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handoutMasterIdLst>
    <p:handoutMasterId r:id="rId53"/>
  </p:handoutMasterIdLst>
  <p:sldIdLst>
    <p:sldId id="271" r:id="rId2"/>
    <p:sldId id="458" r:id="rId3"/>
    <p:sldId id="370" r:id="rId4"/>
    <p:sldId id="276" r:id="rId5"/>
    <p:sldId id="275" r:id="rId6"/>
    <p:sldId id="424" r:id="rId7"/>
    <p:sldId id="319" r:id="rId8"/>
    <p:sldId id="425" r:id="rId9"/>
    <p:sldId id="428" r:id="rId10"/>
    <p:sldId id="429" r:id="rId11"/>
    <p:sldId id="430" r:id="rId12"/>
    <p:sldId id="431" r:id="rId13"/>
    <p:sldId id="321" r:id="rId14"/>
    <p:sldId id="441" r:id="rId15"/>
    <p:sldId id="433" r:id="rId16"/>
    <p:sldId id="434" r:id="rId17"/>
    <p:sldId id="435" r:id="rId18"/>
    <p:sldId id="436" r:id="rId19"/>
    <p:sldId id="379" r:id="rId20"/>
    <p:sldId id="297" r:id="rId21"/>
    <p:sldId id="298" r:id="rId22"/>
    <p:sldId id="456" r:id="rId23"/>
    <p:sldId id="300" r:id="rId24"/>
    <p:sldId id="459" r:id="rId25"/>
    <p:sldId id="302" r:id="rId26"/>
    <p:sldId id="303" r:id="rId27"/>
    <p:sldId id="419" r:id="rId28"/>
    <p:sldId id="340" r:id="rId29"/>
    <p:sldId id="313" r:id="rId30"/>
    <p:sldId id="312" r:id="rId31"/>
    <p:sldId id="421" r:id="rId32"/>
    <p:sldId id="324" r:id="rId33"/>
    <p:sldId id="442" r:id="rId34"/>
    <p:sldId id="325" r:id="rId35"/>
    <p:sldId id="444" r:id="rId36"/>
    <p:sldId id="445" r:id="rId37"/>
    <p:sldId id="417" r:id="rId38"/>
    <p:sldId id="418" r:id="rId39"/>
    <p:sldId id="305" r:id="rId40"/>
    <p:sldId id="306" r:id="rId41"/>
    <p:sldId id="308" r:id="rId42"/>
    <p:sldId id="310" r:id="rId43"/>
    <p:sldId id="448" r:id="rId44"/>
    <p:sldId id="450" r:id="rId45"/>
    <p:sldId id="453" r:id="rId46"/>
    <p:sldId id="420" r:id="rId47"/>
    <p:sldId id="327" r:id="rId48"/>
    <p:sldId id="372" r:id="rId49"/>
    <p:sldId id="391" r:id="rId50"/>
    <p:sldId id="373" r:id="rId5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s" id="{C4759B0C-61C7-6F42-9EAE-D72BAB15A713}">
          <p14:sldIdLst>
            <p14:sldId id="271"/>
            <p14:sldId id="458"/>
            <p14:sldId id="370"/>
            <p14:sldId id="276"/>
            <p14:sldId id="275"/>
            <p14:sldId id="424"/>
            <p14:sldId id="319"/>
            <p14:sldId id="425"/>
            <p14:sldId id="428"/>
            <p14:sldId id="429"/>
            <p14:sldId id="430"/>
            <p14:sldId id="431"/>
            <p14:sldId id="321"/>
            <p14:sldId id="441"/>
            <p14:sldId id="433"/>
            <p14:sldId id="434"/>
            <p14:sldId id="435"/>
            <p14:sldId id="436"/>
            <p14:sldId id="379"/>
            <p14:sldId id="297"/>
            <p14:sldId id="298"/>
            <p14:sldId id="456"/>
            <p14:sldId id="300"/>
            <p14:sldId id="459"/>
            <p14:sldId id="302"/>
            <p14:sldId id="303"/>
            <p14:sldId id="419"/>
            <p14:sldId id="340"/>
            <p14:sldId id="313"/>
            <p14:sldId id="312"/>
            <p14:sldId id="421"/>
            <p14:sldId id="324"/>
            <p14:sldId id="442"/>
            <p14:sldId id="325"/>
            <p14:sldId id="444"/>
            <p14:sldId id="445"/>
            <p14:sldId id="417"/>
            <p14:sldId id="418"/>
            <p14:sldId id="305"/>
            <p14:sldId id="306"/>
            <p14:sldId id="308"/>
            <p14:sldId id="310"/>
            <p14:sldId id="448"/>
            <p14:sldId id="450"/>
            <p14:sldId id="453"/>
            <p14:sldId id="420"/>
            <p14:sldId id="327"/>
            <p14:sldId id="372"/>
            <p14:sldId id="391"/>
            <p14:sldId id="373"/>
          </p14:sldIdLst>
        </p14:section>
        <p14:section name="Icons" id="{36547E97-F32C-1144-9286-BF7FB33E1481}">
          <p14:sldIdLst/>
        </p14:section>
        <p14:section name="Charts" id="{0E5587BF-D805-0142-8989-4CAE3A50AF8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diagrams/_rels/data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11B5A7-EA86-44B2-B105-3F6774BA3DC1}" type="doc">
      <dgm:prSet loTypeId="urn:microsoft.com/office/officeart/2005/8/layout/process5" loCatId="process" qsTypeId="urn:microsoft.com/office/officeart/2005/8/quickstyle/simple4" qsCatId="simple" csTypeId="urn:microsoft.com/office/officeart/2005/8/colors/accent3_2" csCatId="accent3"/>
      <dgm:spPr/>
      <dgm:t>
        <a:bodyPr/>
        <a:lstStyle/>
        <a:p>
          <a:endParaRPr lang="en-US"/>
        </a:p>
      </dgm:t>
    </dgm:pt>
    <dgm:pt modelId="{3DF60AC8-7D45-4256-A201-71BC15CB2676}">
      <dgm:prSet/>
      <dgm:spPr/>
      <dgm:t>
        <a:bodyPr/>
        <a:lstStyle/>
        <a:p>
          <a:r>
            <a:rPr lang="en-US"/>
            <a:t>Strict confidentiality and data protection under Data Protection Act, 2021.</a:t>
          </a:r>
        </a:p>
      </dgm:t>
    </dgm:pt>
    <dgm:pt modelId="{87923592-1C00-4AEE-BF3C-EBC82B98A197}" type="parTrans" cxnId="{A7F1B174-2CFC-4E5D-B46D-1EFD996D3F57}">
      <dgm:prSet/>
      <dgm:spPr/>
      <dgm:t>
        <a:bodyPr/>
        <a:lstStyle/>
        <a:p>
          <a:endParaRPr lang="en-US"/>
        </a:p>
      </dgm:t>
    </dgm:pt>
    <dgm:pt modelId="{F544A764-C32C-46A9-8D51-860A3B56253A}" type="sibTrans" cxnId="{A7F1B174-2CFC-4E5D-B46D-1EFD996D3F57}">
      <dgm:prSet/>
      <dgm:spPr/>
      <dgm:t>
        <a:bodyPr/>
        <a:lstStyle/>
        <a:p>
          <a:endParaRPr lang="en-US"/>
        </a:p>
      </dgm:t>
    </dgm:pt>
    <dgm:pt modelId="{0A32F406-3F98-42BE-BBAA-56A52971B96B}">
      <dgm:prSet/>
      <dgm:spPr/>
      <dgm:t>
        <a:bodyPr/>
        <a:lstStyle/>
        <a:p>
          <a:r>
            <a:rPr lang="en-US"/>
            <a:t>Access misuse may result in fines, bans, legal action.</a:t>
          </a:r>
        </a:p>
      </dgm:t>
    </dgm:pt>
    <dgm:pt modelId="{4E8FA390-2DC7-40E7-8AFC-B90E5598F52B}" type="parTrans" cxnId="{A42C8A29-19CF-422B-B5FE-7935BAE2B776}">
      <dgm:prSet/>
      <dgm:spPr/>
      <dgm:t>
        <a:bodyPr/>
        <a:lstStyle/>
        <a:p>
          <a:endParaRPr lang="en-US"/>
        </a:p>
      </dgm:t>
    </dgm:pt>
    <dgm:pt modelId="{9ADF3603-0A1E-4ACB-9E4C-0C443CBEBC53}" type="sibTrans" cxnId="{A42C8A29-19CF-422B-B5FE-7935BAE2B776}">
      <dgm:prSet/>
      <dgm:spPr/>
      <dgm:t>
        <a:bodyPr/>
        <a:lstStyle/>
        <a:p>
          <a:endParaRPr lang="en-US"/>
        </a:p>
      </dgm:t>
    </dgm:pt>
    <dgm:pt modelId="{D50EC31C-1930-48B7-B4D7-1671A41D11CA}">
      <dgm:prSet/>
      <dgm:spPr/>
      <dgm:t>
        <a:bodyPr/>
        <a:lstStyle/>
        <a:p>
          <a:r>
            <a:rPr lang="en-US"/>
            <a:t>Audit trail maintained by Registrar.</a:t>
          </a:r>
        </a:p>
      </dgm:t>
    </dgm:pt>
    <dgm:pt modelId="{CC0FA56F-5303-4EFA-9C7A-11D090AC494D}" type="parTrans" cxnId="{E41751EB-FBF1-4401-BA74-496AA1E2AD15}">
      <dgm:prSet/>
      <dgm:spPr/>
      <dgm:t>
        <a:bodyPr/>
        <a:lstStyle/>
        <a:p>
          <a:endParaRPr lang="en-US"/>
        </a:p>
      </dgm:t>
    </dgm:pt>
    <dgm:pt modelId="{FA5A6969-A825-4E54-98E7-916668EDC04C}" type="sibTrans" cxnId="{E41751EB-FBF1-4401-BA74-496AA1E2AD15}">
      <dgm:prSet/>
      <dgm:spPr/>
      <dgm:t>
        <a:bodyPr/>
        <a:lstStyle/>
        <a:p>
          <a:endParaRPr lang="en-US"/>
        </a:p>
      </dgm:t>
    </dgm:pt>
    <dgm:pt modelId="{5B04F428-1DA3-4C61-A740-F7C9C922ED87}">
      <dgm:prSet/>
      <dgm:spPr/>
      <dgm:t>
        <a:bodyPr/>
        <a:lstStyle/>
        <a:p>
          <a:r>
            <a:rPr lang="en-US"/>
            <a:t>Discrepancies must be reported by obliged entities within 14 business days.</a:t>
          </a:r>
        </a:p>
      </dgm:t>
    </dgm:pt>
    <dgm:pt modelId="{EF62FCDB-E688-4107-996E-C4EBDA09F430}" type="parTrans" cxnId="{87038C71-A6C6-473A-B56E-43D4FBE2D971}">
      <dgm:prSet/>
      <dgm:spPr/>
      <dgm:t>
        <a:bodyPr/>
        <a:lstStyle/>
        <a:p>
          <a:endParaRPr lang="en-US"/>
        </a:p>
      </dgm:t>
    </dgm:pt>
    <dgm:pt modelId="{C3DE2DE2-4364-402C-8931-66BA81488C68}" type="sibTrans" cxnId="{87038C71-A6C6-473A-B56E-43D4FBE2D971}">
      <dgm:prSet/>
      <dgm:spPr/>
      <dgm:t>
        <a:bodyPr/>
        <a:lstStyle/>
        <a:p>
          <a:endParaRPr lang="en-US"/>
        </a:p>
      </dgm:t>
    </dgm:pt>
    <dgm:pt modelId="{2AE24A12-CBE4-4374-8542-DB817E7BAB87}" type="pres">
      <dgm:prSet presAssocID="{BA11B5A7-EA86-44B2-B105-3F6774BA3DC1}" presName="diagram" presStyleCnt="0">
        <dgm:presLayoutVars>
          <dgm:dir/>
          <dgm:resizeHandles val="exact"/>
        </dgm:presLayoutVars>
      </dgm:prSet>
      <dgm:spPr/>
    </dgm:pt>
    <dgm:pt modelId="{E9046498-33D0-4640-BED1-8BE8627757BA}" type="pres">
      <dgm:prSet presAssocID="{3DF60AC8-7D45-4256-A201-71BC15CB2676}" presName="node" presStyleLbl="node1" presStyleIdx="0" presStyleCnt="4">
        <dgm:presLayoutVars>
          <dgm:bulletEnabled val="1"/>
        </dgm:presLayoutVars>
      </dgm:prSet>
      <dgm:spPr/>
    </dgm:pt>
    <dgm:pt modelId="{4981B2EE-85A3-4388-8A71-72ECAD8E8BC6}" type="pres">
      <dgm:prSet presAssocID="{F544A764-C32C-46A9-8D51-860A3B56253A}" presName="sibTrans" presStyleLbl="sibTrans2D1" presStyleIdx="0" presStyleCnt="3"/>
      <dgm:spPr/>
    </dgm:pt>
    <dgm:pt modelId="{ED49FBC5-24DC-462B-8F52-58F12C7B1D7D}" type="pres">
      <dgm:prSet presAssocID="{F544A764-C32C-46A9-8D51-860A3B56253A}" presName="connectorText" presStyleLbl="sibTrans2D1" presStyleIdx="0" presStyleCnt="3"/>
      <dgm:spPr/>
    </dgm:pt>
    <dgm:pt modelId="{9AF80564-0975-41CE-A523-2FCE5D06342C}" type="pres">
      <dgm:prSet presAssocID="{0A32F406-3F98-42BE-BBAA-56A52971B96B}" presName="node" presStyleLbl="node1" presStyleIdx="1" presStyleCnt="4">
        <dgm:presLayoutVars>
          <dgm:bulletEnabled val="1"/>
        </dgm:presLayoutVars>
      </dgm:prSet>
      <dgm:spPr/>
    </dgm:pt>
    <dgm:pt modelId="{3BFB227A-F49A-4EE7-A39B-ACCE29799FDF}" type="pres">
      <dgm:prSet presAssocID="{9ADF3603-0A1E-4ACB-9E4C-0C443CBEBC53}" presName="sibTrans" presStyleLbl="sibTrans2D1" presStyleIdx="1" presStyleCnt="3"/>
      <dgm:spPr/>
    </dgm:pt>
    <dgm:pt modelId="{CA7364A7-70ED-4916-BB14-F216FF70A270}" type="pres">
      <dgm:prSet presAssocID="{9ADF3603-0A1E-4ACB-9E4C-0C443CBEBC53}" presName="connectorText" presStyleLbl="sibTrans2D1" presStyleIdx="1" presStyleCnt="3"/>
      <dgm:spPr/>
    </dgm:pt>
    <dgm:pt modelId="{7A500DF2-D9F4-4B7E-B19B-2E9C1E247B2A}" type="pres">
      <dgm:prSet presAssocID="{D50EC31C-1930-48B7-B4D7-1671A41D11CA}" presName="node" presStyleLbl="node1" presStyleIdx="2" presStyleCnt="4">
        <dgm:presLayoutVars>
          <dgm:bulletEnabled val="1"/>
        </dgm:presLayoutVars>
      </dgm:prSet>
      <dgm:spPr/>
    </dgm:pt>
    <dgm:pt modelId="{C4780384-C52D-4620-A6F1-80C325462683}" type="pres">
      <dgm:prSet presAssocID="{FA5A6969-A825-4E54-98E7-916668EDC04C}" presName="sibTrans" presStyleLbl="sibTrans2D1" presStyleIdx="2" presStyleCnt="3"/>
      <dgm:spPr/>
    </dgm:pt>
    <dgm:pt modelId="{22ADEBEC-6FE1-48D5-9142-46ED4DE4F7E9}" type="pres">
      <dgm:prSet presAssocID="{FA5A6969-A825-4E54-98E7-916668EDC04C}" presName="connectorText" presStyleLbl="sibTrans2D1" presStyleIdx="2" presStyleCnt="3"/>
      <dgm:spPr/>
    </dgm:pt>
    <dgm:pt modelId="{CA308BA6-760E-4DA9-873F-1EF8D4C0D9B5}" type="pres">
      <dgm:prSet presAssocID="{5B04F428-1DA3-4C61-A740-F7C9C922ED87}" presName="node" presStyleLbl="node1" presStyleIdx="3" presStyleCnt="4">
        <dgm:presLayoutVars>
          <dgm:bulletEnabled val="1"/>
        </dgm:presLayoutVars>
      </dgm:prSet>
      <dgm:spPr/>
    </dgm:pt>
  </dgm:ptLst>
  <dgm:cxnLst>
    <dgm:cxn modelId="{B95C1521-FAEA-4861-A01F-76B0CD3F1201}" type="presOf" srcId="{5B04F428-1DA3-4C61-A740-F7C9C922ED87}" destId="{CA308BA6-760E-4DA9-873F-1EF8D4C0D9B5}" srcOrd="0" destOrd="0" presId="urn:microsoft.com/office/officeart/2005/8/layout/process5"/>
    <dgm:cxn modelId="{D4B79B28-674A-41BF-BDCB-FF0C83ADCD69}" type="presOf" srcId="{FA5A6969-A825-4E54-98E7-916668EDC04C}" destId="{C4780384-C52D-4620-A6F1-80C325462683}" srcOrd="0" destOrd="0" presId="urn:microsoft.com/office/officeart/2005/8/layout/process5"/>
    <dgm:cxn modelId="{A42C8A29-19CF-422B-B5FE-7935BAE2B776}" srcId="{BA11B5A7-EA86-44B2-B105-3F6774BA3DC1}" destId="{0A32F406-3F98-42BE-BBAA-56A52971B96B}" srcOrd="1" destOrd="0" parTransId="{4E8FA390-2DC7-40E7-8AFC-B90E5598F52B}" sibTransId="{9ADF3603-0A1E-4ACB-9E4C-0C443CBEBC53}"/>
    <dgm:cxn modelId="{87AB3332-9000-4B45-AF6C-B265F7E549D4}" type="presOf" srcId="{0A32F406-3F98-42BE-BBAA-56A52971B96B}" destId="{9AF80564-0975-41CE-A523-2FCE5D06342C}" srcOrd="0" destOrd="0" presId="urn:microsoft.com/office/officeart/2005/8/layout/process5"/>
    <dgm:cxn modelId="{2CA7C845-C09C-44AF-AF12-1920F1337C9C}" type="presOf" srcId="{9ADF3603-0A1E-4ACB-9E4C-0C443CBEBC53}" destId="{CA7364A7-70ED-4916-BB14-F216FF70A270}" srcOrd="1" destOrd="0" presId="urn:microsoft.com/office/officeart/2005/8/layout/process5"/>
    <dgm:cxn modelId="{958DAE57-C0A2-4596-A3AF-DD0368A5CAB4}" type="presOf" srcId="{BA11B5A7-EA86-44B2-B105-3F6774BA3DC1}" destId="{2AE24A12-CBE4-4374-8542-DB817E7BAB87}" srcOrd="0" destOrd="0" presId="urn:microsoft.com/office/officeart/2005/8/layout/process5"/>
    <dgm:cxn modelId="{87038C71-A6C6-473A-B56E-43D4FBE2D971}" srcId="{BA11B5A7-EA86-44B2-B105-3F6774BA3DC1}" destId="{5B04F428-1DA3-4C61-A740-F7C9C922ED87}" srcOrd="3" destOrd="0" parTransId="{EF62FCDB-E688-4107-996E-C4EBDA09F430}" sibTransId="{C3DE2DE2-4364-402C-8931-66BA81488C68}"/>
    <dgm:cxn modelId="{A7F1B174-2CFC-4E5D-B46D-1EFD996D3F57}" srcId="{BA11B5A7-EA86-44B2-B105-3F6774BA3DC1}" destId="{3DF60AC8-7D45-4256-A201-71BC15CB2676}" srcOrd="0" destOrd="0" parTransId="{87923592-1C00-4AEE-BF3C-EBC82B98A197}" sibTransId="{F544A764-C32C-46A9-8D51-860A3B56253A}"/>
    <dgm:cxn modelId="{AC826B79-52F7-4497-B7E0-BA6302F443F6}" type="presOf" srcId="{F544A764-C32C-46A9-8D51-860A3B56253A}" destId="{4981B2EE-85A3-4388-8A71-72ECAD8E8BC6}" srcOrd="0" destOrd="0" presId="urn:microsoft.com/office/officeart/2005/8/layout/process5"/>
    <dgm:cxn modelId="{069BAC7E-1AA6-4DB5-B32B-921F2E8D98E9}" type="presOf" srcId="{FA5A6969-A825-4E54-98E7-916668EDC04C}" destId="{22ADEBEC-6FE1-48D5-9142-46ED4DE4F7E9}" srcOrd="1" destOrd="0" presId="urn:microsoft.com/office/officeart/2005/8/layout/process5"/>
    <dgm:cxn modelId="{275456A8-8F66-4640-8DFC-631BBB18EA80}" type="presOf" srcId="{F544A764-C32C-46A9-8D51-860A3B56253A}" destId="{ED49FBC5-24DC-462B-8F52-58F12C7B1D7D}" srcOrd="1" destOrd="0" presId="urn:microsoft.com/office/officeart/2005/8/layout/process5"/>
    <dgm:cxn modelId="{6BA468B7-FF7D-449B-9E0F-FE7C93578C62}" type="presOf" srcId="{D50EC31C-1930-48B7-B4D7-1671A41D11CA}" destId="{7A500DF2-D9F4-4B7E-B19B-2E9C1E247B2A}" srcOrd="0" destOrd="0" presId="urn:microsoft.com/office/officeart/2005/8/layout/process5"/>
    <dgm:cxn modelId="{F61FDEC7-65DB-4099-8C2A-CFE455399F19}" type="presOf" srcId="{9ADF3603-0A1E-4ACB-9E4C-0C443CBEBC53}" destId="{3BFB227A-F49A-4EE7-A39B-ACCE29799FDF}" srcOrd="0" destOrd="0" presId="urn:microsoft.com/office/officeart/2005/8/layout/process5"/>
    <dgm:cxn modelId="{E41751EB-FBF1-4401-BA74-496AA1E2AD15}" srcId="{BA11B5A7-EA86-44B2-B105-3F6774BA3DC1}" destId="{D50EC31C-1930-48B7-B4D7-1671A41D11CA}" srcOrd="2" destOrd="0" parTransId="{CC0FA56F-5303-4EFA-9C7A-11D090AC494D}" sibTransId="{FA5A6969-A825-4E54-98E7-916668EDC04C}"/>
    <dgm:cxn modelId="{ABF874FF-5BB1-4A6E-951C-64343E54FBE4}" type="presOf" srcId="{3DF60AC8-7D45-4256-A201-71BC15CB2676}" destId="{E9046498-33D0-4640-BED1-8BE8627757BA}" srcOrd="0" destOrd="0" presId="urn:microsoft.com/office/officeart/2005/8/layout/process5"/>
    <dgm:cxn modelId="{A99AD438-FC32-41C3-BC62-046295F46231}" type="presParOf" srcId="{2AE24A12-CBE4-4374-8542-DB817E7BAB87}" destId="{E9046498-33D0-4640-BED1-8BE8627757BA}" srcOrd="0" destOrd="0" presId="urn:microsoft.com/office/officeart/2005/8/layout/process5"/>
    <dgm:cxn modelId="{7DC5C0FC-C985-49F8-8185-DBA3ED982594}" type="presParOf" srcId="{2AE24A12-CBE4-4374-8542-DB817E7BAB87}" destId="{4981B2EE-85A3-4388-8A71-72ECAD8E8BC6}" srcOrd="1" destOrd="0" presId="urn:microsoft.com/office/officeart/2005/8/layout/process5"/>
    <dgm:cxn modelId="{A5F6333D-83FA-48F2-9E74-F78E3A890A96}" type="presParOf" srcId="{4981B2EE-85A3-4388-8A71-72ECAD8E8BC6}" destId="{ED49FBC5-24DC-462B-8F52-58F12C7B1D7D}" srcOrd="0" destOrd="0" presId="urn:microsoft.com/office/officeart/2005/8/layout/process5"/>
    <dgm:cxn modelId="{FB2BFCE4-98B3-4A6F-A099-A85E3DF17E01}" type="presParOf" srcId="{2AE24A12-CBE4-4374-8542-DB817E7BAB87}" destId="{9AF80564-0975-41CE-A523-2FCE5D06342C}" srcOrd="2" destOrd="0" presId="urn:microsoft.com/office/officeart/2005/8/layout/process5"/>
    <dgm:cxn modelId="{A1A0A09F-A6B5-4498-A60F-F598133976DC}" type="presParOf" srcId="{2AE24A12-CBE4-4374-8542-DB817E7BAB87}" destId="{3BFB227A-F49A-4EE7-A39B-ACCE29799FDF}" srcOrd="3" destOrd="0" presId="urn:microsoft.com/office/officeart/2005/8/layout/process5"/>
    <dgm:cxn modelId="{2AF3815F-B29D-4B9E-83C8-8DB547FF026A}" type="presParOf" srcId="{3BFB227A-F49A-4EE7-A39B-ACCE29799FDF}" destId="{CA7364A7-70ED-4916-BB14-F216FF70A270}" srcOrd="0" destOrd="0" presId="urn:microsoft.com/office/officeart/2005/8/layout/process5"/>
    <dgm:cxn modelId="{7118367A-0188-4CB5-AD57-43F124613A73}" type="presParOf" srcId="{2AE24A12-CBE4-4374-8542-DB817E7BAB87}" destId="{7A500DF2-D9F4-4B7E-B19B-2E9C1E247B2A}" srcOrd="4" destOrd="0" presId="urn:microsoft.com/office/officeart/2005/8/layout/process5"/>
    <dgm:cxn modelId="{97050A9F-1E59-4EF1-A25E-F4DC4F1E8728}" type="presParOf" srcId="{2AE24A12-CBE4-4374-8542-DB817E7BAB87}" destId="{C4780384-C52D-4620-A6F1-80C325462683}" srcOrd="5" destOrd="0" presId="urn:microsoft.com/office/officeart/2005/8/layout/process5"/>
    <dgm:cxn modelId="{A3BB69E7-825B-4966-99FF-1CD08DFBB997}" type="presParOf" srcId="{C4780384-C52D-4620-A6F1-80C325462683}" destId="{22ADEBEC-6FE1-48D5-9142-46ED4DE4F7E9}" srcOrd="0" destOrd="0" presId="urn:microsoft.com/office/officeart/2005/8/layout/process5"/>
    <dgm:cxn modelId="{95ACD224-D331-49B3-9088-D7E54BE614FA}" type="presParOf" srcId="{2AE24A12-CBE4-4374-8542-DB817E7BAB87}" destId="{CA308BA6-760E-4DA9-873F-1EF8D4C0D9B5}" srcOrd="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36B18A-8A38-4005-BF13-534A898E8843}" type="doc">
      <dgm:prSet loTypeId="urn:microsoft.com/office/officeart/2005/8/layout/list1" loCatId="list" qsTypeId="urn:microsoft.com/office/officeart/2005/8/quickstyle/simple2" qsCatId="simple" csTypeId="urn:microsoft.com/office/officeart/2005/8/colors/accent2_2" csCatId="accent2"/>
      <dgm:spPr/>
      <dgm:t>
        <a:bodyPr/>
        <a:lstStyle/>
        <a:p>
          <a:endParaRPr lang="en-US"/>
        </a:p>
      </dgm:t>
    </dgm:pt>
    <dgm:pt modelId="{3EC2D752-9FF5-46C8-ABEB-A39275B3534E}">
      <dgm:prSet/>
      <dgm:spPr/>
      <dgm:t>
        <a:bodyPr/>
        <a:lstStyle/>
        <a:p>
          <a:r>
            <a:rPr lang="en-US"/>
            <a:t>Transitional period: 1 July 2025 to 31 March 2026</a:t>
          </a:r>
        </a:p>
      </dgm:t>
    </dgm:pt>
    <dgm:pt modelId="{1AB94E84-D3BC-4E84-8C26-6D0058D19BD7}" type="parTrans" cxnId="{CE241185-B733-48A8-8574-58AF0C371CAB}">
      <dgm:prSet/>
      <dgm:spPr/>
      <dgm:t>
        <a:bodyPr/>
        <a:lstStyle/>
        <a:p>
          <a:endParaRPr lang="en-US"/>
        </a:p>
      </dgm:t>
    </dgm:pt>
    <dgm:pt modelId="{C2D88589-9BBB-4F29-A642-C3033FCAB510}" type="sibTrans" cxnId="{CE241185-B733-48A8-8574-58AF0C371CAB}">
      <dgm:prSet/>
      <dgm:spPr/>
      <dgm:t>
        <a:bodyPr/>
        <a:lstStyle/>
        <a:p>
          <a:endParaRPr lang="en-US"/>
        </a:p>
      </dgm:t>
    </dgm:pt>
    <dgm:pt modelId="{E36A30B6-1041-4A81-A2CA-BF15574D5651}">
      <dgm:prSet/>
      <dgm:spPr/>
      <dgm:t>
        <a:bodyPr/>
        <a:lstStyle/>
        <a:p>
          <a:r>
            <a:rPr lang="en-US"/>
            <a:t>Activities during this period:</a:t>
          </a:r>
        </a:p>
      </dgm:t>
    </dgm:pt>
    <dgm:pt modelId="{DB077576-8D34-4273-A4A7-572A9DE355CA}" type="parTrans" cxnId="{037152DC-EC39-4D2D-9EE7-8EF7180AA2B0}">
      <dgm:prSet/>
      <dgm:spPr/>
      <dgm:t>
        <a:bodyPr/>
        <a:lstStyle/>
        <a:p>
          <a:endParaRPr lang="en-US"/>
        </a:p>
      </dgm:t>
    </dgm:pt>
    <dgm:pt modelId="{44D6AD44-3C62-4777-B0EC-9D069E131088}" type="sibTrans" cxnId="{037152DC-EC39-4D2D-9EE7-8EF7180AA2B0}">
      <dgm:prSet/>
      <dgm:spPr/>
      <dgm:t>
        <a:bodyPr/>
        <a:lstStyle/>
        <a:p>
          <a:endParaRPr lang="en-US"/>
        </a:p>
      </dgm:t>
    </dgm:pt>
    <dgm:pt modelId="{5614231E-C76A-46D5-8B85-0F87D9EEDA1F}">
      <dgm:prSet/>
      <dgm:spPr/>
      <dgm:t>
        <a:bodyPr/>
        <a:lstStyle/>
        <a:p>
          <a:r>
            <a:rPr lang="en-US"/>
            <a:t>System enhancements</a:t>
          </a:r>
        </a:p>
      </dgm:t>
    </dgm:pt>
    <dgm:pt modelId="{3383FBA4-7841-45FB-BF2E-E402494110A8}" type="parTrans" cxnId="{D2DE7B11-D1E6-4D9D-BDC8-BAF96AEE6679}">
      <dgm:prSet/>
      <dgm:spPr/>
      <dgm:t>
        <a:bodyPr/>
        <a:lstStyle/>
        <a:p>
          <a:endParaRPr lang="en-US"/>
        </a:p>
      </dgm:t>
    </dgm:pt>
    <dgm:pt modelId="{5240D50B-69D7-4219-82DA-107FA9C3C267}" type="sibTrans" cxnId="{D2DE7B11-D1E6-4D9D-BDC8-BAF96AEE6679}">
      <dgm:prSet/>
      <dgm:spPr/>
      <dgm:t>
        <a:bodyPr/>
        <a:lstStyle/>
        <a:p>
          <a:endParaRPr lang="en-US"/>
        </a:p>
      </dgm:t>
    </dgm:pt>
    <dgm:pt modelId="{81DE04A9-4B38-4308-A952-829DA86B387A}">
      <dgm:prSet/>
      <dgm:spPr/>
      <dgm:t>
        <a:bodyPr/>
        <a:lstStyle/>
        <a:p>
          <a:r>
            <a:rPr lang="en-US"/>
            <a:t>User testing and training</a:t>
          </a:r>
        </a:p>
      </dgm:t>
    </dgm:pt>
    <dgm:pt modelId="{8629EE89-6222-48E4-9F83-AC3EF02F815C}" type="parTrans" cxnId="{9B32AA21-058F-4987-A91B-AF638D34C7CE}">
      <dgm:prSet/>
      <dgm:spPr/>
      <dgm:t>
        <a:bodyPr/>
        <a:lstStyle/>
        <a:p>
          <a:endParaRPr lang="en-US"/>
        </a:p>
      </dgm:t>
    </dgm:pt>
    <dgm:pt modelId="{9B79DF16-8EBD-4867-AD26-B123C98C3209}" type="sibTrans" cxnId="{9B32AA21-058F-4987-A91B-AF638D34C7CE}">
      <dgm:prSet/>
      <dgm:spPr/>
      <dgm:t>
        <a:bodyPr/>
        <a:lstStyle/>
        <a:p>
          <a:endParaRPr lang="en-US"/>
        </a:p>
      </dgm:t>
    </dgm:pt>
    <dgm:pt modelId="{B0E49D96-6B0C-497B-B110-28220516FAA7}">
      <dgm:prSet/>
      <dgm:spPr/>
      <dgm:t>
        <a:bodyPr/>
        <a:lstStyle/>
        <a:p>
          <a:r>
            <a:rPr lang="en-US"/>
            <a:t>Public guidance and exemption processing</a:t>
          </a:r>
        </a:p>
      </dgm:t>
    </dgm:pt>
    <dgm:pt modelId="{A3096DDB-4C81-4E61-BF43-8BBAE214970F}" type="parTrans" cxnId="{FA110648-B398-4C80-93A5-D32AD9D3402F}">
      <dgm:prSet/>
      <dgm:spPr/>
      <dgm:t>
        <a:bodyPr/>
        <a:lstStyle/>
        <a:p>
          <a:endParaRPr lang="en-US"/>
        </a:p>
      </dgm:t>
    </dgm:pt>
    <dgm:pt modelId="{B184296C-2135-4B14-A8C1-D426830E63C8}" type="sibTrans" cxnId="{FA110648-B398-4C80-93A5-D32AD9D3402F}">
      <dgm:prSet/>
      <dgm:spPr/>
      <dgm:t>
        <a:bodyPr/>
        <a:lstStyle/>
        <a:p>
          <a:endParaRPr lang="en-US"/>
        </a:p>
      </dgm:t>
    </dgm:pt>
    <dgm:pt modelId="{649877DF-29B6-4F22-B398-6B68585379A3}">
      <dgm:prSet/>
      <dgm:spPr/>
      <dgm:t>
        <a:bodyPr/>
        <a:lstStyle/>
        <a:p>
          <a:r>
            <a:rPr lang="en-US"/>
            <a:t>Full regime operational: 1 April 2026</a:t>
          </a:r>
        </a:p>
      </dgm:t>
    </dgm:pt>
    <dgm:pt modelId="{A11AF342-F5B3-487A-8A37-073A15781C52}" type="parTrans" cxnId="{635F7A67-C07F-45CD-8E3C-1E0D793FDF38}">
      <dgm:prSet/>
      <dgm:spPr/>
      <dgm:t>
        <a:bodyPr/>
        <a:lstStyle/>
        <a:p>
          <a:endParaRPr lang="en-US"/>
        </a:p>
      </dgm:t>
    </dgm:pt>
    <dgm:pt modelId="{A51F8961-E5B7-4A68-A9C1-88E5C43D65E0}" type="sibTrans" cxnId="{635F7A67-C07F-45CD-8E3C-1E0D793FDF38}">
      <dgm:prSet/>
      <dgm:spPr/>
      <dgm:t>
        <a:bodyPr/>
        <a:lstStyle/>
        <a:p>
          <a:endParaRPr lang="en-US"/>
        </a:p>
      </dgm:t>
    </dgm:pt>
    <dgm:pt modelId="{8C34B2E2-9CE4-4556-8289-834DC99E1338}" type="pres">
      <dgm:prSet presAssocID="{9836B18A-8A38-4005-BF13-534A898E8843}" presName="linear" presStyleCnt="0">
        <dgm:presLayoutVars>
          <dgm:dir/>
          <dgm:animLvl val="lvl"/>
          <dgm:resizeHandles val="exact"/>
        </dgm:presLayoutVars>
      </dgm:prSet>
      <dgm:spPr/>
    </dgm:pt>
    <dgm:pt modelId="{C431BC17-C8E4-4178-9EFC-7D168E7F4369}" type="pres">
      <dgm:prSet presAssocID="{3EC2D752-9FF5-46C8-ABEB-A39275B3534E}" presName="parentLin" presStyleCnt="0"/>
      <dgm:spPr/>
    </dgm:pt>
    <dgm:pt modelId="{C7DEF71D-A2EC-4B6E-9629-2193C2905A92}" type="pres">
      <dgm:prSet presAssocID="{3EC2D752-9FF5-46C8-ABEB-A39275B3534E}" presName="parentLeftMargin" presStyleLbl="node1" presStyleIdx="0" presStyleCnt="3"/>
      <dgm:spPr/>
    </dgm:pt>
    <dgm:pt modelId="{518C671A-6D1A-413A-AC5E-ECDB3410686D}" type="pres">
      <dgm:prSet presAssocID="{3EC2D752-9FF5-46C8-ABEB-A39275B3534E}" presName="parentText" presStyleLbl="node1" presStyleIdx="0" presStyleCnt="3">
        <dgm:presLayoutVars>
          <dgm:chMax val="0"/>
          <dgm:bulletEnabled val="1"/>
        </dgm:presLayoutVars>
      </dgm:prSet>
      <dgm:spPr/>
    </dgm:pt>
    <dgm:pt modelId="{304A027C-A727-438E-9072-CD29275154BF}" type="pres">
      <dgm:prSet presAssocID="{3EC2D752-9FF5-46C8-ABEB-A39275B3534E}" presName="negativeSpace" presStyleCnt="0"/>
      <dgm:spPr/>
    </dgm:pt>
    <dgm:pt modelId="{2DD68BB1-A673-407C-9CDC-DDCDAB9C8DC8}" type="pres">
      <dgm:prSet presAssocID="{3EC2D752-9FF5-46C8-ABEB-A39275B3534E}" presName="childText" presStyleLbl="conFgAcc1" presStyleIdx="0" presStyleCnt="3">
        <dgm:presLayoutVars>
          <dgm:bulletEnabled val="1"/>
        </dgm:presLayoutVars>
      </dgm:prSet>
      <dgm:spPr/>
    </dgm:pt>
    <dgm:pt modelId="{35EB2E69-D96A-4ABA-A8FD-65DA658FD010}" type="pres">
      <dgm:prSet presAssocID="{C2D88589-9BBB-4F29-A642-C3033FCAB510}" presName="spaceBetweenRectangles" presStyleCnt="0"/>
      <dgm:spPr/>
    </dgm:pt>
    <dgm:pt modelId="{EB5DF7B9-59B1-4C7C-ADE5-20BDE764A9CF}" type="pres">
      <dgm:prSet presAssocID="{E36A30B6-1041-4A81-A2CA-BF15574D5651}" presName="parentLin" presStyleCnt="0"/>
      <dgm:spPr/>
    </dgm:pt>
    <dgm:pt modelId="{862CFA59-C690-4659-B724-EBD179317EB8}" type="pres">
      <dgm:prSet presAssocID="{E36A30B6-1041-4A81-A2CA-BF15574D5651}" presName="parentLeftMargin" presStyleLbl="node1" presStyleIdx="0" presStyleCnt="3"/>
      <dgm:spPr/>
    </dgm:pt>
    <dgm:pt modelId="{E697323D-693E-41B9-B341-E02B7AC4D6D7}" type="pres">
      <dgm:prSet presAssocID="{E36A30B6-1041-4A81-A2CA-BF15574D5651}" presName="parentText" presStyleLbl="node1" presStyleIdx="1" presStyleCnt="3">
        <dgm:presLayoutVars>
          <dgm:chMax val="0"/>
          <dgm:bulletEnabled val="1"/>
        </dgm:presLayoutVars>
      </dgm:prSet>
      <dgm:spPr/>
    </dgm:pt>
    <dgm:pt modelId="{B75152C4-0432-4CA7-98CC-A72FA09706E0}" type="pres">
      <dgm:prSet presAssocID="{E36A30B6-1041-4A81-A2CA-BF15574D5651}" presName="negativeSpace" presStyleCnt="0"/>
      <dgm:spPr/>
    </dgm:pt>
    <dgm:pt modelId="{9A4605A4-01A0-49EF-AA40-3F4FD970A8D0}" type="pres">
      <dgm:prSet presAssocID="{E36A30B6-1041-4A81-A2CA-BF15574D5651}" presName="childText" presStyleLbl="conFgAcc1" presStyleIdx="1" presStyleCnt="3">
        <dgm:presLayoutVars>
          <dgm:bulletEnabled val="1"/>
        </dgm:presLayoutVars>
      </dgm:prSet>
      <dgm:spPr/>
    </dgm:pt>
    <dgm:pt modelId="{A5CF1AAD-6706-4B1C-AA6E-3C2F89ED6CEB}" type="pres">
      <dgm:prSet presAssocID="{44D6AD44-3C62-4777-B0EC-9D069E131088}" presName="spaceBetweenRectangles" presStyleCnt="0"/>
      <dgm:spPr/>
    </dgm:pt>
    <dgm:pt modelId="{D7A4C213-03B5-4643-8613-2936388BDF57}" type="pres">
      <dgm:prSet presAssocID="{649877DF-29B6-4F22-B398-6B68585379A3}" presName="parentLin" presStyleCnt="0"/>
      <dgm:spPr/>
    </dgm:pt>
    <dgm:pt modelId="{AE9EBC3D-EFFD-45F6-8765-87E44E853E3B}" type="pres">
      <dgm:prSet presAssocID="{649877DF-29B6-4F22-B398-6B68585379A3}" presName="parentLeftMargin" presStyleLbl="node1" presStyleIdx="1" presStyleCnt="3"/>
      <dgm:spPr/>
    </dgm:pt>
    <dgm:pt modelId="{914A5FCA-39CD-4539-A9B8-3224D5A55493}" type="pres">
      <dgm:prSet presAssocID="{649877DF-29B6-4F22-B398-6B68585379A3}" presName="parentText" presStyleLbl="node1" presStyleIdx="2" presStyleCnt="3">
        <dgm:presLayoutVars>
          <dgm:chMax val="0"/>
          <dgm:bulletEnabled val="1"/>
        </dgm:presLayoutVars>
      </dgm:prSet>
      <dgm:spPr/>
    </dgm:pt>
    <dgm:pt modelId="{690F1B5E-E805-4D2E-B968-98DED7440B9B}" type="pres">
      <dgm:prSet presAssocID="{649877DF-29B6-4F22-B398-6B68585379A3}" presName="negativeSpace" presStyleCnt="0"/>
      <dgm:spPr/>
    </dgm:pt>
    <dgm:pt modelId="{AD0AFC32-72F8-495B-9FC3-4CB0FAE8BD8F}" type="pres">
      <dgm:prSet presAssocID="{649877DF-29B6-4F22-B398-6B68585379A3}" presName="childText" presStyleLbl="conFgAcc1" presStyleIdx="2" presStyleCnt="3">
        <dgm:presLayoutVars>
          <dgm:bulletEnabled val="1"/>
        </dgm:presLayoutVars>
      </dgm:prSet>
      <dgm:spPr/>
    </dgm:pt>
  </dgm:ptLst>
  <dgm:cxnLst>
    <dgm:cxn modelId="{D2DE7B11-D1E6-4D9D-BDC8-BAF96AEE6679}" srcId="{E36A30B6-1041-4A81-A2CA-BF15574D5651}" destId="{5614231E-C76A-46D5-8B85-0F87D9EEDA1F}" srcOrd="0" destOrd="0" parTransId="{3383FBA4-7841-45FB-BF2E-E402494110A8}" sibTransId="{5240D50B-69D7-4219-82DA-107FA9C3C267}"/>
    <dgm:cxn modelId="{CDD3C317-F30B-40B9-B18D-E29F69872FD5}" type="presOf" srcId="{B0E49D96-6B0C-497B-B110-28220516FAA7}" destId="{9A4605A4-01A0-49EF-AA40-3F4FD970A8D0}" srcOrd="0" destOrd="2" presId="urn:microsoft.com/office/officeart/2005/8/layout/list1"/>
    <dgm:cxn modelId="{9B32AA21-058F-4987-A91B-AF638D34C7CE}" srcId="{E36A30B6-1041-4A81-A2CA-BF15574D5651}" destId="{81DE04A9-4B38-4308-A952-829DA86B387A}" srcOrd="1" destOrd="0" parTransId="{8629EE89-6222-48E4-9F83-AC3EF02F815C}" sibTransId="{9B79DF16-8EBD-4867-AD26-B123C98C3209}"/>
    <dgm:cxn modelId="{7307142A-C2BF-423F-97D0-426EA76FBF7B}" type="presOf" srcId="{5614231E-C76A-46D5-8B85-0F87D9EEDA1F}" destId="{9A4605A4-01A0-49EF-AA40-3F4FD970A8D0}" srcOrd="0" destOrd="0" presId="urn:microsoft.com/office/officeart/2005/8/layout/list1"/>
    <dgm:cxn modelId="{924DCE2E-4CA7-49AD-9D5C-79BDFCD1F576}" type="presOf" srcId="{E36A30B6-1041-4A81-A2CA-BF15574D5651}" destId="{E697323D-693E-41B9-B341-E02B7AC4D6D7}" srcOrd="1" destOrd="0" presId="urn:microsoft.com/office/officeart/2005/8/layout/list1"/>
    <dgm:cxn modelId="{FA110648-B398-4C80-93A5-D32AD9D3402F}" srcId="{E36A30B6-1041-4A81-A2CA-BF15574D5651}" destId="{B0E49D96-6B0C-497B-B110-28220516FAA7}" srcOrd="2" destOrd="0" parTransId="{A3096DDB-4C81-4E61-BF43-8BBAE214970F}" sibTransId="{B184296C-2135-4B14-A8C1-D426830E63C8}"/>
    <dgm:cxn modelId="{2AB3E051-024D-437D-9AA8-12DEAF9FD8EF}" type="presOf" srcId="{649877DF-29B6-4F22-B398-6B68585379A3}" destId="{914A5FCA-39CD-4539-A9B8-3224D5A55493}" srcOrd="1" destOrd="0" presId="urn:microsoft.com/office/officeart/2005/8/layout/list1"/>
    <dgm:cxn modelId="{635F7A67-C07F-45CD-8E3C-1E0D793FDF38}" srcId="{9836B18A-8A38-4005-BF13-534A898E8843}" destId="{649877DF-29B6-4F22-B398-6B68585379A3}" srcOrd="2" destOrd="0" parTransId="{A11AF342-F5B3-487A-8A37-073A15781C52}" sibTransId="{A51F8961-E5B7-4A68-A9C1-88E5C43D65E0}"/>
    <dgm:cxn modelId="{0A1EEB67-D879-4B61-9825-3D51032896C3}" type="presOf" srcId="{3EC2D752-9FF5-46C8-ABEB-A39275B3534E}" destId="{C7DEF71D-A2EC-4B6E-9629-2193C2905A92}" srcOrd="0" destOrd="0" presId="urn:microsoft.com/office/officeart/2005/8/layout/list1"/>
    <dgm:cxn modelId="{CE241185-B733-48A8-8574-58AF0C371CAB}" srcId="{9836B18A-8A38-4005-BF13-534A898E8843}" destId="{3EC2D752-9FF5-46C8-ABEB-A39275B3534E}" srcOrd="0" destOrd="0" parTransId="{1AB94E84-D3BC-4E84-8C26-6D0058D19BD7}" sibTransId="{C2D88589-9BBB-4F29-A642-C3033FCAB510}"/>
    <dgm:cxn modelId="{AFAC219D-6DF6-41CB-8E71-550A2CE40D2A}" type="presOf" srcId="{9836B18A-8A38-4005-BF13-534A898E8843}" destId="{8C34B2E2-9CE4-4556-8289-834DC99E1338}" srcOrd="0" destOrd="0" presId="urn:microsoft.com/office/officeart/2005/8/layout/list1"/>
    <dgm:cxn modelId="{6A195FA0-370F-480B-9C29-4B91EA826178}" type="presOf" srcId="{649877DF-29B6-4F22-B398-6B68585379A3}" destId="{AE9EBC3D-EFFD-45F6-8765-87E44E853E3B}" srcOrd="0" destOrd="0" presId="urn:microsoft.com/office/officeart/2005/8/layout/list1"/>
    <dgm:cxn modelId="{22D26AB3-6934-44C7-ABF0-1E7EDE78F720}" type="presOf" srcId="{3EC2D752-9FF5-46C8-ABEB-A39275B3534E}" destId="{518C671A-6D1A-413A-AC5E-ECDB3410686D}" srcOrd="1" destOrd="0" presId="urn:microsoft.com/office/officeart/2005/8/layout/list1"/>
    <dgm:cxn modelId="{4CE072C5-5158-4598-93C1-195AC0E75209}" type="presOf" srcId="{E36A30B6-1041-4A81-A2CA-BF15574D5651}" destId="{862CFA59-C690-4659-B724-EBD179317EB8}" srcOrd="0" destOrd="0" presId="urn:microsoft.com/office/officeart/2005/8/layout/list1"/>
    <dgm:cxn modelId="{037152DC-EC39-4D2D-9EE7-8EF7180AA2B0}" srcId="{9836B18A-8A38-4005-BF13-534A898E8843}" destId="{E36A30B6-1041-4A81-A2CA-BF15574D5651}" srcOrd="1" destOrd="0" parTransId="{DB077576-8D34-4273-A4A7-572A9DE355CA}" sibTransId="{44D6AD44-3C62-4777-B0EC-9D069E131088}"/>
    <dgm:cxn modelId="{AD7909DE-2427-43FD-971E-A3BD82DC837B}" type="presOf" srcId="{81DE04A9-4B38-4308-A952-829DA86B387A}" destId="{9A4605A4-01A0-49EF-AA40-3F4FD970A8D0}" srcOrd="0" destOrd="1" presId="urn:microsoft.com/office/officeart/2005/8/layout/list1"/>
    <dgm:cxn modelId="{417AD413-7D56-4140-A366-B1F1F23FCB9A}" type="presParOf" srcId="{8C34B2E2-9CE4-4556-8289-834DC99E1338}" destId="{C431BC17-C8E4-4178-9EFC-7D168E7F4369}" srcOrd="0" destOrd="0" presId="urn:microsoft.com/office/officeart/2005/8/layout/list1"/>
    <dgm:cxn modelId="{99348E72-C217-400B-8834-F801E12C2D0D}" type="presParOf" srcId="{C431BC17-C8E4-4178-9EFC-7D168E7F4369}" destId="{C7DEF71D-A2EC-4B6E-9629-2193C2905A92}" srcOrd="0" destOrd="0" presId="urn:microsoft.com/office/officeart/2005/8/layout/list1"/>
    <dgm:cxn modelId="{B48EE133-2B7F-48CA-B104-747D5BBECEDF}" type="presParOf" srcId="{C431BC17-C8E4-4178-9EFC-7D168E7F4369}" destId="{518C671A-6D1A-413A-AC5E-ECDB3410686D}" srcOrd="1" destOrd="0" presId="urn:microsoft.com/office/officeart/2005/8/layout/list1"/>
    <dgm:cxn modelId="{2976CFE2-EDC5-4AAF-9585-5431A13907CF}" type="presParOf" srcId="{8C34B2E2-9CE4-4556-8289-834DC99E1338}" destId="{304A027C-A727-438E-9072-CD29275154BF}" srcOrd="1" destOrd="0" presId="urn:microsoft.com/office/officeart/2005/8/layout/list1"/>
    <dgm:cxn modelId="{E4AE5187-0765-4E7A-8E0D-81F518BA2838}" type="presParOf" srcId="{8C34B2E2-9CE4-4556-8289-834DC99E1338}" destId="{2DD68BB1-A673-407C-9CDC-DDCDAB9C8DC8}" srcOrd="2" destOrd="0" presId="urn:microsoft.com/office/officeart/2005/8/layout/list1"/>
    <dgm:cxn modelId="{A7C7D595-BD3F-4287-A8D5-AF355391E7F0}" type="presParOf" srcId="{8C34B2E2-9CE4-4556-8289-834DC99E1338}" destId="{35EB2E69-D96A-4ABA-A8FD-65DA658FD010}" srcOrd="3" destOrd="0" presId="urn:microsoft.com/office/officeart/2005/8/layout/list1"/>
    <dgm:cxn modelId="{B40FFD59-FD45-4026-8D79-8480311BA7D2}" type="presParOf" srcId="{8C34B2E2-9CE4-4556-8289-834DC99E1338}" destId="{EB5DF7B9-59B1-4C7C-ADE5-20BDE764A9CF}" srcOrd="4" destOrd="0" presId="urn:microsoft.com/office/officeart/2005/8/layout/list1"/>
    <dgm:cxn modelId="{C10F8D48-7C56-4661-B52E-484767FEC82C}" type="presParOf" srcId="{EB5DF7B9-59B1-4C7C-ADE5-20BDE764A9CF}" destId="{862CFA59-C690-4659-B724-EBD179317EB8}" srcOrd="0" destOrd="0" presId="urn:microsoft.com/office/officeart/2005/8/layout/list1"/>
    <dgm:cxn modelId="{61FEEB5C-F215-4341-A7FF-6EA75BB23FF7}" type="presParOf" srcId="{EB5DF7B9-59B1-4C7C-ADE5-20BDE764A9CF}" destId="{E697323D-693E-41B9-B341-E02B7AC4D6D7}" srcOrd="1" destOrd="0" presId="urn:microsoft.com/office/officeart/2005/8/layout/list1"/>
    <dgm:cxn modelId="{26B984E0-74DB-42CD-B5E7-786E9D810A72}" type="presParOf" srcId="{8C34B2E2-9CE4-4556-8289-834DC99E1338}" destId="{B75152C4-0432-4CA7-98CC-A72FA09706E0}" srcOrd="5" destOrd="0" presId="urn:microsoft.com/office/officeart/2005/8/layout/list1"/>
    <dgm:cxn modelId="{FCF10A9B-0482-4B61-9656-87B647B8966B}" type="presParOf" srcId="{8C34B2E2-9CE4-4556-8289-834DC99E1338}" destId="{9A4605A4-01A0-49EF-AA40-3F4FD970A8D0}" srcOrd="6" destOrd="0" presId="urn:microsoft.com/office/officeart/2005/8/layout/list1"/>
    <dgm:cxn modelId="{1ADF05B6-D39A-4D28-80E4-801A83F3887A}" type="presParOf" srcId="{8C34B2E2-9CE4-4556-8289-834DC99E1338}" destId="{A5CF1AAD-6706-4B1C-AA6E-3C2F89ED6CEB}" srcOrd="7" destOrd="0" presId="urn:microsoft.com/office/officeart/2005/8/layout/list1"/>
    <dgm:cxn modelId="{97BE1482-9218-499E-970C-C3537B53C2CA}" type="presParOf" srcId="{8C34B2E2-9CE4-4556-8289-834DC99E1338}" destId="{D7A4C213-03B5-4643-8613-2936388BDF57}" srcOrd="8" destOrd="0" presId="urn:microsoft.com/office/officeart/2005/8/layout/list1"/>
    <dgm:cxn modelId="{07273FDB-31ED-4C49-A66D-E285343A8FF7}" type="presParOf" srcId="{D7A4C213-03B5-4643-8613-2936388BDF57}" destId="{AE9EBC3D-EFFD-45F6-8765-87E44E853E3B}" srcOrd="0" destOrd="0" presId="urn:microsoft.com/office/officeart/2005/8/layout/list1"/>
    <dgm:cxn modelId="{8952C5A8-3F4D-48C1-A9DE-F031378ABAFA}" type="presParOf" srcId="{D7A4C213-03B5-4643-8613-2936388BDF57}" destId="{914A5FCA-39CD-4539-A9B8-3224D5A55493}" srcOrd="1" destOrd="0" presId="urn:microsoft.com/office/officeart/2005/8/layout/list1"/>
    <dgm:cxn modelId="{80DFC2E9-1A65-4462-BCA7-E25076DB599D}" type="presParOf" srcId="{8C34B2E2-9CE4-4556-8289-834DC99E1338}" destId="{690F1B5E-E805-4D2E-B968-98DED7440B9B}" srcOrd="9" destOrd="0" presId="urn:microsoft.com/office/officeart/2005/8/layout/list1"/>
    <dgm:cxn modelId="{16A79FD8-B35F-4815-A611-342DB0B56DDD}" type="presParOf" srcId="{8C34B2E2-9CE4-4556-8289-834DC99E1338}" destId="{AD0AFC32-72F8-495B-9FC3-4CB0FAE8BD8F}"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11865E-DAF0-4E62-90DA-791301E2C72B}"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69EFA01-C51C-4306-91C8-9E88F27430EF}">
      <dgm:prSet/>
      <dgm:spPr/>
      <dgm:t>
        <a:bodyPr/>
        <a:lstStyle/>
        <a:p>
          <a:pPr>
            <a:lnSpc>
              <a:spcPct val="100000"/>
            </a:lnSpc>
          </a:pPr>
          <a:r>
            <a:rPr lang="en-US" b="1"/>
            <a:t>Notifications - </a:t>
          </a:r>
          <a:r>
            <a:rPr lang="en-US"/>
            <a:t>Registrar  </a:t>
          </a:r>
        </a:p>
      </dgm:t>
    </dgm:pt>
    <dgm:pt modelId="{E2339CA1-78FD-4A06-BC24-14F6C657A122}" type="parTrans" cxnId="{D03AB410-B11E-4AA4-AE85-18034500DE62}">
      <dgm:prSet/>
      <dgm:spPr/>
      <dgm:t>
        <a:bodyPr/>
        <a:lstStyle/>
        <a:p>
          <a:endParaRPr lang="en-US"/>
        </a:p>
      </dgm:t>
    </dgm:pt>
    <dgm:pt modelId="{7B943C7D-665D-4487-A95B-99F0D91DADAC}" type="sibTrans" cxnId="{D03AB410-B11E-4AA4-AE85-18034500DE62}">
      <dgm:prSet/>
      <dgm:spPr/>
      <dgm:t>
        <a:bodyPr/>
        <a:lstStyle/>
        <a:p>
          <a:endParaRPr lang="en-US"/>
        </a:p>
      </dgm:t>
    </dgm:pt>
    <dgm:pt modelId="{951A2A9E-1B05-479C-AD6E-5BFE77347059}">
      <dgm:prSet/>
      <dgm:spPr/>
      <dgm:t>
        <a:bodyPr/>
        <a:lstStyle/>
        <a:p>
          <a:pPr>
            <a:lnSpc>
              <a:spcPct val="100000"/>
            </a:lnSpc>
          </a:pPr>
          <a:r>
            <a:rPr lang="en-US" b="1"/>
            <a:t>Objections - </a:t>
          </a:r>
          <a:r>
            <a:rPr lang="en-US"/>
            <a:t>Legal entity </a:t>
          </a:r>
        </a:p>
      </dgm:t>
    </dgm:pt>
    <dgm:pt modelId="{10F6B407-FE40-415C-BD64-A6901087849D}" type="parTrans" cxnId="{491CE13C-C7D0-4BD4-86A9-3F36923F5A1A}">
      <dgm:prSet/>
      <dgm:spPr/>
      <dgm:t>
        <a:bodyPr/>
        <a:lstStyle/>
        <a:p>
          <a:endParaRPr lang="en-US"/>
        </a:p>
      </dgm:t>
    </dgm:pt>
    <dgm:pt modelId="{7F09D4D8-A9EC-424A-AE38-E8CBC9413BA8}" type="sibTrans" cxnId="{491CE13C-C7D0-4BD4-86A9-3F36923F5A1A}">
      <dgm:prSet/>
      <dgm:spPr/>
      <dgm:t>
        <a:bodyPr/>
        <a:lstStyle/>
        <a:p>
          <a:endParaRPr lang="en-US"/>
        </a:p>
      </dgm:t>
    </dgm:pt>
    <dgm:pt modelId="{3A540FE4-1D99-47BE-B4EC-318CFED7FA76}">
      <dgm:prSet/>
      <dgm:spPr/>
      <dgm:t>
        <a:bodyPr/>
        <a:lstStyle/>
        <a:p>
          <a:pPr>
            <a:lnSpc>
              <a:spcPct val="100000"/>
            </a:lnSpc>
          </a:pPr>
          <a:r>
            <a:rPr lang="en-US" b="1"/>
            <a:t>Discrepancy Reporting - </a:t>
          </a:r>
          <a:r>
            <a:rPr lang="en-US"/>
            <a:t>Competent authorities, law enforcement agencies and obliged entities</a:t>
          </a:r>
        </a:p>
      </dgm:t>
    </dgm:pt>
    <dgm:pt modelId="{8BF0F32B-5B99-43D8-943D-C69E5CD7BEF7}" type="parTrans" cxnId="{4C1FE30D-FB53-4E8F-BAA5-D8897D6B0E83}">
      <dgm:prSet/>
      <dgm:spPr/>
      <dgm:t>
        <a:bodyPr/>
        <a:lstStyle/>
        <a:p>
          <a:endParaRPr lang="en-US"/>
        </a:p>
      </dgm:t>
    </dgm:pt>
    <dgm:pt modelId="{4E38FD9B-7AB1-4321-8F32-EBD97CC79612}" type="sibTrans" cxnId="{4C1FE30D-FB53-4E8F-BAA5-D8897D6B0E83}">
      <dgm:prSet/>
      <dgm:spPr/>
      <dgm:t>
        <a:bodyPr/>
        <a:lstStyle/>
        <a:p>
          <a:endParaRPr lang="en-US"/>
        </a:p>
      </dgm:t>
    </dgm:pt>
    <dgm:pt modelId="{90D9387D-490E-4897-A949-039D7371AABA}" type="pres">
      <dgm:prSet presAssocID="{9911865E-DAF0-4E62-90DA-791301E2C72B}" presName="root" presStyleCnt="0">
        <dgm:presLayoutVars>
          <dgm:dir/>
          <dgm:resizeHandles val="exact"/>
        </dgm:presLayoutVars>
      </dgm:prSet>
      <dgm:spPr/>
    </dgm:pt>
    <dgm:pt modelId="{DADDC705-33CD-4606-B91C-3FAF7FC24317}" type="pres">
      <dgm:prSet presAssocID="{269EFA01-C51C-4306-91C8-9E88F27430EF}" presName="compNode" presStyleCnt="0"/>
      <dgm:spPr/>
    </dgm:pt>
    <dgm:pt modelId="{975916FB-329C-4060-BE4C-D5744263F23E}" type="pres">
      <dgm:prSet presAssocID="{269EFA01-C51C-4306-91C8-9E88F27430EF}" presName="bgRect" presStyleLbl="bgShp" presStyleIdx="0" presStyleCnt="3"/>
      <dgm:spPr/>
    </dgm:pt>
    <dgm:pt modelId="{C19FE6A4-A3D5-4065-BB63-F9429C5DCC14}" type="pres">
      <dgm:prSet presAssocID="{269EFA01-C51C-4306-91C8-9E88F27430E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ell"/>
        </a:ext>
      </dgm:extLst>
    </dgm:pt>
    <dgm:pt modelId="{82D79C74-E2AD-4FE1-8202-1FE696AD4F28}" type="pres">
      <dgm:prSet presAssocID="{269EFA01-C51C-4306-91C8-9E88F27430EF}" presName="spaceRect" presStyleCnt="0"/>
      <dgm:spPr/>
    </dgm:pt>
    <dgm:pt modelId="{DECD47FC-EDC0-4DDA-9065-FE211059DFB3}" type="pres">
      <dgm:prSet presAssocID="{269EFA01-C51C-4306-91C8-9E88F27430EF}" presName="parTx" presStyleLbl="revTx" presStyleIdx="0" presStyleCnt="3">
        <dgm:presLayoutVars>
          <dgm:chMax val="0"/>
          <dgm:chPref val="0"/>
        </dgm:presLayoutVars>
      </dgm:prSet>
      <dgm:spPr/>
    </dgm:pt>
    <dgm:pt modelId="{99C659DF-C22B-472F-876C-8FC472F02CC9}" type="pres">
      <dgm:prSet presAssocID="{7B943C7D-665D-4487-A95B-99F0D91DADAC}" presName="sibTrans" presStyleCnt="0"/>
      <dgm:spPr/>
    </dgm:pt>
    <dgm:pt modelId="{E0EC4BB9-128D-40C9-8B03-1200D1AE5C59}" type="pres">
      <dgm:prSet presAssocID="{951A2A9E-1B05-479C-AD6E-5BFE77347059}" presName="compNode" presStyleCnt="0"/>
      <dgm:spPr/>
    </dgm:pt>
    <dgm:pt modelId="{9938C79A-66AF-4CE6-AD32-03955788962C}" type="pres">
      <dgm:prSet presAssocID="{951A2A9E-1B05-479C-AD6E-5BFE77347059}" presName="bgRect" presStyleLbl="bgShp" presStyleIdx="1" presStyleCnt="3"/>
      <dgm:spPr/>
    </dgm:pt>
    <dgm:pt modelId="{BCC77098-0671-44DD-B415-D52BE0F1A50F}" type="pres">
      <dgm:prSet presAssocID="{951A2A9E-1B05-479C-AD6E-5BFE7734705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vel"/>
        </a:ext>
      </dgm:extLst>
    </dgm:pt>
    <dgm:pt modelId="{94DA45DD-D657-4D07-805D-9CC243A4060A}" type="pres">
      <dgm:prSet presAssocID="{951A2A9E-1B05-479C-AD6E-5BFE77347059}" presName="spaceRect" presStyleCnt="0"/>
      <dgm:spPr/>
    </dgm:pt>
    <dgm:pt modelId="{D66E32F5-46DD-4BEF-A6F6-5E7BF0B377F1}" type="pres">
      <dgm:prSet presAssocID="{951A2A9E-1B05-479C-AD6E-5BFE77347059}" presName="parTx" presStyleLbl="revTx" presStyleIdx="1" presStyleCnt="3">
        <dgm:presLayoutVars>
          <dgm:chMax val="0"/>
          <dgm:chPref val="0"/>
        </dgm:presLayoutVars>
      </dgm:prSet>
      <dgm:spPr/>
    </dgm:pt>
    <dgm:pt modelId="{04267149-19CE-4084-9DF8-4E3465BF4548}" type="pres">
      <dgm:prSet presAssocID="{7F09D4D8-A9EC-424A-AE38-E8CBC9413BA8}" presName="sibTrans" presStyleCnt="0"/>
      <dgm:spPr/>
    </dgm:pt>
    <dgm:pt modelId="{EC6849EA-CA97-45E5-B880-D410DF09266C}" type="pres">
      <dgm:prSet presAssocID="{3A540FE4-1D99-47BE-B4EC-318CFED7FA76}" presName="compNode" presStyleCnt="0"/>
      <dgm:spPr/>
    </dgm:pt>
    <dgm:pt modelId="{2F77F517-2C21-4C03-BCFE-E7E74FB2B544}" type="pres">
      <dgm:prSet presAssocID="{3A540FE4-1D99-47BE-B4EC-318CFED7FA76}" presName="bgRect" presStyleLbl="bgShp" presStyleIdx="2" presStyleCnt="3"/>
      <dgm:spPr/>
    </dgm:pt>
    <dgm:pt modelId="{819C3F6C-EE53-4EB3-8D7B-09E7B12B9EEE}" type="pres">
      <dgm:prSet presAssocID="{3A540FE4-1D99-47BE-B4EC-318CFED7FA7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k"/>
        </a:ext>
      </dgm:extLst>
    </dgm:pt>
    <dgm:pt modelId="{512F17A8-DCE7-40E5-9E92-A67069CE65BC}" type="pres">
      <dgm:prSet presAssocID="{3A540FE4-1D99-47BE-B4EC-318CFED7FA76}" presName="spaceRect" presStyleCnt="0"/>
      <dgm:spPr/>
    </dgm:pt>
    <dgm:pt modelId="{46E38BCB-F588-43E1-8EBF-9CF917CC3107}" type="pres">
      <dgm:prSet presAssocID="{3A540FE4-1D99-47BE-B4EC-318CFED7FA76}" presName="parTx" presStyleLbl="revTx" presStyleIdx="2" presStyleCnt="3">
        <dgm:presLayoutVars>
          <dgm:chMax val="0"/>
          <dgm:chPref val="0"/>
        </dgm:presLayoutVars>
      </dgm:prSet>
      <dgm:spPr/>
    </dgm:pt>
  </dgm:ptLst>
  <dgm:cxnLst>
    <dgm:cxn modelId="{4C1FE30D-FB53-4E8F-BAA5-D8897D6B0E83}" srcId="{9911865E-DAF0-4E62-90DA-791301E2C72B}" destId="{3A540FE4-1D99-47BE-B4EC-318CFED7FA76}" srcOrd="2" destOrd="0" parTransId="{8BF0F32B-5B99-43D8-943D-C69E5CD7BEF7}" sibTransId="{4E38FD9B-7AB1-4321-8F32-EBD97CC79612}"/>
    <dgm:cxn modelId="{D03AB410-B11E-4AA4-AE85-18034500DE62}" srcId="{9911865E-DAF0-4E62-90DA-791301E2C72B}" destId="{269EFA01-C51C-4306-91C8-9E88F27430EF}" srcOrd="0" destOrd="0" parTransId="{E2339CA1-78FD-4A06-BC24-14F6C657A122}" sibTransId="{7B943C7D-665D-4487-A95B-99F0D91DADAC}"/>
    <dgm:cxn modelId="{491CE13C-C7D0-4BD4-86A9-3F36923F5A1A}" srcId="{9911865E-DAF0-4E62-90DA-791301E2C72B}" destId="{951A2A9E-1B05-479C-AD6E-5BFE77347059}" srcOrd="1" destOrd="0" parTransId="{10F6B407-FE40-415C-BD64-A6901087849D}" sibTransId="{7F09D4D8-A9EC-424A-AE38-E8CBC9413BA8}"/>
    <dgm:cxn modelId="{B506D149-1D05-403A-A5B0-B41A7ADC8114}" type="presOf" srcId="{9911865E-DAF0-4E62-90DA-791301E2C72B}" destId="{90D9387D-490E-4897-A949-039D7371AABA}" srcOrd="0" destOrd="0" presId="urn:microsoft.com/office/officeart/2018/2/layout/IconVerticalSolidList"/>
    <dgm:cxn modelId="{1D92CD60-1B45-41B1-9EB4-5DEC00ABEC80}" type="presOf" srcId="{951A2A9E-1B05-479C-AD6E-5BFE77347059}" destId="{D66E32F5-46DD-4BEF-A6F6-5E7BF0B377F1}" srcOrd="0" destOrd="0" presId="urn:microsoft.com/office/officeart/2018/2/layout/IconVerticalSolidList"/>
    <dgm:cxn modelId="{CEF543D7-D4E0-4A94-98C9-37B30E60B8D0}" type="presOf" srcId="{269EFA01-C51C-4306-91C8-9E88F27430EF}" destId="{DECD47FC-EDC0-4DDA-9065-FE211059DFB3}" srcOrd="0" destOrd="0" presId="urn:microsoft.com/office/officeart/2018/2/layout/IconVerticalSolidList"/>
    <dgm:cxn modelId="{AEC28DF8-ED53-443E-93E4-969D3396414F}" type="presOf" srcId="{3A540FE4-1D99-47BE-B4EC-318CFED7FA76}" destId="{46E38BCB-F588-43E1-8EBF-9CF917CC3107}" srcOrd="0" destOrd="0" presId="urn:microsoft.com/office/officeart/2018/2/layout/IconVerticalSolidList"/>
    <dgm:cxn modelId="{5924F8F2-8B1E-4FC4-871E-15516B19B46B}" type="presParOf" srcId="{90D9387D-490E-4897-A949-039D7371AABA}" destId="{DADDC705-33CD-4606-B91C-3FAF7FC24317}" srcOrd="0" destOrd="0" presId="urn:microsoft.com/office/officeart/2018/2/layout/IconVerticalSolidList"/>
    <dgm:cxn modelId="{28E76CC6-22C3-4F38-88E4-7CF9E512E10C}" type="presParOf" srcId="{DADDC705-33CD-4606-B91C-3FAF7FC24317}" destId="{975916FB-329C-4060-BE4C-D5744263F23E}" srcOrd="0" destOrd="0" presId="urn:microsoft.com/office/officeart/2018/2/layout/IconVerticalSolidList"/>
    <dgm:cxn modelId="{221AA424-9395-4CF1-A26B-AEC1DE0E9A02}" type="presParOf" srcId="{DADDC705-33CD-4606-B91C-3FAF7FC24317}" destId="{C19FE6A4-A3D5-4065-BB63-F9429C5DCC14}" srcOrd="1" destOrd="0" presId="urn:microsoft.com/office/officeart/2018/2/layout/IconVerticalSolidList"/>
    <dgm:cxn modelId="{2BE2B0B9-6F7C-4D01-8F69-DCE9DC8771D2}" type="presParOf" srcId="{DADDC705-33CD-4606-B91C-3FAF7FC24317}" destId="{82D79C74-E2AD-4FE1-8202-1FE696AD4F28}" srcOrd="2" destOrd="0" presId="urn:microsoft.com/office/officeart/2018/2/layout/IconVerticalSolidList"/>
    <dgm:cxn modelId="{EAB5FAAC-1FE3-457C-9BD3-3D494942AF69}" type="presParOf" srcId="{DADDC705-33CD-4606-B91C-3FAF7FC24317}" destId="{DECD47FC-EDC0-4DDA-9065-FE211059DFB3}" srcOrd="3" destOrd="0" presId="urn:microsoft.com/office/officeart/2018/2/layout/IconVerticalSolidList"/>
    <dgm:cxn modelId="{684976B1-CC7C-4D83-A6AD-7A53CFC7E148}" type="presParOf" srcId="{90D9387D-490E-4897-A949-039D7371AABA}" destId="{99C659DF-C22B-472F-876C-8FC472F02CC9}" srcOrd="1" destOrd="0" presId="urn:microsoft.com/office/officeart/2018/2/layout/IconVerticalSolidList"/>
    <dgm:cxn modelId="{3A738930-BB6D-473C-A32B-AA7C90AB74E9}" type="presParOf" srcId="{90D9387D-490E-4897-A949-039D7371AABA}" destId="{E0EC4BB9-128D-40C9-8B03-1200D1AE5C59}" srcOrd="2" destOrd="0" presId="urn:microsoft.com/office/officeart/2018/2/layout/IconVerticalSolidList"/>
    <dgm:cxn modelId="{B7725C13-F15D-4A97-9731-3CF88253125D}" type="presParOf" srcId="{E0EC4BB9-128D-40C9-8B03-1200D1AE5C59}" destId="{9938C79A-66AF-4CE6-AD32-03955788962C}" srcOrd="0" destOrd="0" presId="urn:microsoft.com/office/officeart/2018/2/layout/IconVerticalSolidList"/>
    <dgm:cxn modelId="{C689F70C-0A9E-4363-A132-DF3DC7D4A5B3}" type="presParOf" srcId="{E0EC4BB9-128D-40C9-8B03-1200D1AE5C59}" destId="{BCC77098-0671-44DD-B415-D52BE0F1A50F}" srcOrd="1" destOrd="0" presId="urn:microsoft.com/office/officeart/2018/2/layout/IconVerticalSolidList"/>
    <dgm:cxn modelId="{228384F8-2D08-48B1-BABE-11E628AFD008}" type="presParOf" srcId="{E0EC4BB9-128D-40C9-8B03-1200D1AE5C59}" destId="{94DA45DD-D657-4D07-805D-9CC243A4060A}" srcOrd="2" destOrd="0" presId="urn:microsoft.com/office/officeart/2018/2/layout/IconVerticalSolidList"/>
    <dgm:cxn modelId="{61C58090-B086-45F3-B997-1FA3305246DB}" type="presParOf" srcId="{E0EC4BB9-128D-40C9-8B03-1200D1AE5C59}" destId="{D66E32F5-46DD-4BEF-A6F6-5E7BF0B377F1}" srcOrd="3" destOrd="0" presId="urn:microsoft.com/office/officeart/2018/2/layout/IconVerticalSolidList"/>
    <dgm:cxn modelId="{3935672A-5674-4780-A6A7-AD2CFF543CF3}" type="presParOf" srcId="{90D9387D-490E-4897-A949-039D7371AABA}" destId="{04267149-19CE-4084-9DF8-4E3465BF4548}" srcOrd="3" destOrd="0" presId="urn:microsoft.com/office/officeart/2018/2/layout/IconVerticalSolidList"/>
    <dgm:cxn modelId="{9BE431CF-C5EF-4B47-AD3A-9B6ACF468F5D}" type="presParOf" srcId="{90D9387D-490E-4897-A949-039D7371AABA}" destId="{EC6849EA-CA97-45E5-B880-D410DF09266C}" srcOrd="4" destOrd="0" presId="urn:microsoft.com/office/officeart/2018/2/layout/IconVerticalSolidList"/>
    <dgm:cxn modelId="{9C00047F-65F1-48C8-B510-62AAC867B523}" type="presParOf" srcId="{EC6849EA-CA97-45E5-B880-D410DF09266C}" destId="{2F77F517-2C21-4C03-BCFE-E7E74FB2B544}" srcOrd="0" destOrd="0" presId="urn:microsoft.com/office/officeart/2018/2/layout/IconVerticalSolidList"/>
    <dgm:cxn modelId="{30F9D4C4-A7D1-48FC-B30C-DAE4DC636071}" type="presParOf" srcId="{EC6849EA-CA97-45E5-B880-D410DF09266C}" destId="{819C3F6C-EE53-4EB3-8D7B-09E7B12B9EEE}" srcOrd="1" destOrd="0" presId="urn:microsoft.com/office/officeart/2018/2/layout/IconVerticalSolidList"/>
    <dgm:cxn modelId="{33C158F4-15DE-40BE-AC72-4263DFF8D640}" type="presParOf" srcId="{EC6849EA-CA97-45E5-B880-D410DF09266C}" destId="{512F17A8-DCE7-40E5-9E92-A67069CE65BC}" srcOrd="2" destOrd="0" presId="urn:microsoft.com/office/officeart/2018/2/layout/IconVerticalSolidList"/>
    <dgm:cxn modelId="{B6EDC2F4-4870-457C-A6CB-01373ACBB4FC}" type="presParOf" srcId="{EC6849EA-CA97-45E5-B880-D410DF09266C}" destId="{46E38BCB-F588-43E1-8EBF-9CF917CC310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6DCF7E-A6E5-4D9D-8DBD-75AB89174608}"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29E30312-D4A9-44A3-A4FB-76741511FD1D}">
      <dgm:prSet phldrT="[Text]" custT="1"/>
      <dgm:spPr/>
      <dgm:t>
        <a:bodyPr/>
        <a:lstStyle/>
        <a:p>
          <a:r>
            <a:rPr lang="en-US" sz="1800" b="0"/>
            <a:t>Legal entity notifies Registrar of no response to notice, or failure to identify BO in response to, a notice (under reg. 18)</a:t>
          </a:r>
        </a:p>
      </dgm:t>
    </dgm:pt>
    <dgm:pt modelId="{81D68CA6-1E10-4E62-A576-71C1CF2E6566}" type="parTrans" cxnId="{41CF8DB2-D5B6-40DD-94EA-E49808ABF000}">
      <dgm:prSet/>
      <dgm:spPr/>
      <dgm:t>
        <a:bodyPr/>
        <a:lstStyle/>
        <a:p>
          <a:endParaRPr lang="en-US"/>
        </a:p>
      </dgm:t>
    </dgm:pt>
    <dgm:pt modelId="{1023D2FE-2CBA-4100-878D-7D136F6DAA20}" type="sibTrans" cxnId="{41CF8DB2-D5B6-40DD-94EA-E49808ABF000}">
      <dgm:prSet/>
      <dgm:spPr/>
      <dgm:t>
        <a:bodyPr/>
        <a:lstStyle/>
        <a:p>
          <a:endParaRPr lang="en-US"/>
        </a:p>
      </dgm:t>
    </dgm:pt>
    <dgm:pt modelId="{7DD025A0-E869-4B32-AB3A-D4F06E977186}">
      <dgm:prSet phldrT="[Text]" custT="1"/>
      <dgm:spPr/>
      <dgm:t>
        <a:bodyPr/>
        <a:lstStyle/>
        <a:p>
          <a:r>
            <a:rPr lang="en-US" sz="1800"/>
            <a:t>Registrar serves a “Restriction Notice”, restricting rights of relevant interest, automatically sent via VIRRGIN</a:t>
          </a:r>
        </a:p>
      </dgm:t>
    </dgm:pt>
    <dgm:pt modelId="{727ADC8A-AF52-40A7-B679-0C3AEAF912EA}" type="parTrans" cxnId="{0F02143A-605F-4F22-87CB-0FF880DE6BD1}">
      <dgm:prSet/>
      <dgm:spPr/>
      <dgm:t>
        <a:bodyPr/>
        <a:lstStyle/>
        <a:p>
          <a:endParaRPr lang="en-US"/>
        </a:p>
      </dgm:t>
    </dgm:pt>
    <dgm:pt modelId="{2019CC4E-7635-42DE-A7ED-6BA32CC55078}" type="sibTrans" cxnId="{0F02143A-605F-4F22-87CB-0FF880DE6BD1}">
      <dgm:prSet/>
      <dgm:spPr/>
      <dgm:t>
        <a:bodyPr/>
        <a:lstStyle/>
        <a:p>
          <a:endParaRPr lang="en-US"/>
        </a:p>
      </dgm:t>
    </dgm:pt>
    <dgm:pt modelId="{6947408E-5EB7-424F-A517-8BF8FE61A8AB}">
      <dgm:prSet phldrT="[Text]" custT="1"/>
      <dgm:spPr/>
      <dgm:t>
        <a:bodyPr/>
        <a:lstStyle/>
        <a:p>
          <a:r>
            <a:rPr lang="en-US" sz="1800"/>
            <a:t>Registrar withdraws notice if conditions have been satisfied.</a:t>
          </a:r>
        </a:p>
      </dgm:t>
    </dgm:pt>
    <dgm:pt modelId="{D48F7E9C-9F54-4434-AA4B-9C3A6891A348}" type="parTrans" cxnId="{2925C7AB-0AEE-446F-90F9-72DD7974D244}">
      <dgm:prSet/>
      <dgm:spPr/>
      <dgm:t>
        <a:bodyPr/>
        <a:lstStyle/>
        <a:p>
          <a:endParaRPr lang="en-US"/>
        </a:p>
      </dgm:t>
    </dgm:pt>
    <dgm:pt modelId="{D4F8D89F-E86E-4691-ABD3-A9FCC2C62BAB}" type="sibTrans" cxnId="{2925C7AB-0AEE-446F-90F9-72DD7974D244}">
      <dgm:prSet/>
      <dgm:spPr/>
      <dgm:t>
        <a:bodyPr/>
        <a:lstStyle/>
        <a:p>
          <a:endParaRPr lang="en-US"/>
        </a:p>
      </dgm:t>
    </dgm:pt>
    <dgm:pt modelId="{CAC2EE59-9F93-4E9D-B19D-156124A71C13}" type="pres">
      <dgm:prSet presAssocID="{D36DCF7E-A6E5-4D9D-8DBD-75AB89174608}" presName="Name0" presStyleCnt="0">
        <dgm:presLayoutVars>
          <dgm:chMax val="11"/>
          <dgm:chPref val="11"/>
          <dgm:dir/>
          <dgm:resizeHandles/>
        </dgm:presLayoutVars>
      </dgm:prSet>
      <dgm:spPr/>
    </dgm:pt>
    <dgm:pt modelId="{7706F8BB-8EC5-48E9-B97F-51CDE4B89E02}" type="pres">
      <dgm:prSet presAssocID="{6947408E-5EB7-424F-A517-8BF8FE61A8AB}" presName="Accent3" presStyleCnt="0"/>
      <dgm:spPr/>
    </dgm:pt>
    <dgm:pt modelId="{CB57FCB7-7D3C-4692-A3E1-F62912171716}" type="pres">
      <dgm:prSet presAssocID="{6947408E-5EB7-424F-A517-8BF8FE61A8AB}" presName="Accent" presStyleLbl="node1" presStyleIdx="0" presStyleCnt="3"/>
      <dgm:spPr/>
    </dgm:pt>
    <dgm:pt modelId="{F685F62D-A028-4F7B-BECB-912DD469159A}" type="pres">
      <dgm:prSet presAssocID="{6947408E-5EB7-424F-A517-8BF8FE61A8AB}" presName="ParentBackground3" presStyleCnt="0"/>
      <dgm:spPr/>
    </dgm:pt>
    <dgm:pt modelId="{03B07FDB-233A-43E5-9BE9-40E8498332A3}" type="pres">
      <dgm:prSet presAssocID="{6947408E-5EB7-424F-A517-8BF8FE61A8AB}" presName="ParentBackground" presStyleLbl="fgAcc1" presStyleIdx="0" presStyleCnt="3"/>
      <dgm:spPr/>
    </dgm:pt>
    <dgm:pt modelId="{601D7320-B5F2-4F2C-91E4-18FD63BE3517}" type="pres">
      <dgm:prSet presAssocID="{6947408E-5EB7-424F-A517-8BF8FE61A8AB}" presName="Parent3" presStyleLbl="revTx" presStyleIdx="0" presStyleCnt="0">
        <dgm:presLayoutVars>
          <dgm:chMax val="1"/>
          <dgm:chPref val="1"/>
          <dgm:bulletEnabled val="1"/>
        </dgm:presLayoutVars>
      </dgm:prSet>
      <dgm:spPr/>
    </dgm:pt>
    <dgm:pt modelId="{9769E3BB-6F63-4CB9-8B17-A6A87C897F93}" type="pres">
      <dgm:prSet presAssocID="{7DD025A0-E869-4B32-AB3A-D4F06E977186}" presName="Accent2" presStyleCnt="0"/>
      <dgm:spPr/>
    </dgm:pt>
    <dgm:pt modelId="{DE7E7E63-35EF-4BF7-9D1E-D4892B1F242B}" type="pres">
      <dgm:prSet presAssocID="{7DD025A0-E869-4B32-AB3A-D4F06E977186}" presName="Accent" presStyleLbl="node1" presStyleIdx="1" presStyleCnt="3"/>
      <dgm:spPr/>
    </dgm:pt>
    <dgm:pt modelId="{C77EAF46-4226-4ED3-A551-443226B0F094}" type="pres">
      <dgm:prSet presAssocID="{7DD025A0-E869-4B32-AB3A-D4F06E977186}" presName="ParentBackground2" presStyleCnt="0"/>
      <dgm:spPr/>
    </dgm:pt>
    <dgm:pt modelId="{464EB66C-84D8-4711-9588-051B513FDFFF}" type="pres">
      <dgm:prSet presAssocID="{7DD025A0-E869-4B32-AB3A-D4F06E977186}" presName="ParentBackground" presStyleLbl="fgAcc1" presStyleIdx="1" presStyleCnt="3"/>
      <dgm:spPr/>
    </dgm:pt>
    <dgm:pt modelId="{1AC85B19-F2B2-46B7-8113-A0F84692DF9A}" type="pres">
      <dgm:prSet presAssocID="{7DD025A0-E869-4B32-AB3A-D4F06E977186}" presName="Parent2" presStyleLbl="revTx" presStyleIdx="0" presStyleCnt="0">
        <dgm:presLayoutVars>
          <dgm:chMax val="1"/>
          <dgm:chPref val="1"/>
          <dgm:bulletEnabled val="1"/>
        </dgm:presLayoutVars>
      </dgm:prSet>
      <dgm:spPr/>
    </dgm:pt>
    <dgm:pt modelId="{A499756B-7DB6-45BF-851E-93705C1FE602}" type="pres">
      <dgm:prSet presAssocID="{29E30312-D4A9-44A3-A4FB-76741511FD1D}" presName="Accent1" presStyleCnt="0"/>
      <dgm:spPr/>
    </dgm:pt>
    <dgm:pt modelId="{3055E8D6-1090-44A2-8D83-708845B0E2CB}" type="pres">
      <dgm:prSet presAssocID="{29E30312-D4A9-44A3-A4FB-76741511FD1D}" presName="Accent" presStyleLbl="node1" presStyleIdx="2" presStyleCnt="3"/>
      <dgm:spPr/>
    </dgm:pt>
    <dgm:pt modelId="{75F8AF8D-93F4-43DF-B2CA-7CE06CB9DBFC}" type="pres">
      <dgm:prSet presAssocID="{29E30312-D4A9-44A3-A4FB-76741511FD1D}" presName="ParentBackground1" presStyleCnt="0"/>
      <dgm:spPr/>
    </dgm:pt>
    <dgm:pt modelId="{282EAC5F-6733-4C2D-BA0D-F43652846268}" type="pres">
      <dgm:prSet presAssocID="{29E30312-D4A9-44A3-A4FB-76741511FD1D}" presName="ParentBackground" presStyleLbl="fgAcc1" presStyleIdx="2" presStyleCnt="3"/>
      <dgm:spPr/>
    </dgm:pt>
    <dgm:pt modelId="{234875DF-A709-4D0F-B97C-FA5B14600B67}" type="pres">
      <dgm:prSet presAssocID="{29E30312-D4A9-44A3-A4FB-76741511FD1D}" presName="Parent1" presStyleLbl="revTx" presStyleIdx="0" presStyleCnt="0">
        <dgm:presLayoutVars>
          <dgm:chMax val="1"/>
          <dgm:chPref val="1"/>
          <dgm:bulletEnabled val="1"/>
        </dgm:presLayoutVars>
      </dgm:prSet>
      <dgm:spPr/>
    </dgm:pt>
  </dgm:ptLst>
  <dgm:cxnLst>
    <dgm:cxn modelId="{CDE9D230-107A-46B9-A246-F5BCA41B03B6}" type="presOf" srcId="{7DD025A0-E869-4B32-AB3A-D4F06E977186}" destId="{1AC85B19-F2B2-46B7-8113-A0F84692DF9A}" srcOrd="1" destOrd="0" presId="urn:microsoft.com/office/officeart/2011/layout/CircleProcess"/>
    <dgm:cxn modelId="{D1BBB536-8D11-431E-B453-6AC01DA5D448}" type="presOf" srcId="{6947408E-5EB7-424F-A517-8BF8FE61A8AB}" destId="{601D7320-B5F2-4F2C-91E4-18FD63BE3517}" srcOrd="1" destOrd="0" presId="urn:microsoft.com/office/officeart/2011/layout/CircleProcess"/>
    <dgm:cxn modelId="{0F02143A-605F-4F22-87CB-0FF880DE6BD1}" srcId="{D36DCF7E-A6E5-4D9D-8DBD-75AB89174608}" destId="{7DD025A0-E869-4B32-AB3A-D4F06E977186}" srcOrd="1" destOrd="0" parTransId="{727ADC8A-AF52-40A7-B679-0C3AEAF912EA}" sibTransId="{2019CC4E-7635-42DE-A7ED-6BA32CC55078}"/>
    <dgm:cxn modelId="{0511AA92-AC1A-4BDC-8101-076C9E15D2AA}" type="presOf" srcId="{29E30312-D4A9-44A3-A4FB-76741511FD1D}" destId="{282EAC5F-6733-4C2D-BA0D-F43652846268}" srcOrd="0" destOrd="0" presId="urn:microsoft.com/office/officeart/2011/layout/CircleProcess"/>
    <dgm:cxn modelId="{FAFCF19F-E767-4AA1-8587-1575E88AB5D1}" type="presOf" srcId="{D36DCF7E-A6E5-4D9D-8DBD-75AB89174608}" destId="{CAC2EE59-9F93-4E9D-B19D-156124A71C13}" srcOrd="0" destOrd="0" presId="urn:microsoft.com/office/officeart/2011/layout/CircleProcess"/>
    <dgm:cxn modelId="{2925C7AB-0AEE-446F-90F9-72DD7974D244}" srcId="{D36DCF7E-A6E5-4D9D-8DBD-75AB89174608}" destId="{6947408E-5EB7-424F-A517-8BF8FE61A8AB}" srcOrd="2" destOrd="0" parTransId="{D48F7E9C-9F54-4434-AA4B-9C3A6891A348}" sibTransId="{D4F8D89F-E86E-4691-ABD3-A9FCC2C62BAB}"/>
    <dgm:cxn modelId="{4CBE5CAC-A11B-4CB4-BD79-7176CB2F64B3}" type="presOf" srcId="{6947408E-5EB7-424F-A517-8BF8FE61A8AB}" destId="{03B07FDB-233A-43E5-9BE9-40E8498332A3}" srcOrd="0" destOrd="0" presId="urn:microsoft.com/office/officeart/2011/layout/CircleProcess"/>
    <dgm:cxn modelId="{41CF8DB2-D5B6-40DD-94EA-E49808ABF000}" srcId="{D36DCF7E-A6E5-4D9D-8DBD-75AB89174608}" destId="{29E30312-D4A9-44A3-A4FB-76741511FD1D}" srcOrd="0" destOrd="0" parTransId="{81D68CA6-1E10-4E62-A576-71C1CF2E6566}" sibTransId="{1023D2FE-2CBA-4100-878D-7D136F6DAA20}"/>
    <dgm:cxn modelId="{11142FBB-63E2-4687-BB56-B5DE0B8AAE52}" type="presOf" srcId="{29E30312-D4A9-44A3-A4FB-76741511FD1D}" destId="{234875DF-A709-4D0F-B97C-FA5B14600B67}" srcOrd="1" destOrd="0" presId="urn:microsoft.com/office/officeart/2011/layout/CircleProcess"/>
    <dgm:cxn modelId="{A359C8F7-D739-45D1-8570-46177A104CA2}" type="presOf" srcId="{7DD025A0-E869-4B32-AB3A-D4F06E977186}" destId="{464EB66C-84D8-4711-9588-051B513FDFFF}" srcOrd="0" destOrd="0" presId="urn:microsoft.com/office/officeart/2011/layout/CircleProcess"/>
    <dgm:cxn modelId="{53B63925-EEA5-478A-81A7-BE827E5BB5BB}" type="presParOf" srcId="{CAC2EE59-9F93-4E9D-B19D-156124A71C13}" destId="{7706F8BB-8EC5-48E9-B97F-51CDE4B89E02}" srcOrd="0" destOrd="0" presId="urn:microsoft.com/office/officeart/2011/layout/CircleProcess"/>
    <dgm:cxn modelId="{97E367FF-47DC-41FC-847A-C606A5A0E005}" type="presParOf" srcId="{7706F8BB-8EC5-48E9-B97F-51CDE4B89E02}" destId="{CB57FCB7-7D3C-4692-A3E1-F62912171716}" srcOrd="0" destOrd="0" presId="urn:microsoft.com/office/officeart/2011/layout/CircleProcess"/>
    <dgm:cxn modelId="{8C2CF467-93A9-4C4F-BA4D-89E621075FFD}" type="presParOf" srcId="{CAC2EE59-9F93-4E9D-B19D-156124A71C13}" destId="{F685F62D-A028-4F7B-BECB-912DD469159A}" srcOrd="1" destOrd="0" presId="urn:microsoft.com/office/officeart/2011/layout/CircleProcess"/>
    <dgm:cxn modelId="{9AC201FD-F14E-4C1E-BE8F-28222F9261AD}" type="presParOf" srcId="{F685F62D-A028-4F7B-BECB-912DD469159A}" destId="{03B07FDB-233A-43E5-9BE9-40E8498332A3}" srcOrd="0" destOrd="0" presId="urn:microsoft.com/office/officeart/2011/layout/CircleProcess"/>
    <dgm:cxn modelId="{EE1B3648-32AB-4E52-8552-5AEF8D84C6F5}" type="presParOf" srcId="{CAC2EE59-9F93-4E9D-B19D-156124A71C13}" destId="{601D7320-B5F2-4F2C-91E4-18FD63BE3517}" srcOrd="2" destOrd="0" presId="urn:microsoft.com/office/officeart/2011/layout/CircleProcess"/>
    <dgm:cxn modelId="{ECB1A644-FD6C-4401-B344-424F7396A148}" type="presParOf" srcId="{CAC2EE59-9F93-4E9D-B19D-156124A71C13}" destId="{9769E3BB-6F63-4CB9-8B17-A6A87C897F93}" srcOrd="3" destOrd="0" presId="urn:microsoft.com/office/officeart/2011/layout/CircleProcess"/>
    <dgm:cxn modelId="{CACDCB5F-2A33-48DB-902E-D470EA0F2E77}" type="presParOf" srcId="{9769E3BB-6F63-4CB9-8B17-A6A87C897F93}" destId="{DE7E7E63-35EF-4BF7-9D1E-D4892B1F242B}" srcOrd="0" destOrd="0" presId="urn:microsoft.com/office/officeart/2011/layout/CircleProcess"/>
    <dgm:cxn modelId="{B9EFF110-E0C2-4AFC-BA86-BDF2BF3C20E5}" type="presParOf" srcId="{CAC2EE59-9F93-4E9D-B19D-156124A71C13}" destId="{C77EAF46-4226-4ED3-A551-443226B0F094}" srcOrd="4" destOrd="0" presId="urn:microsoft.com/office/officeart/2011/layout/CircleProcess"/>
    <dgm:cxn modelId="{ABC52CFF-E6A7-42C6-9627-CEA58BE857FB}" type="presParOf" srcId="{C77EAF46-4226-4ED3-A551-443226B0F094}" destId="{464EB66C-84D8-4711-9588-051B513FDFFF}" srcOrd="0" destOrd="0" presId="urn:microsoft.com/office/officeart/2011/layout/CircleProcess"/>
    <dgm:cxn modelId="{4692CD8F-5ED2-4B21-AC24-B59C4DD99945}" type="presParOf" srcId="{CAC2EE59-9F93-4E9D-B19D-156124A71C13}" destId="{1AC85B19-F2B2-46B7-8113-A0F84692DF9A}" srcOrd="5" destOrd="0" presId="urn:microsoft.com/office/officeart/2011/layout/CircleProcess"/>
    <dgm:cxn modelId="{0329CCB7-8095-4B0D-9E09-3329A74B0543}" type="presParOf" srcId="{CAC2EE59-9F93-4E9D-B19D-156124A71C13}" destId="{A499756B-7DB6-45BF-851E-93705C1FE602}" srcOrd="6" destOrd="0" presId="urn:microsoft.com/office/officeart/2011/layout/CircleProcess"/>
    <dgm:cxn modelId="{783DE749-DEC4-48E2-A731-D17EAC9E1A31}" type="presParOf" srcId="{A499756B-7DB6-45BF-851E-93705C1FE602}" destId="{3055E8D6-1090-44A2-8D83-708845B0E2CB}" srcOrd="0" destOrd="0" presId="urn:microsoft.com/office/officeart/2011/layout/CircleProcess"/>
    <dgm:cxn modelId="{BCDF7AB6-8F29-4180-B5A5-0239F3CCD81A}" type="presParOf" srcId="{CAC2EE59-9F93-4E9D-B19D-156124A71C13}" destId="{75F8AF8D-93F4-43DF-B2CA-7CE06CB9DBFC}" srcOrd="7" destOrd="0" presId="urn:microsoft.com/office/officeart/2011/layout/CircleProcess"/>
    <dgm:cxn modelId="{5DE791D9-4D66-4F2F-A86E-37B0CF25E058}" type="presParOf" srcId="{75F8AF8D-93F4-43DF-B2CA-7CE06CB9DBFC}" destId="{282EAC5F-6733-4C2D-BA0D-F43652846268}" srcOrd="0" destOrd="0" presId="urn:microsoft.com/office/officeart/2011/layout/CircleProcess"/>
    <dgm:cxn modelId="{1C428985-792D-4271-AFDE-D14771A7290B}" type="presParOf" srcId="{CAC2EE59-9F93-4E9D-B19D-156124A71C13}" destId="{234875DF-A709-4D0F-B97C-FA5B14600B67}"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CE9A33-9B88-4804-9DD1-8BD510CDDEDF}"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9AC61924-7F9B-4427-8E42-74FD3D757D5F}">
      <dgm:prSet phldrT="[Text]" custT="1"/>
      <dgm:spPr/>
      <dgm:t>
        <a:bodyPr/>
        <a:lstStyle/>
        <a:p>
          <a:r>
            <a:rPr lang="en-US" sz="1400"/>
            <a:t>Submit Exemption Application</a:t>
          </a:r>
        </a:p>
      </dgm:t>
    </dgm:pt>
    <dgm:pt modelId="{1646C8C2-08CE-4E79-BC22-E90AF9F9C400}" type="parTrans" cxnId="{A02FC1AE-C2BF-4F93-A841-10A442A13B47}">
      <dgm:prSet/>
      <dgm:spPr/>
      <dgm:t>
        <a:bodyPr/>
        <a:lstStyle/>
        <a:p>
          <a:endParaRPr lang="en-US"/>
        </a:p>
      </dgm:t>
    </dgm:pt>
    <dgm:pt modelId="{6E5766D2-06D3-4565-8DBB-AD5FE0877C56}" type="sibTrans" cxnId="{A02FC1AE-C2BF-4F93-A841-10A442A13B47}">
      <dgm:prSet/>
      <dgm:spPr/>
      <dgm:t>
        <a:bodyPr/>
        <a:lstStyle/>
        <a:p>
          <a:endParaRPr lang="en-US"/>
        </a:p>
      </dgm:t>
    </dgm:pt>
    <dgm:pt modelId="{4822DFF3-9E2C-4F3B-BEFF-455175DCC9D5}">
      <dgm:prSet phldrT="[Text]" custT="1"/>
      <dgm:spPr/>
      <dgm:t>
        <a:bodyPr/>
        <a:lstStyle/>
        <a:p>
          <a:r>
            <a:rPr lang="en-US" sz="1400"/>
            <a:t>Anytime</a:t>
          </a:r>
        </a:p>
      </dgm:t>
    </dgm:pt>
    <dgm:pt modelId="{3A0CEB7D-0484-4284-BD49-1D061380042A}" type="parTrans" cxnId="{E6030D7D-F4B6-4259-83FD-4A0B811735E2}">
      <dgm:prSet/>
      <dgm:spPr/>
      <dgm:t>
        <a:bodyPr/>
        <a:lstStyle/>
        <a:p>
          <a:endParaRPr lang="en-US"/>
        </a:p>
      </dgm:t>
    </dgm:pt>
    <dgm:pt modelId="{4BDFC929-DAB8-4CAF-93B1-52539F4FF66D}" type="sibTrans" cxnId="{E6030D7D-F4B6-4259-83FD-4A0B811735E2}">
      <dgm:prSet/>
      <dgm:spPr/>
      <dgm:t>
        <a:bodyPr/>
        <a:lstStyle/>
        <a:p>
          <a:endParaRPr lang="en-US"/>
        </a:p>
      </dgm:t>
    </dgm:pt>
    <dgm:pt modelId="{7B5A536D-7FD9-4AF9-95F1-1A3C75CD55CC}">
      <dgm:prSet phldrT="[Text]" custT="1"/>
      <dgm:spPr/>
      <dgm:t>
        <a:bodyPr/>
        <a:lstStyle/>
        <a:p>
          <a:r>
            <a:rPr lang="en-US" sz="1400"/>
            <a:t>Via VIRRGIN</a:t>
          </a:r>
        </a:p>
      </dgm:t>
    </dgm:pt>
    <dgm:pt modelId="{9568B387-0777-413B-92BD-CAE0C8843ED5}" type="parTrans" cxnId="{FEEC8AD9-6742-4751-AF03-9123B3AE8F06}">
      <dgm:prSet/>
      <dgm:spPr/>
      <dgm:t>
        <a:bodyPr/>
        <a:lstStyle/>
        <a:p>
          <a:endParaRPr lang="en-US"/>
        </a:p>
      </dgm:t>
    </dgm:pt>
    <dgm:pt modelId="{498178B3-600E-4BF6-8DF8-6140D27B542E}" type="sibTrans" cxnId="{FEEC8AD9-6742-4751-AF03-9123B3AE8F06}">
      <dgm:prSet/>
      <dgm:spPr/>
      <dgm:t>
        <a:bodyPr/>
        <a:lstStyle/>
        <a:p>
          <a:endParaRPr lang="en-US"/>
        </a:p>
      </dgm:t>
    </dgm:pt>
    <dgm:pt modelId="{E19BE771-E9FE-4BF0-BC53-B4D54D6F7AE0}">
      <dgm:prSet phldrT="[Text]" custT="1"/>
      <dgm:spPr/>
      <dgm:t>
        <a:bodyPr/>
        <a:lstStyle/>
        <a:p>
          <a:r>
            <a:rPr lang="en-US" sz="1400"/>
            <a:t>Application Details</a:t>
          </a:r>
        </a:p>
      </dgm:t>
    </dgm:pt>
    <dgm:pt modelId="{AB7D1E80-1DC4-4F30-8641-64A65F4E08E0}" type="parTrans" cxnId="{26DDE969-C675-4FB4-B2EE-6819F0A228F7}">
      <dgm:prSet/>
      <dgm:spPr/>
      <dgm:t>
        <a:bodyPr/>
        <a:lstStyle/>
        <a:p>
          <a:endParaRPr lang="en-US"/>
        </a:p>
      </dgm:t>
    </dgm:pt>
    <dgm:pt modelId="{0FA07BA3-2ECB-40BD-A6E1-CA1CA1879D6E}" type="sibTrans" cxnId="{26DDE969-C675-4FB4-B2EE-6819F0A228F7}">
      <dgm:prSet/>
      <dgm:spPr/>
      <dgm:t>
        <a:bodyPr/>
        <a:lstStyle/>
        <a:p>
          <a:endParaRPr lang="en-US"/>
        </a:p>
      </dgm:t>
    </dgm:pt>
    <dgm:pt modelId="{1925591C-897F-4D7B-919D-992CAE35EA83}">
      <dgm:prSet phldrT="[Text]" custT="1"/>
      <dgm:spPr/>
      <dgm:t>
        <a:bodyPr/>
        <a:lstStyle/>
        <a:p>
          <a:r>
            <a:rPr lang="en-US" sz="1400"/>
            <a:t>Name/Contact Applicant</a:t>
          </a:r>
        </a:p>
      </dgm:t>
    </dgm:pt>
    <dgm:pt modelId="{1CA7D7FC-4CF0-47BD-88CE-FD95686CCF38}" type="parTrans" cxnId="{B440E8F9-B917-452C-97DF-8C16B0CA8098}">
      <dgm:prSet/>
      <dgm:spPr/>
      <dgm:t>
        <a:bodyPr/>
        <a:lstStyle/>
        <a:p>
          <a:endParaRPr lang="en-US"/>
        </a:p>
      </dgm:t>
    </dgm:pt>
    <dgm:pt modelId="{5E3A0623-6CD9-4462-AFB9-1345EBF92020}" type="sibTrans" cxnId="{B440E8F9-B917-452C-97DF-8C16B0CA8098}">
      <dgm:prSet/>
      <dgm:spPr/>
      <dgm:t>
        <a:bodyPr/>
        <a:lstStyle/>
        <a:p>
          <a:endParaRPr lang="en-US"/>
        </a:p>
      </dgm:t>
    </dgm:pt>
    <dgm:pt modelId="{B3C9BE2C-C659-436A-A01E-12D9DE579EA1}">
      <dgm:prSet phldrT="[Text]" custT="1"/>
      <dgm:spPr/>
      <dgm:t>
        <a:bodyPr/>
        <a:lstStyle/>
        <a:p>
          <a:r>
            <a:rPr lang="en-US" sz="1400"/>
            <a:t>Circumstances</a:t>
          </a:r>
        </a:p>
      </dgm:t>
    </dgm:pt>
    <dgm:pt modelId="{F92D70B6-93FB-4CA3-AA0F-A082D365C376}" type="parTrans" cxnId="{DF82FFD1-22DF-4F47-8E55-B858385C474A}">
      <dgm:prSet/>
      <dgm:spPr/>
      <dgm:t>
        <a:bodyPr/>
        <a:lstStyle/>
        <a:p>
          <a:endParaRPr lang="en-US"/>
        </a:p>
      </dgm:t>
    </dgm:pt>
    <dgm:pt modelId="{03C00DD7-3955-4F4C-B4D8-D5D46C58DDA5}" type="sibTrans" cxnId="{DF82FFD1-22DF-4F47-8E55-B858385C474A}">
      <dgm:prSet/>
      <dgm:spPr/>
      <dgm:t>
        <a:bodyPr/>
        <a:lstStyle/>
        <a:p>
          <a:endParaRPr lang="en-US"/>
        </a:p>
      </dgm:t>
    </dgm:pt>
    <dgm:pt modelId="{39C2EB3A-A8E5-4CE5-A25D-8AD7D5151427}">
      <dgm:prSet phldrT="[Text]"/>
      <dgm:spPr/>
      <dgm:t>
        <a:bodyPr/>
        <a:lstStyle/>
        <a:p>
          <a:r>
            <a:rPr lang="en-US"/>
            <a:t>Registrar Determines</a:t>
          </a:r>
        </a:p>
      </dgm:t>
    </dgm:pt>
    <dgm:pt modelId="{6CD99E19-B768-4E74-B25C-BF14BE3EB3C8}" type="parTrans" cxnId="{6F2DDB40-CFA1-40BF-9C39-058AF08DC8DE}">
      <dgm:prSet/>
      <dgm:spPr/>
      <dgm:t>
        <a:bodyPr/>
        <a:lstStyle/>
        <a:p>
          <a:endParaRPr lang="en-US"/>
        </a:p>
      </dgm:t>
    </dgm:pt>
    <dgm:pt modelId="{E348AD4C-2603-4CCC-90D0-1389C35959B3}" type="sibTrans" cxnId="{6F2DDB40-CFA1-40BF-9C39-058AF08DC8DE}">
      <dgm:prSet/>
      <dgm:spPr/>
      <dgm:t>
        <a:bodyPr/>
        <a:lstStyle/>
        <a:p>
          <a:endParaRPr lang="en-US"/>
        </a:p>
      </dgm:t>
    </dgm:pt>
    <dgm:pt modelId="{E0C1406B-231D-44A0-A9AF-CDED5F4E3DDB}">
      <dgm:prSet phldrT="[Text]" custT="1"/>
      <dgm:spPr/>
      <dgm:t>
        <a:bodyPr/>
        <a:lstStyle/>
        <a:p>
          <a:r>
            <a:rPr lang="en-US" sz="1400"/>
            <a:t>Granted Yes/No?</a:t>
          </a:r>
        </a:p>
      </dgm:t>
    </dgm:pt>
    <dgm:pt modelId="{48305227-F851-43E7-BB6E-4FE2BE0A59E2}" type="parTrans" cxnId="{B4C9D07C-7373-4129-B032-89A5BF714CB8}">
      <dgm:prSet/>
      <dgm:spPr/>
      <dgm:t>
        <a:bodyPr/>
        <a:lstStyle/>
        <a:p>
          <a:endParaRPr lang="en-US"/>
        </a:p>
      </dgm:t>
    </dgm:pt>
    <dgm:pt modelId="{4A3E0747-CD94-4DB9-A856-2E83DEDD0881}" type="sibTrans" cxnId="{B4C9D07C-7373-4129-B032-89A5BF714CB8}">
      <dgm:prSet/>
      <dgm:spPr/>
      <dgm:t>
        <a:bodyPr/>
        <a:lstStyle/>
        <a:p>
          <a:endParaRPr lang="en-US"/>
        </a:p>
      </dgm:t>
    </dgm:pt>
    <dgm:pt modelId="{8A4D8283-F8CA-473C-9DB2-E1FA6992FD57}">
      <dgm:prSet phldrT="[Text]" custT="1"/>
      <dgm:spPr/>
      <dgm:t>
        <a:bodyPr/>
        <a:lstStyle/>
        <a:p>
          <a:r>
            <a:rPr lang="en-US" sz="1400"/>
            <a:t>Name/Contact BO</a:t>
          </a:r>
        </a:p>
      </dgm:t>
    </dgm:pt>
    <dgm:pt modelId="{F1D3A38A-88B4-48B3-9095-51B5669C53A0}" type="parTrans" cxnId="{BAEC1B49-D0F0-4134-BC54-C83D9E1778BE}">
      <dgm:prSet/>
      <dgm:spPr/>
      <dgm:t>
        <a:bodyPr/>
        <a:lstStyle/>
        <a:p>
          <a:endParaRPr lang="en-US"/>
        </a:p>
      </dgm:t>
    </dgm:pt>
    <dgm:pt modelId="{2237F6CD-5F6E-4D69-9571-CAB6F75B82D1}" type="sibTrans" cxnId="{BAEC1B49-D0F0-4134-BC54-C83D9E1778BE}">
      <dgm:prSet/>
      <dgm:spPr/>
      <dgm:t>
        <a:bodyPr/>
        <a:lstStyle/>
        <a:p>
          <a:endParaRPr lang="en-US"/>
        </a:p>
      </dgm:t>
    </dgm:pt>
    <dgm:pt modelId="{8C0F3072-BC62-48D8-8E03-4C08101B2610}" type="pres">
      <dgm:prSet presAssocID="{70CE9A33-9B88-4804-9DD1-8BD510CDDEDF}" presName="theList" presStyleCnt="0">
        <dgm:presLayoutVars>
          <dgm:dir/>
          <dgm:animLvl val="lvl"/>
          <dgm:resizeHandles val="exact"/>
        </dgm:presLayoutVars>
      </dgm:prSet>
      <dgm:spPr/>
    </dgm:pt>
    <dgm:pt modelId="{C17E9D88-002E-404E-9277-249DDA863AD0}" type="pres">
      <dgm:prSet presAssocID="{9AC61924-7F9B-4427-8E42-74FD3D757D5F}" presName="compNode" presStyleCnt="0"/>
      <dgm:spPr/>
    </dgm:pt>
    <dgm:pt modelId="{2070338A-BF1B-43D7-8016-744BF57889FF}" type="pres">
      <dgm:prSet presAssocID="{9AC61924-7F9B-4427-8E42-74FD3D757D5F}" presName="noGeometry" presStyleCnt="0"/>
      <dgm:spPr/>
    </dgm:pt>
    <dgm:pt modelId="{ADCCA9AC-B35C-4740-AD6B-C970DC4A7B4B}" type="pres">
      <dgm:prSet presAssocID="{9AC61924-7F9B-4427-8E42-74FD3D757D5F}" presName="childTextVisible" presStyleLbl="bgAccFollowNode1" presStyleIdx="0" presStyleCnt="3" custScaleX="91238" custScaleY="82141" custLinFactNeighborX="11348">
        <dgm:presLayoutVars>
          <dgm:bulletEnabled val="1"/>
        </dgm:presLayoutVars>
      </dgm:prSet>
      <dgm:spPr/>
    </dgm:pt>
    <dgm:pt modelId="{BF950C3B-1ECB-43BF-BDA2-87EC694CEE27}" type="pres">
      <dgm:prSet presAssocID="{9AC61924-7F9B-4427-8E42-74FD3D757D5F}" presName="childTextHidden" presStyleLbl="bgAccFollowNode1" presStyleIdx="0" presStyleCnt="3"/>
      <dgm:spPr/>
    </dgm:pt>
    <dgm:pt modelId="{FC3A2F85-B242-4869-8C01-4236E56A0558}" type="pres">
      <dgm:prSet presAssocID="{9AC61924-7F9B-4427-8E42-74FD3D757D5F}" presName="parentText" presStyleLbl="node1" presStyleIdx="0" presStyleCnt="3" custScaleX="134620" custScaleY="138610">
        <dgm:presLayoutVars>
          <dgm:chMax val="1"/>
          <dgm:bulletEnabled val="1"/>
        </dgm:presLayoutVars>
      </dgm:prSet>
      <dgm:spPr/>
    </dgm:pt>
    <dgm:pt modelId="{4A05CF5C-7846-4549-AFEB-E37842B3AA32}" type="pres">
      <dgm:prSet presAssocID="{9AC61924-7F9B-4427-8E42-74FD3D757D5F}" presName="aSpace" presStyleCnt="0"/>
      <dgm:spPr/>
    </dgm:pt>
    <dgm:pt modelId="{698A18A2-79DC-49F9-9E98-0A4B1B535D91}" type="pres">
      <dgm:prSet presAssocID="{E19BE771-E9FE-4BF0-BC53-B4D54D6F7AE0}" presName="compNode" presStyleCnt="0"/>
      <dgm:spPr/>
    </dgm:pt>
    <dgm:pt modelId="{21FFFCC0-5134-49F3-99A6-C538C1D5CD73}" type="pres">
      <dgm:prSet presAssocID="{E19BE771-E9FE-4BF0-BC53-B4D54D6F7AE0}" presName="noGeometry" presStyleCnt="0"/>
      <dgm:spPr/>
    </dgm:pt>
    <dgm:pt modelId="{72F2090C-756E-4895-A2C6-C89ADC9C820E}" type="pres">
      <dgm:prSet presAssocID="{E19BE771-E9FE-4BF0-BC53-B4D54D6F7AE0}" presName="childTextVisible" presStyleLbl="bgAccFollowNode1" presStyleIdx="1" presStyleCnt="3" custScaleX="145190" custScaleY="93004" custLinFactNeighborX="1271" custLinFactNeighborY="0">
        <dgm:presLayoutVars>
          <dgm:bulletEnabled val="1"/>
        </dgm:presLayoutVars>
      </dgm:prSet>
      <dgm:spPr/>
    </dgm:pt>
    <dgm:pt modelId="{9EBC58F3-62C5-4840-8FA3-AFC98F9311AE}" type="pres">
      <dgm:prSet presAssocID="{E19BE771-E9FE-4BF0-BC53-B4D54D6F7AE0}" presName="childTextHidden" presStyleLbl="bgAccFollowNode1" presStyleIdx="1" presStyleCnt="3"/>
      <dgm:spPr/>
    </dgm:pt>
    <dgm:pt modelId="{953B343E-2F94-4FC9-BBCF-5227340EBB85}" type="pres">
      <dgm:prSet presAssocID="{E19BE771-E9FE-4BF0-BC53-B4D54D6F7AE0}" presName="parentText" presStyleLbl="node1" presStyleIdx="1" presStyleCnt="3" custScaleX="140149" custScaleY="132156" custLinFactNeighborX="-37282">
        <dgm:presLayoutVars>
          <dgm:chMax val="1"/>
          <dgm:bulletEnabled val="1"/>
        </dgm:presLayoutVars>
      </dgm:prSet>
      <dgm:spPr/>
    </dgm:pt>
    <dgm:pt modelId="{88FAEDB8-F58C-42DC-9723-3CF6419A71B0}" type="pres">
      <dgm:prSet presAssocID="{E19BE771-E9FE-4BF0-BC53-B4D54D6F7AE0}" presName="aSpace" presStyleCnt="0"/>
      <dgm:spPr/>
    </dgm:pt>
    <dgm:pt modelId="{38529966-3D9A-4866-9475-F4E78D02F8D3}" type="pres">
      <dgm:prSet presAssocID="{39C2EB3A-A8E5-4CE5-A25D-8AD7D5151427}" presName="compNode" presStyleCnt="0"/>
      <dgm:spPr/>
    </dgm:pt>
    <dgm:pt modelId="{F191CD4A-947F-456D-97A8-B67DB83AC815}" type="pres">
      <dgm:prSet presAssocID="{39C2EB3A-A8E5-4CE5-A25D-8AD7D5151427}" presName="noGeometry" presStyleCnt="0"/>
      <dgm:spPr/>
    </dgm:pt>
    <dgm:pt modelId="{D6FB0279-2CA3-490B-9FA2-7DF6CC4A9764}" type="pres">
      <dgm:prSet presAssocID="{39C2EB3A-A8E5-4CE5-A25D-8AD7D5151427}" presName="childTextVisible" presStyleLbl="bgAccFollowNode1" presStyleIdx="2" presStyleCnt="3" custScaleY="85648" custLinFactNeighborX="-16878" custLinFactNeighborY="-3960">
        <dgm:presLayoutVars>
          <dgm:bulletEnabled val="1"/>
        </dgm:presLayoutVars>
      </dgm:prSet>
      <dgm:spPr/>
    </dgm:pt>
    <dgm:pt modelId="{CD046CB0-2AEF-421A-B621-066B26A62B3D}" type="pres">
      <dgm:prSet presAssocID="{39C2EB3A-A8E5-4CE5-A25D-8AD7D5151427}" presName="childTextHidden" presStyleLbl="bgAccFollowNode1" presStyleIdx="2" presStyleCnt="3"/>
      <dgm:spPr/>
    </dgm:pt>
    <dgm:pt modelId="{C74EA08B-D8B5-466E-822B-611C8B7FDFF2}" type="pres">
      <dgm:prSet presAssocID="{39C2EB3A-A8E5-4CE5-A25D-8AD7D5151427}" presName="parentText" presStyleLbl="node1" presStyleIdx="2" presStyleCnt="3" custScaleX="133716" custScaleY="123804" custLinFactNeighborX="-46409" custLinFactNeighborY="-5254">
        <dgm:presLayoutVars>
          <dgm:chMax val="1"/>
          <dgm:bulletEnabled val="1"/>
        </dgm:presLayoutVars>
      </dgm:prSet>
      <dgm:spPr/>
    </dgm:pt>
  </dgm:ptLst>
  <dgm:cxnLst>
    <dgm:cxn modelId="{01DFE107-AC74-412B-9BDE-CA17E213A398}" type="presOf" srcId="{1925591C-897F-4D7B-919D-992CAE35EA83}" destId="{9EBC58F3-62C5-4840-8FA3-AFC98F9311AE}" srcOrd="1" destOrd="0" presId="urn:microsoft.com/office/officeart/2005/8/layout/hProcess6"/>
    <dgm:cxn modelId="{72D04F0E-2964-4B0C-B1BB-1FEB7A43EDCD}" type="presOf" srcId="{7B5A536D-7FD9-4AF9-95F1-1A3C75CD55CC}" destId="{BF950C3B-1ECB-43BF-BDA2-87EC694CEE27}" srcOrd="1" destOrd="1" presId="urn:microsoft.com/office/officeart/2005/8/layout/hProcess6"/>
    <dgm:cxn modelId="{DC74C011-814B-4819-B372-815D208C7A6A}" type="presOf" srcId="{4822DFF3-9E2C-4F3B-BEFF-455175DCC9D5}" destId="{ADCCA9AC-B35C-4740-AD6B-C970DC4A7B4B}" srcOrd="0" destOrd="0" presId="urn:microsoft.com/office/officeart/2005/8/layout/hProcess6"/>
    <dgm:cxn modelId="{5F7C1012-692E-4142-8213-BD0662246B8D}" type="presOf" srcId="{4822DFF3-9E2C-4F3B-BEFF-455175DCC9D5}" destId="{BF950C3B-1ECB-43BF-BDA2-87EC694CEE27}" srcOrd="1" destOrd="0" presId="urn:microsoft.com/office/officeart/2005/8/layout/hProcess6"/>
    <dgm:cxn modelId="{52B10029-D4FF-423D-A4D1-B1DB389C56E8}" type="presOf" srcId="{1925591C-897F-4D7B-919D-992CAE35EA83}" destId="{72F2090C-756E-4895-A2C6-C89ADC9C820E}" srcOrd="0" destOrd="0" presId="urn:microsoft.com/office/officeart/2005/8/layout/hProcess6"/>
    <dgm:cxn modelId="{6F2DDB40-CFA1-40BF-9C39-058AF08DC8DE}" srcId="{70CE9A33-9B88-4804-9DD1-8BD510CDDEDF}" destId="{39C2EB3A-A8E5-4CE5-A25D-8AD7D5151427}" srcOrd="2" destOrd="0" parTransId="{6CD99E19-B768-4E74-B25C-BF14BE3EB3C8}" sibTransId="{E348AD4C-2603-4CCC-90D0-1389C35959B3}"/>
    <dgm:cxn modelId="{E6E69245-B57F-43E3-8506-BC3A27F283F9}" type="presOf" srcId="{7B5A536D-7FD9-4AF9-95F1-1A3C75CD55CC}" destId="{ADCCA9AC-B35C-4740-AD6B-C970DC4A7B4B}" srcOrd="0" destOrd="1" presId="urn:microsoft.com/office/officeart/2005/8/layout/hProcess6"/>
    <dgm:cxn modelId="{89BA9346-BEDA-43B5-BCA0-CCF93FF0985A}" type="presOf" srcId="{9AC61924-7F9B-4427-8E42-74FD3D757D5F}" destId="{FC3A2F85-B242-4869-8C01-4236E56A0558}" srcOrd="0" destOrd="0" presId="urn:microsoft.com/office/officeart/2005/8/layout/hProcess6"/>
    <dgm:cxn modelId="{BAEC1B49-D0F0-4134-BC54-C83D9E1778BE}" srcId="{E19BE771-E9FE-4BF0-BC53-B4D54D6F7AE0}" destId="{8A4D8283-F8CA-473C-9DB2-E1FA6992FD57}" srcOrd="1" destOrd="0" parTransId="{F1D3A38A-88B4-48B3-9095-51B5669C53A0}" sibTransId="{2237F6CD-5F6E-4D69-9571-CAB6F75B82D1}"/>
    <dgm:cxn modelId="{1A6DE659-A3DC-4488-8696-AB3D579FC6A7}" type="presOf" srcId="{8A4D8283-F8CA-473C-9DB2-E1FA6992FD57}" destId="{9EBC58F3-62C5-4840-8FA3-AFC98F9311AE}" srcOrd="1" destOrd="1" presId="urn:microsoft.com/office/officeart/2005/8/layout/hProcess6"/>
    <dgm:cxn modelId="{26DDE969-C675-4FB4-B2EE-6819F0A228F7}" srcId="{70CE9A33-9B88-4804-9DD1-8BD510CDDEDF}" destId="{E19BE771-E9FE-4BF0-BC53-B4D54D6F7AE0}" srcOrd="1" destOrd="0" parTransId="{AB7D1E80-1DC4-4F30-8641-64A65F4E08E0}" sibTransId="{0FA07BA3-2ECB-40BD-A6E1-CA1CA1879D6E}"/>
    <dgm:cxn modelId="{97891F78-1ABB-4F38-A73B-448684AF690C}" type="presOf" srcId="{B3C9BE2C-C659-436A-A01E-12D9DE579EA1}" destId="{72F2090C-756E-4895-A2C6-C89ADC9C820E}" srcOrd="0" destOrd="2" presId="urn:microsoft.com/office/officeart/2005/8/layout/hProcess6"/>
    <dgm:cxn modelId="{B4C9D07C-7373-4129-B032-89A5BF714CB8}" srcId="{39C2EB3A-A8E5-4CE5-A25D-8AD7D5151427}" destId="{E0C1406B-231D-44A0-A9AF-CDED5F4E3DDB}" srcOrd="0" destOrd="0" parTransId="{48305227-F851-43E7-BB6E-4FE2BE0A59E2}" sibTransId="{4A3E0747-CD94-4DB9-A856-2E83DEDD0881}"/>
    <dgm:cxn modelId="{E6030D7D-F4B6-4259-83FD-4A0B811735E2}" srcId="{9AC61924-7F9B-4427-8E42-74FD3D757D5F}" destId="{4822DFF3-9E2C-4F3B-BEFF-455175DCC9D5}" srcOrd="0" destOrd="0" parTransId="{3A0CEB7D-0484-4284-BD49-1D061380042A}" sibTransId="{4BDFC929-DAB8-4CAF-93B1-52539F4FF66D}"/>
    <dgm:cxn modelId="{A3D41380-7C0D-46C5-9F38-AC36445DC9EA}" type="presOf" srcId="{E19BE771-E9FE-4BF0-BC53-B4D54D6F7AE0}" destId="{953B343E-2F94-4FC9-BBCF-5227340EBB85}" srcOrd="0" destOrd="0" presId="urn:microsoft.com/office/officeart/2005/8/layout/hProcess6"/>
    <dgm:cxn modelId="{907A8C92-C7AE-4A0F-8DF8-4E93CB791287}" type="presOf" srcId="{39C2EB3A-A8E5-4CE5-A25D-8AD7D5151427}" destId="{C74EA08B-D8B5-466E-822B-611C8B7FDFF2}" srcOrd="0" destOrd="0" presId="urn:microsoft.com/office/officeart/2005/8/layout/hProcess6"/>
    <dgm:cxn modelId="{19D9DA94-BD0A-4385-A843-E07A65D8B81E}" type="presOf" srcId="{70CE9A33-9B88-4804-9DD1-8BD510CDDEDF}" destId="{8C0F3072-BC62-48D8-8E03-4C08101B2610}" srcOrd="0" destOrd="0" presId="urn:microsoft.com/office/officeart/2005/8/layout/hProcess6"/>
    <dgm:cxn modelId="{A02FC1AE-C2BF-4F93-A841-10A442A13B47}" srcId="{70CE9A33-9B88-4804-9DD1-8BD510CDDEDF}" destId="{9AC61924-7F9B-4427-8E42-74FD3D757D5F}" srcOrd="0" destOrd="0" parTransId="{1646C8C2-08CE-4E79-BC22-E90AF9F9C400}" sibTransId="{6E5766D2-06D3-4565-8DBB-AD5FE0877C56}"/>
    <dgm:cxn modelId="{CF58E9BF-6779-48E9-A18E-B52C588DA429}" type="presOf" srcId="{B3C9BE2C-C659-436A-A01E-12D9DE579EA1}" destId="{9EBC58F3-62C5-4840-8FA3-AFC98F9311AE}" srcOrd="1" destOrd="2" presId="urn:microsoft.com/office/officeart/2005/8/layout/hProcess6"/>
    <dgm:cxn modelId="{DF82FFD1-22DF-4F47-8E55-B858385C474A}" srcId="{E19BE771-E9FE-4BF0-BC53-B4D54D6F7AE0}" destId="{B3C9BE2C-C659-436A-A01E-12D9DE579EA1}" srcOrd="2" destOrd="0" parTransId="{F92D70B6-93FB-4CA3-AA0F-A082D365C376}" sibTransId="{03C00DD7-3955-4F4C-B4D8-D5D46C58DDA5}"/>
    <dgm:cxn modelId="{F18657D3-E0E4-4EB0-9851-7E6DFA96B325}" type="presOf" srcId="{E0C1406B-231D-44A0-A9AF-CDED5F4E3DDB}" destId="{D6FB0279-2CA3-490B-9FA2-7DF6CC4A9764}" srcOrd="0" destOrd="0" presId="urn:microsoft.com/office/officeart/2005/8/layout/hProcess6"/>
    <dgm:cxn modelId="{FEEC8AD9-6742-4751-AF03-9123B3AE8F06}" srcId="{9AC61924-7F9B-4427-8E42-74FD3D757D5F}" destId="{7B5A536D-7FD9-4AF9-95F1-1A3C75CD55CC}" srcOrd="1" destOrd="0" parTransId="{9568B387-0777-413B-92BD-CAE0C8843ED5}" sibTransId="{498178B3-600E-4BF6-8DF8-6140D27B542E}"/>
    <dgm:cxn modelId="{9CAAAADD-4DE8-470D-95BC-70B8BEAD5552}" type="presOf" srcId="{8A4D8283-F8CA-473C-9DB2-E1FA6992FD57}" destId="{72F2090C-756E-4895-A2C6-C89ADC9C820E}" srcOrd="0" destOrd="1" presId="urn:microsoft.com/office/officeart/2005/8/layout/hProcess6"/>
    <dgm:cxn modelId="{0E93EEE3-BD48-455D-974D-EF8F4F9968CE}" type="presOf" srcId="{E0C1406B-231D-44A0-A9AF-CDED5F4E3DDB}" destId="{CD046CB0-2AEF-421A-B621-066B26A62B3D}" srcOrd="1" destOrd="0" presId="urn:microsoft.com/office/officeart/2005/8/layout/hProcess6"/>
    <dgm:cxn modelId="{B440E8F9-B917-452C-97DF-8C16B0CA8098}" srcId="{E19BE771-E9FE-4BF0-BC53-B4D54D6F7AE0}" destId="{1925591C-897F-4D7B-919D-992CAE35EA83}" srcOrd="0" destOrd="0" parTransId="{1CA7D7FC-4CF0-47BD-88CE-FD95686CCF38}" sibTransId="{5E3A0623-6CD9-4462-AFB9-1345EBF92020}"/>
    <dgm:cxn modelId="{9BD3E9FD-EE80-4861-87FC-CDBE11BDC417}" type="presParOf" srcId="{8C0F3072-BC62-48D8-8E03-4C08101B2610}" destId="{C17E9D88-002E-404E-9277-249DDA863AD0}" srcOrd="0" destOrd="0" presId="urn:microsoft.com/office/officeart/2005/8/layout/hProcess6"/>
    <dgm:cxn modelId="{3C0B7688-C68F-4FB2-9951-3CAE6CCBB406}" type="presParOf" srcId="{C17E9D88-002E-404E-9277-249DDA863AD0}" destId="{2070338A-BF1B-43D7-8016-744BF57889FF}" srcOrd="0" destOrd="0" presId="urn:microsoft.com/office/officeart/2005/8/layout/hProcess6"/>
    <dgm:cxn modelId="{EFD599CE-B53C-4395-9D9D-AEDD1B8AC946}" type="presParOf" srcId="{C17E9D88-002E-404E-9277-249DDA863AD0}" destId="{ADCCA9AC-B35C-4740-AD6B-C970DC4A7B4B}" srcOrd="1" destOrd="0" presId="urn:microsoft.com/office/officeart/2005/8/layout/hProcess6"/>
    <dgm:cxn modelId="{2823B6BA-183B-4BEA-91FB-E957B4BA02A8}" type="presParOf" srcId="{C17E9D88-002E-404E-9277-249DDA863AD0}" destId="{BF950C3B-1ECB-43BF-BDA2-87EC694CEE27}" srcOrd="2" destOrd="0" presId="urn:microsoft.com/office/officeart/2005/8/layout/hProcess6"/>
    <dgm:cxn modelId="{0038A34A-6AFD-4CE2-83A3-2D29C7DC11D6}" type="presParOf" srcId="{C17E9D88-002E-404E-9277-249DDA863AD0}" destId="{FC3A2F85-B242-4869-8C01-4236E56A0558}" srcOrd="3" destOrd="0" presId="urn:microsoft.com/office/officeart/2005/8/layout/hProcess6"/>
    <dgm:cxn modelId="{0F67ABB3-E190-488D-AB09-6F04730EC010}" type="presParOf" srcId="{8C0F3072-BC62-48D8-8E03-4C08101B2610}" destId="{4A05CF5C-7846-4549-AFEB-E37842B3AA32}" srcOrd="1" destOrd="0" presId="urn:microsoft.com/office/officeart/2005/8/layout/hProcess6"/>
    <dgm:cxn modelId="{A86833E9-B252-41AA-87B1-770220C6DA9D}" type="presParOf" srcId="{8C0F3072-BC62-48D8-8E03-4C08101B2610}" destId="{698A18A2-79DC-49F9-9E98-0A4B1B535D91}" srcOrd="2" destOrd="0" presId="urn:microsoft.com/office/officeart/2005/8/layout/hProcess6"/>
    <dgm:cxn modelId="{13DD23DA-9862-424B-86C6-FFC2A0E4E8F1}" type="presParOf" srcId="{698A18A2-79DC-49F9-9E98-0A4B1B535D91}" destId="{21FFFCC0-5134-49F3-99A6-C538C1D5CD73}" srcOrd="0" destOrd="0" presId="urn:microsoft.com/office/officeart/2005/8/layout/hProcess6"/>
    <dgm:cxn modelId="{BE481839-27AF-46B5-8D67-381339AD8079}" type="presParOf" srcId="{698A18A2-79DC-49F9-9E98-0A4B1B535D91}" destId="{72F2090C-756E-4895-A2C6-C89ADC9C820E}" srcOrd="1" destOrd="0" presId="urn:microsoft.com/office/officeart/2005/8/layout/hProcess6"/>
    <dgm:cxn modelId="{CEBF3C9A-2003-4FCC-989B-CABFD4871DF0}" type="presParOf" srcId="{698A18A2-79DC-49F9-9E98-0A4B1B535D91}" destId="{9EBC58F3-62C5-4840-8FA3-AFC98F9311AE}" srcOrd="2" destOrd="0" presId="urn:microsoft.com/office/officeart/2005/8/layout/hProcess6"/>
    <dgm:cxn modelId="{748110D1-2DAC-456E-B2F5-B33AF28388F8}" type="presParOf" srcId="{698A18A2-79DC-49F9-9E98-0A4B1B535D91}" destId="{953B343E-2F94-4FC9-BBCF-5227340EBB85}" srcOrd="3" destOrd="0" presId="urn:microsoft.com/office/officeart/2005/8/layout/hProcess6"/>
    <dgm:cxn modelId="{5AA759CB-0C94-4559-A520-EDADD0E753C0}" type="presParOf" srcId="{8C0F3072-BC62-48D8-8E03-4C08101B2610}" destId="{88FAEDB8-F58C-42DC-9723-3CF6419A71B0}" srcOrd="3" destOrd="0" presId="urn:microsoft.com/office/officeart/2005/8/layout/hProcess6"/>
    <dgm:cxn modelId="{81775B1D-BF49-4E4A-BFDC-41097398FF73}" type="presParOf" srcId="{8C0F3072-BC62-48D8-8E03-4C08101B2610}" destId="{38529966-3D9A-4866-9475-F4E78D02F8D3}" srcOrd="4" destOrd="0" presId="urn:microsoft.com/office/officeart/2005/8/layout/hProcess6"/>
    <dgm:cxn modelId="{EF05A86F-0814-4634-B072-AF23FB5FF3FF}" type="presParOf" srcId="{38529966-3D9A-4866-9475-F4E78D02F8D3}" destId="{F191CD4A-947F-456D-97A8-B67DB83AC815}" srcOrd="0" destOrd="0" presId="urn:microsoft.com/office/officeart/2005/8/layout/hProcess6"/>
    <dgm:cxn modelId="{C4DAAF69-001B-4E04-8114-2B9AA3CB4FEC}" type="presParOf" srcId="{38529966-3D9A-4866-9475-F4E78D02F8D3}" destId="{D6FB0279-2CA3-490B-9FA2-7DF6CC4A9764}" srcOrd="1" destOrd="0" presId="urn:microsoft.com/office/officeart/2005/8/layout/hProcess6"/>
    <dgm:cxn modelId="{FE3FB1ED-CBA3-460B-92A7-B3FDF580C6C7}" type="presParOf" srcId="{38529966-3D9A-4866-9475-F4E78D02F8D3}" destId="{CD046CB0-2AEF-421A-B621-066B26A62B3D}" srcOrd="2" destOrd="0" presId="urn:microsoft.com/office/officeart/2005/8/layout/hProcess6"/>
    <dgm:cxn modelId="{31400CF0-CFDF-4F36-899F-D0D221459C36}" type="presParOf" srcId="{38529966-3D9A-4866-9475-F4E78D02F8D3}" destId="{C74EA08B-D8B5-466E-822B-611C8B7FDFF2}"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046498-33D0-4640-BED1-8BE8627757BA}">
      <dsp:nvSpPr>
        <dsp:cNvPr id="0" name=""/>
        <dsp:cNvSpPr/>
      </dsp:nvSpPr>
      <dsp:spPr>
        <a:xfrm>
          <a:off x="648353" y="2552"/>
          <a:ext cx="2997184" cy="1798310"/>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Strict confidentiality and data protection under Data Protection Act, 2021.</a:t>
          </a:r>
        </a:p>
      </dsp:txBody>
      <dsp:txXfrm>
        <a:off x="701024" y="55223"/>
        <a:ext cx="2891842" cy="1692968"/>
      </dsp:txXfrm>
    </dsp:sp>
    <dsp:sp modelId="{4981B2EE-85A3-4388-8A71-72ECAD8E8BC6}">
      <dsp:nvSpPr>
        <dsp:cNvPr id="0" name=""/>
        <dsp:cNvSpPr/>
      </dsp:nvSpPr>
      <dsp:spPr>
        <a:xfrm>
          <a:off x="3909290" y="530056"/>
          <a:ext cx="635403" cy="743301"/>
        </a:xfrm>
        <a:prstGeom prst="rightArrow">
          <a:avLst>
            <a:gd name="adj1" fmla="val 60000"/>
            <a:gd name="adj2" fmla="val 50000"/>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3909290" y="678716"/>
        <a:ext cx="444782" cy="445981"/>
      </dsp:txXfrm>
    </dsp:sp>
    <dsp:sp modelId="{9AF80564-0975-41CE-A523-2FCE5D06342C}">
      <dsp:nvSpPr>
        <dsp:cNvPr id="0" name=""/>
        <dsp:cNvSpPr/>
      </dsp:nvSpPr>
      <dsp:spPr>
        <a:xfrm>
          <a:off x="4844411" y="2552"/>
          <a:ext cx="2997184" cy="1798310"/>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Access misuse may result in fines, bans, legal action.</a:t>
          </a:r>
        </a:p>
      </dsp:txBody>
      <dsp:txXfrm>
        <a:off x="4897082" y="55223"/>
        <a:ext cx="2891842" cy="1692968"/>
      </dsp:txXfrm>
    </dsp:sp>
    <dsp:sp modelId="{3BFB227A-F49A-4EE7-A39B-ACCE29799FDF}">
      <dsp:nvSpPr>
        <dsp:cNvPr id="0" name=""/>
        <dsp:cNvSpPr/>
      </dsp:nvSpPr>
      <dsp:spPr>
        <a:xfrm rot="5400000">
          <a:off x="6025302" y="2010666"/>
          <a:ext cx="635403" cy="743301"/>
        </a:xfrm>
        <a:prstGeom prst="rightArrow">
          <a:avLst>
            <a:gd name="adj1" fmla="val 60000"/>
            <a:gd name="adj2" fmla="val 50000"/>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5400000">
        <a:off x="6120014" y="2064615"/>
        <a:ext cx="445981" cy="444782"/>
      </dsp:txXfrm>
    </dsp:sp>
    <dsp:sp modelId="{7A500DF2-D9F4-4B7E-B19B-2E9C1E247B2A}">
      <dsp:nvSpPr>
        <dsp:cNvPr id="0" name=""/>
        <dsp:cNvSpPr/>
      </dsp:nvSpPr>
      <dsp:spPr>
        <a:xfrm>
          <a:off x="4844411" y="2999736"/>
          <a:ext cx="2997184" cy="1798310"/>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Audit trail maintained by Registrar.</a:t>
          </a:r>
        </a:p>
      </dsp:txBody>
      <dsp:txXfrm>
        <a:off x="4897082" y="3052407"/>
        <a:ext cx="2891842" cy="1692968"/>
      </dsp:txXfrm>
    </dsp:sp>
    <dsp:sp modelId="{C4780384-C52D-4620-A6F1-80C325462683}">
      <dsp:nvSpPr>
        <dsp:cNvPr id="0" name=""/>
        <dsp:cNvSpPr/>
      </dsp:nvSpPr>
      <dsp:spPr>
        <a:xfrm rot="10800000">
          <a:off x="3945256" y="3527241"/>
          <a:ext cx="635403" cy="743301"/>
        </a:xfrm>
        <a:prstGeom prst="rightArrow">
          <a:avLst>
            <a:gd name="adj1" fmla="val 60000"/>
            <a:gd name="adj2" fmla="val 50000"/>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4135877" y="3675901"/>
        <a:ext cx="444782" cy="445981"/>
      </dsp:txXfrm>
    </dsp:sp>
    <dsp:sp modelId="{CA308BA6-760E-4DA9-873F-1EF8D4C0D9B5}">
      <dsp:nvSpPr>
        <dsp:cNvPr id="0" name=""/>
        <dsp:cNvSpPr/>
      </dsp:nvSpPr>
      <dsp:spPr>
        <a:xfrm>
          <a:off x="648353" y="2999736"/>
          <a:ext cx="2997184" cy="1798310"/>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Discrepancies must be reported by obliged entities within 14 business days.</a:t>
          </a:r>
        </a:p>
      </dsp:txBody>
      <dsp:txXfrm>
        <a:off x="701024" y="3052407"/>
        <a:ext cx="2891842" cy="16929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D68BB1-A673-407C-9CDC-DDCDAB9C8DC8}">
      <dsp:nvSpPr>
        <dsp:cNvPr id="0" name=""/>
        <dsp:cNvSpPr/>
      </dsp:nvSpPr>
      <dsp:spPr>
        <a:xfrm>
          <a:off x="0" y="808920"/>
          <a:ext cx="8489950" cy="529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8C671A-6D1A-413A-AC5E-ECDB3410686D}">
      <dsp:nvSpPr>
        <dsp:cNvPr id="0" name=""/>
        <dsp:cNvSpPr/>
      </dsp:nvSpPr>
      <dsp:spPr>
        <a:xfrm>
          <a:off x="424497" y="498960"/>
          <a:ext cx="5942965" cy="61992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4630" tIns="0" rIns="224630" bIns="0" numCol="1" spcCol="1270" anchor="ctr" anchorCtr="0">
          <a:noAutofit/>
        </a:bodyPr>
        <a:lstStyle/>
        <a:p>
          <a:pPr marL="0" lvl="0" indent="0" algn="l" defTabSz="933450">
            <a:lnSpc>
              <a:spcPct val="90000"/>
            </a:lnSpc>
            <a:spcBef>
              <a:spcPct val="0"/>
            </a:spcBef>
            <a:spcAft>
              <a:spcPct val="35000"/>
            </a:spcAft>
            <a:buNone/>
          </a:pPr>
          <a:r>
            <a:rPr lang="en-US" sz="2100" kern="1200"/>
            <a:t>Transitional period: 1 July 2025 to 31 March 2026</a:t>
          </a:r>
        </a:p>
      </dsp:txBody>
      <dsp:txXfrm>
        <a:off x="454759" y="529222"/>
        <a:ext cx="5882441" cy="559396"/>
      </dsp:txXfrm>
    </dsp:sp>
    <dsp:sp modelId="{9A4605A4-01A0-49EF-AA40-3F4FD970A8D0}">
      <dsp:nvSpPr>
        <dsp:cNvPr id="0" name=""/>
        <dsp:cNvSpPr/>
      </dsp:nvSpPr>
      <dsp:spPr>
        <a:xfrm>
          <a:off x="0" y="1761479"/>
          <a:ext cx="8489950" cy="1587599"/>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58914" tIns="437388" rIns="658914"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System enhancements</a:t>
          </a:r>
        </a:p>
        <a:p>
          <a:pPr marL="228600" lvl="1" indent="-228600" algn="l" defTabSz="933450">
            <a:lnSpc>
              <a:spcPct val="90000"/>
            </a:lnSpc>
            <a:spcBef>
              <a:spcPct val="0"/>
            </a:spcBef>
            <a:spcAft>
              <a:spcPct val="15000"/>
            </a:spcAft>
            <a:buChar char="•"/>
          </a:pPr>
          <a:r>
            <a:rPr lang="en-US" sz="2100" kern="1200"/>
            <a:t>User testing and training</a:t>
          </a:r>
        </a:p>
        <a:p>
          <a:pPr marL="228600" lvl="1" indent="-228600" algn="l" defTabSz="933450">
            <a:lnSpc>
              <a:spcPct val="90000"/>
            </a:lnSpc>
            <a:spcBef>
              <a:spcPct val="0"/>
            </a:spcBef>
            <a:spcAft>
              <a:spcPct val="15000"/>
            </a:spcAft>
            <a:buChar char="•"/>
          </a:pPr>
          <a:r>
            <a:rPr lang="en-US" sz="2100" kern="1200"/>
            <a:t>Public guidance and exemption processing</a:t>
          </a:r>
        </a:p>
      </dsp:txBody>
      <dsp:txXfrm>
        <a:off x="0" y="1761479"/>
        <a:ext cx="8489950" cy="1587599"/>
      </dsp:txXfrm>
    </dsp:sp>
    <dsp:sp modelId="{E697323D-693E-41B9-B341-E02B7AC4D6D7}">
      <dsp:nvSpPr>
        <dsp:cNvPr id="0" name=""/>
        <dsp:cNvSpPr/>
      </dsp:nvSpPr>
      <dsp:spPr>
        <a:xfrm>
          <a:off x="424497" y="1451519"/>
          <a:ext cx="5942965" cy="61992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4630" tIns="0" rIns="224630" bIns="0" numCol="1" spcCol="1270" anchor="ctr" anchorCtr="0">
          <a:noAutofit/>
        </a:bodyPr>
        <a:lstStyle/>
        <a:p>
          <a:pPr marL="0" lvl="0" indent="0" algn="l" defTabSz="933450">
            <a:lnSpc>
              <a:spcPct val="90000"/>
            </a:lnSpc>
            <a:spcBef>
              <a:spcPct val="0"/>
            </a:spcBef>
            <a:spcAft>
              <a:spcPct val="35000"/>
            </a:spcAft>
            <a:buNone/>
          </a:pPr>
          <a:r>
            <a:rPr lang="en-US" sz="2100" kern="1200"/>
            <a:t>Activities during this period:</a:t>
          </a:r>
        </a:p>
      </dsp:txBody>
      <dsp:txXfrm>
        <a:off x="454759" y="1481781"/>
        <a:ext cx="5882441" cy="559396"/>
      </dsp:txXfrm>
    </dsp:sp>
    <dsp:sp modelId="{AD0AFC32-72F8-495B-9FC3-4CB0FAE8BD8F}">
      <dsp:nvSpPr>
        <dsp:cNvPr id="0" name=""/>
        <dsp:cNvSpPr/>
      </dsp:nvSpPr>
      <dsp:spPr>
        <a:xfrm>
          <a:off x="0" y="3772440"/>
          <a:ext cx="8489950" cy="529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4A5FCA-39CD-4539-A9B8-3224D5A55493}">
      <dsp:nvSpPr>
        <dsp:cNvPr id="0" name=""/>
        <dsp:cNvSpPr/>
      </dsp:nvSpPr>
      <dsp:spPr>
        <a:xfrm>
          <a:off x="424497" y="3462480"/>
          <a:ext cx="5942965" cy="61992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4630" tIns="0" rIns="224630" bIns="0" numCol="1" spcCol="1270" anchor="ctr" anchorCtr="0">
          <a:noAutofit/>
        </a:bodyPr>
        <a:lstStyle/>
        <a:p>
          <a:pPr marL="0" lvl="0" indent="0" algn="l" defTabSz="933450">
            <a:lnSpc>
              <a:spcPct val="90000"/>
            </a:lnSpc>
            <a:spcBef>
              <a:spcPct val="0"/>
            </a:spcBef>
            <a:spcAft>
              <a:spcPct val="35000"/>
            </a:spcAft>
            <a:buNone/>
          </a:pPr>
          <a:r>
            <a:rPr lang="en-US" sz="2100" kern="1200"/>
            <a:t>Full regime operational: 1 April 2026</a:t>
          </a:r>
        </a:p>
      </dsp:txBody>
      <dsp:txXfrm>
        <a:off x="454759" y="3492742"/>
        <a:ext cx="5882441" cy="5593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5916FB-329C-4060-BE4C-D5744263F23E}">
      <dsp:nvSpPr>
        <dsp:cNvPr id="0" name=""/>
        <dsp:cNvSpPr/>
      </dsp:nvSpPr>
      <dsp:spPr>
        <a:xfrm>
          <a:off x="0" y="521"/>
          <a:ext cx="8489950" cy="122007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9FE6A4-A3D5-4065-BB63-F9429C5DCC14}">
      <dsp:nvSpPr>
        <dsp:cNvPr id="0" name=""/>
        <dsp:cNvSpPr/>
      </dsp:nvSpPr>
      <dsp:spPr>
        <a:xfrm>
          <a:off x="369072" y="275038"/>
          <a:ext cx="671041" cy="6710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CD47FC-EDC0-4DDA-9065-FE211059DFB3}">
      <dsp:nvSpPr>
        <dsp:cNvPr id="0" name=""/>
        <dsp:cNvSpPr/>
      </dsp:nvSpPr>
      <dsp:spPr>
        <a:xfrm>
          <a:off x="1409187" y="521"/>
          <a:ext cx="7080762" cy="1220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125" tIns="129125" rIns="129125" bIns="129125" numCol="1" spcCol="1270" anchor="ctr" anchorCtr="0">
          <a:noAutofit/>
        </a:bodyPr>
        <a:lstStyle/>
        <a:p>
          <a:pPr marL="0" lvl="0" indent="0" algn="l" defTabSz="1111250">
            <a:lnSpc>
              <a:spcPct val="100000"/>
            </a:lnSpc>
            <a:spcBef>
              <a:spcPct val="0"/>
            </a:spcBef>
            <a:spcAft>
              <a:spcPct val="35000"/>
            </a:spcAft>
            <a:buNone/>
          </a:pPr>
          <a:r>
            <a:rPr lang="en-US" sz="2500" b="1" kern="1200"/>
            <a:t>Notifications - </a:t>
          </a:r>
          <a:r>
            <a:rPr lang="en-US" sz="2500" kern="1200"/>
            <a:t>Registrar  </a:t>
          </a:r>
        </a:p>
      </dsp:txBody>
      <dsp:txXfrm>
        <a:off x="1409187" y="521"/>
        <a:ext cx="7080762" cy="1220075"/>
      </dsp:txXfrm>
    </dsp:sp>
    <dsp:sp modelId="{9938C79A-66AF-4CE6-AD32-03955788962C}">
      <dsp:nvSpPr>
        <dsp:cNvPr id="0" name=""/>
        <dsp:cNvSpPr/>
      </dsp:nvSpPr>
      <dsp:spPr>
        <a:xfrm>
          <a:off x="0" y="1525615"/>
          <a:ext cx="8489950" cy="122007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C77098-0671-44DD-B415-D52BE0F1A50F}">
      <dsp:nvSpPr>
        <dsp:cNvPr id="0" name=""/>
        <dsp:cNvSpPr/>
      </dsp:nvSpPr>
      <dsp:spPr>
        <a:xfrm>
          <a:off x="369072" y="1800132"/>
          <a:ext cx="671041" cy="6710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6E32F5-46DD-4BEF-A6F6-5E7BF0B377F1}">
      <dsp:nvSpPr>
        <dsp:cNvPr id="0" name=""/>
        <dsp:cNvSpPr/>
      </dsp:nvSpPr>
      <dsp:spPr>
        <a:xfrm>
          <a:off x="1409187" y="1525615"/>
          <a:ext cx="7080762" cy="1220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125" tIns="129125" rIns="129125" bIns="129125" numCol="1" spcCol="1270" anchor="ctr" anchorCtr="0">
          <a:noAutofit/>
        </a:bodyPr>
        <a:lstStyle/>
        <a:p>
          <a:pPr marL="0" lvl="0" indent="0" algn="l" defTabSz="1111250">
            <a:lnSpc>
              <a:spcPct val="100000"/>
            </a:lnSpc>
            <a:spcBef>
              <a:spcPct val="0"/>
            </a:spcBef>
            <a:spcAft>
              <a:spcPct val="35000"/>
            </a:spcAft>
            <a:buNone/>
          </a:pPr>
          <a:r>
            <a:rPr lang="en-US" sz="2500" b="1" kern="1200"/>
            <a:t>Objections - </a:t>
          </a:r>
          <a:r>
            <a:rPr lang="en-US" sz="2500" kern="1200"/>
            <a:t>Legal entity </a:t>
          </a:r>
        </a:p>
      </dsp:txBody>
      <dsp:txXfrm>
        <a:off x="1409187" y="1525615"/>
        <a:ext cx="7080762" cy="1220075"/>
      </dsp:txXfrm>
    </dsp:sp>
    <dsp:sp modelId="{2F77F517-2C21-4C03-BCFE-E7E74FB2B544}">
      <dsp:nvSpPr>
        <dsp:cNvPr id="0" name=""/>
        <dsp:cNvSpPr/>
      </dsp:nvSpPr>
      <dsp:spPr>
        <a:xfrm>
          <a:off x="0" y="3050710"/>
          <a:ext cx="8489950" cy="122007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9C3F6C-EE53-4EB3-8D7B-09E7B12B9EEE}">
      <dsp:nvSpPr>
        <dsp:cNvPr id="0" name=""/>
        <dsp:cNvSpPr/>
      </dsp:nvSpPr>
      <dsp:spPr>
        <a:xfrm>
          <a:off x="369072" y="3325227"/>
          <a:ext cx="671041" cy="6710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E38BCB-F588-43E1-8EBF-9CF917CC3107}">
      <dsp:nvSpPr>
        <dsp:cNvPr id="0" name=""/>
        <dsp:cNvSpPr/>
      </dsp:nvSpPr>
      <dsp:spPr>
        <a:xfrm>
          <a:off x="1409187" y="3050710"/>
          <a:ext cx="7080762" cy="1220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125" tIns="129125" rIns="129125" bIns="129125" numCol="1" spcCol="1270" anchor="ctr" anchorCtr="0">
          <a:noAutofit/>
        </a:bodyPr>
        <a:lstStyle/>
        <a:p>
          <a:pPr marL="0" lvl="0" indent="0" algn="l" defTabSz="1111250">
            <a:lnSpc>
              <a:spcPct val="100000"/>
            </a:lnSpc>
            <a:spcBef>
              <a:spcPct val="0"/>
            </a:spcBef>
            <a:spcAft>
              <a:spcPct val="35000"/>
            </a:spcAft>
            <a:buNone/>
          </a:pPr>
          <a:r>
            <a:rPr lang="en-US" sz="2500" b="1" kern="1200"/>
            <a:t>Discrepancy Reporting - </a:t>
          </a:r>
          <a:r>
            <a:rPr lang="en-US" sz="2500" kern="1200"/>
            <a:t>Competent authorities, law enforcement agencies and obliged entities</a:t>
          </a:r>
        </a:p>
      </dsp:txBody>
      <dsp:txXfrm>
        <a:off x="1409187" y="3050710"/>
        <a:ext cx="7080762" cy="12200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57FCB7-7D3C-4692-A3E1-F62912171716}">
      <dsp:nvSpPr>
        <dsp:cNvPr id="0" name=""/>
        <dsp:cNvSpPr/>
      </dsp:nvSpPr>
      <dsp:spPr>
        <a:xfrm>
          <a:off x="6308243" y="1661217"/>
          <a:ext cx="2751766" cy="275227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B07FDB-233A-43E5-9BE9-40E8498332A3}">
      <dsp:nvSpPr>
        <dsp:cNvPr id="0" name=""/>
        <dsp:cNvSpPr/>
      </dsp:nvSpPr>
      <dsp:spPr>
        <a:xfrm>
          <a:off x="6399610" y="1752976"/>
          <a:ext cx="2569032" cy="2568758"/>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Registrar withdraws notice if conditions have been satisfied.</a:t>
          </a:r>
        </a:p>
      </dsp:txBody>
      <dsp:txXfrm>
        <a:off x="6766871" y="2120010"/>
        <a:ext cx="1834511" cy="1834689"/>
      </dsp:txXfrm>
    </dsp:sp>
    <dsp:sp modelId="{DE7E7E63-35EF-4BF7-9D1E-D4892B1F242B}">
      <dsp:nvSpPr>
        <dsp:cNvPr id="0" name=""/>
        <dsp:cNvSpPr/>
      </dsp:nvSpPr>
      <dsp:spPr>
        <a:xfrm rot="2700000">
          <a:off x="3467527" y="1664544"/>
          <a:ext cx="2745139" cy="2745139"/>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4EB66C-84D8-4711-9588-051B513FDFFF}">
      <dsp:nvSpPr>
        <dsp:cNvPr id="0" name=""/>
        <dsp:cNvSpPr/>
      </dsp:nvSpPr>
      <dsp:spPr>
        <a:xfrm>
          <a:off x="3555580" y="1752976"/>
          <a:ext cx="2569032" cy="2568758"/>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Registrar serves a “Restriction Notice”, restricting rights of relevant interest, automatically sent via VIRRGIN</a:t>
          </a:r>
        </a:p>
      </dsp:txBody>
      <dsp:txXfrm>
        <a:off x="3922841" y="2120010"/>
        <a:ext cx="1834511" cy="1834689"/>
      </dsp:txXfrm>
    </dsp:sp>
    <dsp:sp modelId="{3055E8D6-1090-44A2-8D83-708845B0E2CB}">
      <dsp:nvSpPr>
        <dsp:cNvPr id="0" name=""/>
        <dsp:cNvSpPr/>
      </dsp:nvSpPr>
      <dsp:spPr>
        <a:xfrm rot="2700000">
          <a:off x="623497" y="1664544"/>
          <a:ext cx="2745139" cy="2745139"/>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2EAC5F-6733-4C2D-BA0D-F43652846268}">
      <dsp:nvSpPr>
        <dsp:cNvPr id="0" name=""/>
        <dsp:cNvSpPr/>
      </dsp:nvSpPr>
      <dsp:spPr>
        <a:xfrm>
          <a:off x="711550" y="1752976"/>
          <a:ext cx="2569032" cy="2568758"/>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0" kern="1200"/>
            <a:t>Legal entity notifies Registrar of no response to notice, or failure to identify BO in response to, a notice (under reg. 18)</a:t>
          </a:r>
        </a:p>
      </dsp:txBody>
      <dsp:txXfrm>
        <a:off x="1078811" y="2120010"/>
        <a:ext cx="1834511" cy="18346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CCA9AC-B35C-4740-AD6B-C970DC4A7B4B}">
      <dsp:nvSpPr>
        <dsp:cNvPr id="0" name=""/>
        <dsp:cNvSpPr/>
      </dsp:nvSpPr>
      <dsp:spPr>
        <a:xfrm>
          <a:off x="920873" y="376435"/>
          <a:ext cx="1694631" cy="1333624"/>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a:t>Anytime</a:t>
          </a:r>
        </a:p>
        <a:p>
          <a:pPr marL="114300" lvl="1" indent="-114300" algn="l" defTabSz="622300">
            <a:lnSpc>
              <a:spcPct val="90000"/>
            </a:lnSpc>
            <a:spcBef>
              <a:spcPct val="0"/>
            </a:spcBef>
            <a:spcAft>
              <a:spcPct val="15000"/>
            </a:spcAft>
            <a:buChar char="•"/>
          </a:pPr>
          <a:r>
            <a:rPr lang="en-US" sz="1400" kern="1200"/>
            <a:t>Via VIRRGIN</a:t>
          </a:r>
        </a:p>
      </dsp:txBody>
      <dsp:txXfrm>
        <a:off x="1344531" y="576479"/>
        <a:ext cx="826132" cy="933536"/>
      </dsp:txXfrm>
    </dsp:sp>
    <dsp:sp modelId="{FC3A2F85-B242-4869-8C01-4236E56A0558}">
      <dsp:nvSpPr>
        <dsp:cNvPr id="0" name=""/>
        <dsp:cNvSpPr/>
      </dsp:nvSpPr>
      <dsp:spPr>
        <a:xfrm>
          <a:off x="3627" y="399620"/>
          <a:ext cx="1250199" cy="128725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Submit Exemption Application</a:t>
          </a:r>
        </a:p>
      </dsp:txBody>
      <dsp:txXfrm>
        <a:off x="186714" y="588134"/>
        <a:ext cx="884025" cy="910225"/>
      </dsp:txXfrm>
    </dsp:sp>
    <dsp:sp modelId="{72F2090C-756E-4895-A2C6-C89ADC9C820E}">
      <dsp:nvSpPr>
        <dsp:cNvPr id="0" name=""/>
        <dsp:cNvSpPr/>
      </dsp:nvSpPr>
      <dsp:spPr>
        <a:xfrm>
          <a:off x="2856894" y="288250"/>
          <a:ext cx="2696722" cy="1509993"/>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a:t>Name/Contact Applicant</a:t>
          </a:r>
        </a:p>
        <a:p>
          <a:pPr marL="114300" lvl="1" indent="-114300" algn="l" defTabSz="622300">
            <a:lnSpc>
              <a:spcPct val="90000"/>
            </a:lnSpc>
            <a:spcBef>
              <a:spcPct val="0"/>
            </a:spcBef>
            <a:spcAft>
              <a:spcPct val="15000"/>
            </a:spcAft>
            <a:buChar char="•"/>
          </a:pPr>
          <a:r>
            <a:rPr lang="en-US" sz="1400" kern="1200"/>
            <a:t>Name/Contact BO</a:t>
          </a:r>
        </a:p>
        <a:p>
          <a:pPr marL="114300" lvl="1" indent="-114300" algn="l" defTabSz="622300">
            <a:lnSpc>
              <a:spcPct val="90000"/>
            </a:lnSpc>
            <a:spcBef>
              <a:spcPct val="0"/>
            </a:spcBef>
            <a:spcAft>
              <a:spcPct val="15000"/>
            </a:spcAft>
            <a:buChar char="•"/>
          </a:pPr>
          <a:r>
            <a:rPr lang="en-US" sz="1400" kern="1200"/>
            <a:t>Circumstances</a:t>
          </a:r>
        </a:p>
      </dsp:txBody>
      <dsp:txXfrm>
        <a:off x="3531074" y="514749"/>
        <a:ext cx="1494044" cy="1056995"/>
      </dsp:txXfrm>
    </dsp:sp>
    <dsp:sp modelId="{953B343E-2F94-4FC9-BBCF-5227340EBB85}">
      <dsp:nvSpPr>
        <dsp:cNvPr id="0" name=""/>
        <dsp:cNvSpPr/>
      </dsp:nvSpPr>
      <dsp:spPr>
        <a:xfrm>
          <a:off x="2255954" y="429589"/>
          <a:ext cx="1301546" cy="12273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Application Details</a:t>
          </a:r>
        </a:p>
      </dsp:txBody>
      <dsp:txXfrm>
        <a:off x="2446561" y="609325"/>
        <a:ext cx="920332" cy="867844"/>
      </dsp:txXfrm>
    </dsp:sp>
    <dsp:sp modelId="{D6FB0279-2CA3-490B-9FA2-7DF6CC4A9764}">
      <dsp:nvSpPr>
        <dsp:cNvPr id="0" name=""/>
        <dsp:cNvSpPr/>
      </dsp:nvSpPr>
      <dsp:spPr>
        <a:xfrm>
          <a:off x="5953509" y="283672"/>
          <a:ext cx="1857375" cy="1390563"/>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0" lvl="0" indent="0" algn="ctr" defTabSz="622300">
            <a:lnSpc>
              <a:spcPct val="90000"/>
            </a:lnSpc>
            <a:spcBef>
              <a:spcPct val="0"/>
            </a:spcBef>
            <a:spcAft>
              <a:spcPct val="35000"/>
            </a:spcAft>
            <a:buNone/>
          </a:pPr>
          <a:r>
            <a:rPr lang="en-US" sz="1400" kern="1200"/>
            <a:t>Granted Yes/No?</a:t>
          </a:r>
        </a:p>
      </dsp:txBody>
      <dsp:txXfrm>
        <a:off x="6417853" y="492256"/>
        <a:ext cx="906334" cy="973395"/>
      </dsp:txXfrm>
    </dsp:sp>
    <dsp:sp modelId="{C74EA08B-D8B5-466E-822B-611C8B7FDFF2}">
      <dsp:nvSpPr>
        <dsp:cNvPr id="0" name=""/>
        <dsp:cNvSpPr/>
      </dsp:nvSpPr>
      <dsp:spPr>
        <a:xfrm>
          <a:off x="5215101" y="419578"/>
          <a:ext cx="1241803" cy="114975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Registrar Determines</a:t>
          </a:r>
        </a:p>
      </dsp:txBody>
      <dsp:txXfrm>
        <a:off x="5396959" y="587955"/>
        <a:ext cx="878087" cy="812998"/>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A7ED91-8CB1-71BB-B4CA-D25190255C2E}"/>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B535CFFC-BC30-7EB7-F8CA-52B04E191C4E}"/>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E1042A0-8D79-4FC4-86B7-617E53659EE7}" type="datetimeFigureOut">
              <a:rPr lang="en-US" smtClean="0"/>
              <a:t>7/31/25</a:t>
            </a:fld>
            <a:endParaRPr lang="en-US"/>
          </a:p>
        </p:txBody>
      </p:sp>
      <p:sp>
        <p:nvSpPr>
          <p:cNvPr id="4" name="Footer Placeholder 3">
            <a:extLst>
              <a:ext uri="{FF2B5EF4-FFF2-40B4-BE49-F238E27FC236}">
                <a16:creationId xmlns:a16="http://schemas.microsoft.com/office/drawing/2014/main" id="{4986F29C-4791-044F-0664-166159B2C80A}"/>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89D7DDC-317D-4A47-4F9F-85104D6DD1DD}"/>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6845965-C39A-4CA1-9436-E145AE0E8EDC}" type="slidenum">
              <a:rPr lang="en-US" smtClean="0"/>
              <a:t>‹#›</a:t>
            </a:fld>
            <a:endParaRPr lang="en-US"/>
          </a:p>
        </p:txBody>
      </p:sp>
    </p:spTree>
    <p:extLst>
      <p:ext uri="{BB962C8B-B14F-4D97-AF65-F5344CB8AC3E}">
        <p14:creationId xmlns:p14="http://schemas.microsoft.com/office/powerpoint/2010/main" val="39319230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7CFFC55-31C6-8F40-B18F-009C1EAE5F40}" type="datetimeFigureOut">
              <a:rPr lang="en-US" smtClean="0"/>
              <a:t>7/31/25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1F2BDA9-08B8-324F-9819-BBF7AF05ACD4}" type="slidenum">
              <a:rPr lang="en-US" smtClean="0"/>
              <a:t>‹#›</a:t>
            </a:fld>
            <a:endParaRPr lang="en-US"/>
          </a:p>
        </p:txBody>
      </p:sp>
    </p:spTree>
    <p:extLst>
      <p:ext uri="{BB962C8B-B14F-4D97-AF65-F5344CB8AC3E}">
        <p14:creationId xmlns:p14="http://schemas.microsoft.com/office/powerpoint/2010/main" val="2200958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@Trevon Lewis can you fix this to look better </a:t>
            </a:r>
          </a:p>
        </p:txBody>
      </p:sp>
      <p:sp>
        <p:nvSpPr>
          <p:cNvPr id="4" name="Slide Number Placeholder 3"/>
          <p:cNvSpPr>
            <a:spLocks noGrp="1"/>
          </p:cNvSpPr>
          <p:nvPr>
            <p:ph type="sldNum" sz="quarter" idx="5"/>
          </p:nvPr>
        </p:nvSpPr>
        <p:spPr/>
        <p:txBody>
          <a:bodyPr/>
          <a:lstStyle/>
          <a:p>
            <a:fld id="{91F2BDA9-08B8-324F-9819-BBF7AF05ACD4}" type="slidenum">
              <a:rPr lang="en-US" smtClean="0"/>
              <a:t>10</a:t>
            </a:fld>
            <a:endParaRPr lang="en-US"/>
          </a:p>
        </p:txBody>
      </p:sp>
    </p:spTree>
    <p:extLst>
      <p:ext uri="{BB962C8B-B14F-4D97-AF65-F5344CB8AC3E}">
        <p14:creationId xmlns:p14="http://schemas.microsoft.com/office/powerpoint/2010/main" val="2161645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Section 18 of the Regulations set out the obligations for Legal Entities to issues notices to confirm BO information and particulars</a:t>
            </a:r>
          </a:p>
          <a:p>
            <a:endParaRPr lang="en-US"/>
          </a:p>
          <a:p>
            <a:r>
              <a:rPr lang="en-US"/>
              <a:t>Section 18 has been further amended to clarify that a person who receives notice is not required to disclose the information if they are legally prohibited from disclosing the information.</a:t>
            </a:r>
          </a:p>
          <a:p>
            <a:endParaRPr lang="en-US"/>
          </a:p>
          <a:p>
            <a:r>
              <a:rPr lang="en-US"/>
              <a:t>Section 18 has also been amended to make it clear that if they legal entity had already provided the information on incorporation or has no cause to believe that  BO is no longer a BO, then it under no obligation to issue notice.</a:t>
            </a:r>
          </a:p>
          <a:p>
            <a:endParaRPr lang="en-US"/>
          </a:p>
          <a:p>
            <a:r>
              <a:rPr lang="en-US"/>
              <a:t>Section 18 has also been amended to make it clear that if the legal entity has taken all necessary steps to ascertain the BO, but has not received a response  or the response didn’t confirm the identity of the BO, then the LE has not contravened the law.</a:t>
            </a:r>
          </a:p>
          <a:p>
            <a:endParaRPr lang="en-US"/>
          </a:p>
          <a:p>
            <a:r>
              <a:rPr lang="en-US"/>
              <a:t>But in that circumstance the Legal Entity is would have had to notify the Registrar within 21 days of the period of compliance which is 30days for new entities.</a:t>
            </a:r>
          </a:p>
        </p:txBody>
      </p:sp>
      <p:sp>
        <p:nvSpPr>
          <p:cNvPr id="4" name="Slide Number Placeholder 3"/>
          <p:cNvSpPr>
            <a:spLocks noGrp="1"/>
          </p:cNvSpPr>
          <p:nvPr>
            <p:ph type="sldNum" sz="quarter" idx="5"/>
          </p:nvPr>
        </p:nvSpPr>
        <p:spPr/>
        <p:txBody>
          <a:bodyPr/>
          <a:lstStyle/>
          <a:p>
            <a:fld id="{91F2BDA9-08B8-324F-9819-BBF7AF05ACD4}" type="slidenum">
              <a:rPr lang="en-US" smtClean="0"/>
              <a:t>23</a:t>
            </a:fld>
            <a:endParaRPr lang="en-US"/>
          </a:p>
        </p:txBody>
      </p:sp>
    </p:spTree>
    <p:extLst>
      <p:ext uri="{BB962C8B-B14F-4D97-AF65-F5344CB8AC3E}">
        <p14:creationId xmlns:p14="http://schemas.microsoft.com/office/powerpoint/2010/main" val="86158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AB6AA-F579-B090-14CB-277BEE9865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293BDF-59A2-D55D-C2EC-D8E0F873A4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EF3BD2-E077-891A-D6A0-18433F739D61}"/>
              </a:ext>
            </a:extLst>
          </p:cNvPr>
          <p:cNvSpPr>
            <a:spLocks noGrp="1"/>
          </p:cNvSpPr>
          <p:nvPr>
            <p:ph type="body" idx="1"/>
          </p:nvPr>
        </p:nvSpPr>
        <p:spPr/>
        <p:txBody>
          <a:bodyPr/>
          <a:lstStyle/>
          <a:p>
            <a:pPr marL="0" indent="0">
              <a:buNone/>
            </a:pPr>
            <a:r>
              <a:rPr lang="en-US"/>
              <a:t>Where a legal entity notifies the Registrar as required under regulation 18, Registrar required to issue a notice restriction rights or transactions in the beneficial owner’s relevant interest, including transferring the interest and rights exercisable in respect of the relevant interest</a:t>
            </a:r>
          </a:p>
          <a:p>
            <a:pPr marL="0" indent="0">
              <a:buNone/>
            </a:pPr>
            <a:endParaRPr lang="en-US"/>
          </a:p>
          <a:p>
            <a:pPr marL="0" indent="0">
              <a:buNone/>
            </a:pPr>
            <a:r>
              <a:rPr lang="en-US"/>
              <a:t>Removal of restriction notice may occur as follows:</a:t>
            </a:r>
          </a:p>
          <a:p>
            <a:pPr marL="171450" indent="-171450">
              <a:buFontTx/>
              <a:buChar char="-"/>
            </a:pPr>
            <a:r>
              <a:rPr lang="en-US"/>
              <a:t>Registrar withdraws the restriction notice in prescribed circumstances </a:t>
            </a:r>
          </a:p>
          <a:p>
            <a:pPr marL="628650" lvl="1" indent="-171450">
              <a:buFontTx/>
              <a:buChar char="-"/>
            </a:pPr>
            <a:r>
              <a:rPr lang="en-US"/>
              <a:t>Satisfied that the BO has been identified</a:t>
            </a:r>
          </a:p>
          <a:p>
            <a:pPr marL="628650" lvl="1" indent="-171450">
              <a:buFontTx/>
              <a:buChar char="-"/>
            </a:pPr>
            <a:r>
              <a:rPr lang="en-US"/>
              <a:t>Rights of 3</a:t>
            </a:r>
            <a:r>
              <a:rPr lang="en-US" baseline="30000"/>
              <a:t>rd</a:t>
            </a:r>
            <a:r>
              <a:rPr lang="en-US"/>
              <a:t> Parties are unfairly affected</a:t>
            </a:r>
          </a:p>
          <a:p>
            <a:pPr marL="628650" lvl="1" indent="-171450">
              <a:buFontTx/>
              <a:buChar char="-"/>
            </a:pPr>
            <a:r>
              <a:rPr lang="en-US"/>
              <a:t>Valid reason (death) for failure to identify the BO</a:t>
            </a:r>
          </a:p>
          <a:p>
            <a:pPr marL="171450" indent="-171450">
              <a:buFontTx/>
              <a:buChar char="-"/>
            </a:pPr>
            <a:r>
              <a:rPr lang="en-US"/>
              <a:t>Legal entity or other person aggrieved by the restriction notice applies to the court to set aside the restrictions notice</a:t>
            </a:r>
          </a:p>
          <a:p>
            <a:pPr marL="628650" lvl="1" indent="-171450">
              <a:buFontTx/>
              <a:buChar char="-"/>
            </a:pPr>
            <a:r>
              <a:rPr lang="en-US"/>
              <a:t>Courts have a number of remedies available to it and can issue orders specifying certain things </a:t>
            </a:r>
          </a:p>
          <a:p>
            <a:endParaRPr lang="en-US"/>
          </a:p>
        </p:txBody>
      </p:sp>
      <p:sp>
        <p:nvSpPr>
          <p:cNvPr id="4" name="Slide Number Placeholder 3">
            <a:extLst>
              <a:ext uri="{FF2B5EF4-FFF2-40B4-BE49-F238E27FC236}">
                <a16:creationId xmlns:a16="http://schemas.microsoft.com/office/drawing/2014/main" id="{3CBB0248-A98A-1782-5697-F9B82862742B}"/>
              </a:ext>
            </a:extLst>
          </p:cNvPr>
          <p:cNvSpPr>
            <a:spLocks noGrp="1"/>
          </p:cNvSpPr>
          <p:nvPr>
            <p:ph type="sldNum" sz="quarter" idx="5"/>
          </p:nvPr>
        </p:nvSpPr>
        <p:spPr/>
        <p:txBody>
          <a:bodyPr/>
          <a:lstStyle/>
          <a:p>
            <a:fld id="{91F2BDA9-08B8-324F-9819-BBF7AF05ACD4}" type="slidenum">
              <a:rPr lang="en-US" smtClean="0"/>
              <a:t>24</a:t>
            </a:fld>
            <a:endParaRPr lang="en-US"/>
          </a:p>
        </p:txBody>
      </p:sp>
    </p:spTree>
    <p:extLst>
      <p:ext uri="{BB962C8B-B14F-4D97-AF65-F5344CB8AC3E}">
        <p14:creationId xmlns:p14="http://schemas.microsoft.com/office/powerpoint/2010/main" val="1411175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Recall that the existing BO regime allows access to beneficial ownership information by:</a:t>
            </a:r>
          </a:p>
          <a:p>
            <a:pPr marL="514350" indent="-514350">
              <a:buAutoNum type="arabicPeriod"/>
            </a:pPr>
            <a:r>
              <a:rPr lang="en-US" sz="1200" i="1" kern="1200">
                <a:solidFill>
                  <a:schemeClr val="tx1"/>
                </a:solidFill>
                <a:latin typeface="+mn-lt"/>
                <a:ea typeface="+mn-ea"/>
                <a:cs typeface="+mn-cs"/>
              </a:rPr>
              <a:t>Parties to the Competent authorities</a:t>
            </a:r>
          </a:p>
          <a:p>
            <a:pPr marL="514350" indent="-514350">
              <a:buAutoNum type="arabicPeriod"/>
            </a:pPr>
            <a:r>
              <a:rPr lang="en-US" sz="1200" i="1" kern="1200">
                <a:solidFill>
                  <a:schemeClr val="tx1"/>
                </a:solidFill>
                <a:latin typeface="+mn-lt"/>
                <a:ea typeface="+mn-ea"/>
                <a:cs typeface="+mn-cs"/>
              </a:rPr>
              <a:t>Law enforcement agencies</a:t>
            </a:r>
          </a:p>
          <a:p>
            <a:pPr marL="514350" indent="-514350">
              <a:buAutoNum type="arabicPeriod"/>
            </a:pPr>
            <a:r>
              <a:rPr lang="en-US" sz="1200" i="1" kern="1200">
                <a:solidFill>
                  <a:schemeClr val="tx1"/>
                </a:solidFill>
                <a:latin typeface="+mn-lt"/>
                <a:ea typeface="+mn-ea"/>
                <a:cs typeface="+mn-cs"/>
              </a:rPr>
              <a:t>e Exchange of Notes between BVIG and UK Government</a:t>
            </a:r>
          </a:p>
          <a:p>
            <a:endParaRPr lang="en-US" i="1"/>
          </a:p>
          <a:p>
            <a:r>
              <a:rPr lang="en-US" i="1"/>
              <a:t>To give effect to the policy that Ayana discussed extensively at the beginning, the BO regulations are being amended to allow access to a different category of persons.</a:t>
            </a:r>
          </a:p>
          <a:p>
            <a:r>
              <a:rPr lang="en-US" i="1"/>
              <a:t>These are Person’s with a legitimate interest in the information</a:t>
            </a:r>
          </a:p>
          <a:p>
            <a:endParaRPr lang="en-US" i="1"/>
          </a:p>
          <a:p>
            <a:endParaRPr lang="en-US">
              <a:ea typeface="Calibri"/>
              <a:cs typeface="Calibri"/>
            </a:endParaRPr>
          </a:p>
        </p:txBody>
      </p:sp>
      <p:sp>
        <p:nvSpPr>
          <p:cNvPr id="4" name="Slide Number Placeholder 3"/>
          <p:cNvSpPr>
            <a:spLocks noGrp="1"/>
          </p:cNvSpPr>
          <p:nvPr>
            <p:ph type="sldNum" sz="quarter" idx="5"/>
          </p:nvPr>
        </p:nvSpPr>
        <p:spPr/>
        <p:txBody>
          <a:bodyPr/>
          <a:lstStyle/>
          <a:p>
            <a:fld id="{91F2BDA9-08B8-324F-9819-BBF7AF05ACD4}" type="slidenum">
              <a:rPr lang="en-US" smtClean="0"/>
              <a:t>25</a:t>
            </a:fld>
            <a:endParaRPr lang="en-US"/>
          </a:p>
        </p:txBody>
      </p:sp>
    </p:spTree>
    <p:extLst>
      <p:ext uri="{BB962C8B-B14F-4D97-AF65-F5344CB8AC3E}">
        <p14:creationId xmlns:p14="http://schemas.microsoft.com/office/powerpoint/2010/main" val="3644722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important to reiterate that access to BO information remains RESTRICTED to persons specified in the previous slide.</a:t>
            </a:r>
          </a:p>
          <a:p>
            <a:endParaRPr lang="en-US"/>
          </a:p>
          <a:p>
            <a:r>
              <a:rPr lang="en-US"/>
              <a:t>In turn, Legitimate interest is narrowly defined to encompass 3 scenarios: </a:t>
            </a:r>
          </a:p>
          <a:p>
            <a:endParaRPr lang="en-US"/>
          </a:p>
          <a:p>
            <a:r>
              <a:rPr lang="en-US"/>
              <a:t>1) Persons who can demonstrate that the purpose of the request is to investigate, prevent or detect ML, TF, PF activity.</a:t>
            </a:r>
          </a:p>
          <a:p>
            <a:r>
              <a:rPr lang="en-US"/>
              <a:t>2) Persons who can demonstrate that the BO is involved in criminal activity related to ML,TF or PF.  That they were convicted or has criminal proceedings for the offence of ML,TF, or PF.</a:t>
            </a:r>
          </a:p>
          <a:p>
            <a:r>
              <a:rPr lang="en-US"/>
              <a:t>3) Obliged entities carry out CDD of BVI AML Obligations</a:t>
            </a:r>
          </a:p>
          <a:p>
            <a:endParaRPr lang="en-US"/>
          </a:p>
          <a:p>
            <a:r>
              <a:rPr lang="en-US"/>
              <a:t>Explain who is an “obliged entity” are entities that have CDD or AML Obligations under BVI Law.  </a:t>
            </a:r>
          </a:p>
          <a:p>
            <a:r>
              <a:rPr lang="en-US">
                <a:ea typeface="Calibri" panose="020F0502020204030204"/>
                <a:cs typeface="Calibri" panose="020F0502020204030204"/>
              </a:rPr>
              <a:t>Here we are ensuring that obliged entities like TCSPs has a smooth pathway and efficient pathway for carrying out their responsibilities.</a:t>
            </a:r>
          </a:p>
          <a:p>
            <a:r>
              <a:rPr lang="en-US"/>
              <a:t> </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1F2BDA9-08B8-324F-9819-BBF7AF05ACD4}" type="slidenum">
              <a:rPr lang="en-US" smtClean="0"/>
              <a:t>26</a:t>
            </a:fld>
            <a:endParaRPr lang="en-US"/>
          </a:p>
        </p:txBody>
      </p:sp>
    </p:spTree>
    <p:extLst>
      <p:ext uri="{BB962C8B-B14F-4D97-AF65-F5344CB8AC3E}">
        <p14:creationId xmlns:p14="http://schemas.microsoft.com/office/powerpoint/2010/main" val="2741154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F954C-7430-99F8-1328-9A7C9DE142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409ECF-A171-AE61-DB92-396CF8CD83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84510C-4F13-FB36-7754-CBE3521F572D}"/>
              </a:ext>
            </a:extLst>
          </p:cNvPr>
          <p:cNvSpPr>
            <a:spLocks noGrp="1"/>
          </p:cNvSpPr>
          <p:nvPr>
            <p:ph type="body" idx="1"/>
          </p:nvPr>
        </p:nvSpPr>
        <p:spPr/>
        <p:txBody>
          <a:bodyPr/>
          <a:lstStyle/>
          <a:p>
            <a:endParaRPr lang="en-US">
              <a:ea typeface="Calibri" panose="020F0502020204030204"/>
              <a:cs typeface="Calibri" panose="020F0502020204030204"/>
            </a:endParaRPr>
          </a:p>
          <a:p>
            <a:r>
              <a:rPr lang="en-US"/>
              <a:t> </a:t>
            </a:r>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0A1B7D82-CC38-07DE-5F16-C83E955DF8B3}"/>
              </a:ext>
            </a:extLst>
          </p:cNvPr>
          <p:cNvSpPr>
            <a:spLocks noGrp="1"/>
          </p:cNvSpPr>
          <p:nvPr>
            <p:ph type="sldNum" sz="quarter" idx="5"/>
          </p:nvPr>
        </p:nvSpPr>
        <p:spPr/>
        <p:txBody>
          <a:bodyPr/>
          <a:lstStyle/>
          <a:p>
            <a:fld id="{91F2BDA9-08B8-324F-9819-BBF7AF05ACD4}" type="slidenum">
              <a:rPr lang="en-US" smtClean="0"/>
              <a:t>27</a:t>
            </a:fld>
            <a:endParaRPr lang="en-US"/>
          </a:p>
        </p:txBody>
      </p:sp>
    </p:spTree>
    <p:extLst>
      <p:ext uri="{BB962C8B-B14F-4D97-AF65-F5344CB8AC3E}">
        <p14:creationId xmlns:p14="http://schemas.microsoft.com/office/powerpoint/2010/main" val="3009316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890F0-CE3D-470A-B637-690AD0A4E2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65B38D-EF0E-E58E-3D4E-9BCB959498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6E262F-B061-A122-8BAC-B01921BC01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draft Regulations includes details on the process and access procedures and that will be covered in detail in the next presentation.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However, I want to focus on the notification requirement that forms part of the process. Where a request for access to BO information has been made, the Registrar will have an obligation to notify the legal entity of the request through its registered agent.</a:t>
            </a:r>
          </a:p>
          <a:p>
            <a:endParaRPr lang="en-US" i="1"/>
          </a:p>
          <a:p>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chemeClr val="accent3"/>
                </a:solidFill>
              </a:rPr>
              <a:t>Legal entity will have an opportunity to object the disclosure of the BO information. The timeframe and process for doing so are to be set out in the amendment legislation, with additional details to be provided for in guidance, as required. Where the Registrar rejects an objection, the legal entity may appeal to the Financial Services Appeal Board in accordance with the provisions of the Financial Services Appeal Board 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chemeClr val="accent3"/>
              </a:solidFill>
            </a:endParaRPr>
          </a:p>
          <a:p>
            <a:pPr>
              <a:buFont typeface="Wingdings" panose="05000000000000000000" pitchFamily="2" charset="2"/>
              <a:buChar char="Ø"/>
            </a:pPr>
            <a:r>
              <a:rPr lang="en-US" b="1">
                <a:solidFill>
                  <a:schemeClr val="accent3"/>
                </a:solidFill>
              </a:rPr>
              <a:t>Requirement for competent authorities, law enforcement agencies and obliged entities</a:t>
            </a:r>
          </a:p>
          <a:p>
            <a:pPr lvl="1">
              <a:buFont typeface="Wingdings" panose="05000000000000000000" pitchFamily="2" charset="2"/>
              <a:buChar char="§"/>
            </a:pPr>
            <a:r>
              <a:rPr lang="en-US">
                <a:solidFill>
                  <a:schemeClr val="accent4"/>
                </a:solidFill>
              </a:rPr>
              <a:t>Notify Registrar in writing of any discrepancy discovered re. beneficial ownership information within 14 days of discovery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chemeClr val="accent3"/>
              </a:solidFill>
            </a:endParaRPr>
          </a:p>
          <a:p>
            <a:endParaRPr lang="en-US" i="0"/>
          </a:p>
        </p:txBody>
      </p:sp>
      <p:sp>
        <p:nvSpPr>
          <p:cNvPr id="4" name="Slide Number Placeholder 3">
            <a:extLst>
              <a:ext uri="{FF2B5EF4-FFF2-40B4-BE49-F238E27FC236}">
                <a16:creationId xmlns:a16="http://schemas.microsoft.com/office/drawing/2014/main" id="{0D2079E0-D634-22A9-A87C-72549609A297}"/>
              </a:ext>
            </a:extLst>
          </p:cNvPr>
          <p:cNvSpPr>
            <a:spLocks noGrp="1"/>
          </p:cNvSpPr>
          <p:nvPr>
            <p:ph type="sldNum" sz="quarter" idx="5"/>
          </p:nvPr>
        </p:nvSpPr>
        <p:spPr/>
        <p:txBody>
          <a:bodyPr/>
          <a:lstStyle/>
          <a:p>
            <a:fld id="{1B51F67A-67DE-4048-B9A2-0CBA3CD1FE32}" type="slidenum">
              <a:rPr lang="en-US" smtClean="0"/>
              <a:t>28</a:t>
            </a:fld>
            <a:endParaRPr lang="en-US"/>
          </a:p>
        </p:txBody>
      </p:sp>
    </p:spTree>
    <p:extLst>
      <p:ext uri="{BB962C8B-B14F-4D97-AF65-F5344CB8AC3E}">
        <p14:creationId xmlns:p14="http://schemas.microsoft.com/office/powerpoint/2010/main" val="2377398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Policy recognizes that there may be circumstances where BO information should not be disclosable.</a:t>
            </a:r>
          </a:p>
          <a:p>
            <a:endParaRPr lang="en-US"/>
          </a:p>
          <a:p>
            <a:r>
              <a:rPr lang="en-US"/>
              <a:t>As such the regulations make provisions for persons to apply for an exemption from the disclosure of their BO information in very specific circumstances.</a:t>
            </a:r>
          </a:p>
          <a:p>
            <a:endParaRPr lang="en-US"/>
          </a:p>
          <a:p>
            <a:r>
              <a:rPr lang="en-US"/>
              <a:t>Regulation 31(G) </a:t>
            </a:r>
          </a:p>
        </p:txBody>
      </p:sp>
      <p:sp>
        <p:nvSpPr>
          <p:cNvPr id="4" name="Slide Number Placeholder 3"/>
          <p:cNvSpPr>
            <a:spLocks noGrp="1"/>
          </p:cNvSpPr>
          <p:nvPr>
            <p:ph type="sldNum" sz="quarter" idx="5"/>
          </p:nvPr>
        </p:nvSpPr>
        <p:spPr/>
        <p:txBody>
          <a:bodyPr/>
          <a:lstStyle/>
          <a:p>
            <a:fld id="{91F2BDA9-08B8-324F-9819-BBF7AF05ACD4}" type="slidenum">
              <a:rPr lang="en-US" smtClean="0"/>
              <a:t>29</a:t>
            </a:fld>
            <a:endParaRPr lang="en-US"/>
          </a:p>
        </p:txBody>
      </p:sp>
    </p:spTree>
    <p:extLst>
      <p:ext uri="{BB962C8B-B14F-4D97-AF65-F5344CB8AC3E}">
        <p14:creationId xmlns:p14="http://schemas.microsoft.com/office/powerpoint/2010/main" val="2949125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some significant prohibitions on what can be done with the information or how the information should be treated.</a:t>
            </a:r>
          </a:p>
          <a:p>
            <a:endParaRPr lang="en-US"/>
          </a:p>
          <a:p>
            <a:r>
              <a:rPr lang="en-US"/>
              <a:t>These are set out in Regulations 31H</a:t>
            </a:r>
          </a:p>
        </p:txBody>
      </p:sp>
      <p:sp>
        <p:nvSpPr>
          <p:cNvPr id="4" name="Slide Number Placeholder 3"/>
          <p:cNvSpPr>
            <a:spLocks noGrp="1"/>
          </p:cNvSpPr>
          <p:nvPr>
            <p:ph type="sldNum" sz="quarter" idx="5"/>
          </p:nvPr>
        </p:nvSpPr>
        <p:spPr/>
        <p:txBody>
          <a:bodyPr/>
          <a:lstStyle/>
          <a:p>
            <a:fld id="{91F2BDA9-08B8-324F-9819-BBF7AF05ACD4}" type="slidenum">
              <a:rPr lang="en-US" smtClean="0"/>
              <a:t>30</a:t>
            </a:fld>
            <a:endParaRPr lang="en-US"/>
          </a:p>
        </p:txBody>
      </p:sp>
    </p:spTree>
    <p:extLst>
      <p:ext uri="{BB962C8B-B14F-4D97-AF65-F5344CB8AC3E}">
        <p14:creationId xmlns:p14="http://schemas.microsoft.com/office/powerpoint/2010/main" val="2486713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Any contravention may result in a penalty or being placed on a list of restricted persons who cannot make a request for access to BO information </a:t>
            </a:r>
          </a:p>
        </p:txBody>
      </p:sp>
      <p:sp>
        <p:nvSpPr>
          <p:cNvPr id="4" name="Slide Number Placeholder 3"/>
          <p:cNvSpPr>
            <a:spLocks noGrp="1"/>
          </p:cNvSpPr>
          <p:nvPr>
            <p:ph type="sldNum" sz="quarter" idx="5"/>
          </p:nvPr>
        </p:nvSpPr>
        <p:spPr/>
        <p:txBody>
          <a:bodyPr/>
          <a:lstStyle/>
          <a:p>
            <a:fld id="{1B51F67A-67DE-4048-B9A2-0CBA3CD1FE32}" type="slidenum">
              <a:rPr lang="en-US" smtClean="0"/>
              <a:t>31</a:t>
            </a:fld>
            <a:endParaRPr lang="en-US"/>
          </a:p>
        </p:txBody>
      </p:sp>
    </p:spTree>
    <p:extLst>
      <p:ext uri="{BB962C8B-B14F-4D97-AF65-F5344CB8AC3E}">
        <p14:creationId xmlns:p14="http://schemas.microsoft.com/office/powerpoint/2010/main" val="112698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Colleague spoke about the existing exemption and also detailed the new exemptions.</a:t>
            </a:r>
          </a:p>
          <a:p>
            <a:endParaRPr lang="en-US"/>
          </a:p>
          <a:p>
            <a:r>
              <a:rPr lang="en-US"/>
              <a:t>5 new exemptions are introduced with these amendments, some of which mirror existing exemptions.  For example, </a:t>
            </a:r>
          </a:p>
          <a:p>
            <a:pPr marL="171450" indent="-171450">
              <a:buFont typeface="Arial" panose="020B0604020202020204" pitchFamily="34" charset="0"/>
              <a:buChar char="•"/>
            </a:pPr>
            <a:r>
              <a:rPr lang="en-US"/>
              <a:t>Subsidiaries of Funds are specified now exempted</a:t>
            </a:r>
          </a:p>
          <a:p>
            <a:pPr marL="171450" indent="-171450">
              <a:buFont typeface="Arial" panose="020B0604020202020204" pitchFamily="34" charset="0"/>
              <a:buChar char="•"/>
            </a:pPr>
            <a:r>
              <a:rPr lang="en-US"/>
              <a:t>So are subsidiaries of listed companies, and </a:t>
            </a:r>
          </a:p>
          <a:p>
            <a:pPr marL="171450" indent="-171450">
              <a:buFont typeface="Arial" panose="020B0604020202020204" pitchFamily="34" charset="0"/>
              <a:buChar char="•"/>
            </a:pPr>
            <a:r>
              <a:rPr lang="en-US"/>
              <a:t>BCs whose shares are held by Foreign </a:t>
            </a:r>
            <a:r>
              <a:rPr lang="en-US" err="1"/>
              <a:t>Regulted</a:t>
            </a:r>
            <a:r>
              <a:rPr lang="en-US"/>
              <a:t> Trustees.</a:t>
            </a:r>
          </a:p>
          <a:p>
            <a:pPr marL="171450" indent="-171450">
              <a:buFont typeface="Arial" panose="020B0604020202020204" pitchFamily="34" charset="0"/>
              <a:buChar char="•"/>
            </a:pPr>
            <a:r>
              <a:rPr lang="en-US"/>
              <a:t>State Owned Enterprises</a:t>
            </a:r>
          </a:p>
          <a:p>
            <a:pPr marL="171450" indent="-171450">
              <a:buFont typeface="Arial" panose="020B0604020202020204" pitchFamily="34" charset="0"/>
              <a:buChar char="•"/>
            </a:pPr>
            <a:r>
              <a:rPr lang="en-US"/>
              <a:t>International </a:t>
            </a:r>
            <a:r>
              <a:rPr lang="en-US" err="1"/>
              <a:t>Organisations</a:t>
            </a:r>
            <a:r>
              <a:rPr lang="en-US"/>
              <a:t> </a:t>
            </a:r>
          </a:p>
        </p:txBody>
      </p:sp>
      <p:sp>
        <p:nvSpPr>
          <p:cNvPr id="4" name="Slide Number Placeholder 3"/>
          <p:cNvSpPr>
            <a:spLocks noGrp="1"/>
          </p:cNvSpPr>
          <p:nvPr>
            <p:ph type="sldNum" sz="quarter" idx="5"/>
          </p:nvPr>
        </p:nvSpPr>
        <p:spPr/>
        <p:txBody>
          <a:bodyPr/>
          <a:lstStyle/>
          <a:p>
            <a:fld id="{91F2BDA9-08B8-324F-9819-BBF7AF05ACD4}" type="slidenum">
              <a:rPr lang="en-US" smtClean="0"/>
              <a:t>34</a:t>
            </a:fld>
            <a:endParaRPr lang="en-US"/>
          </a:p>
        </p:txBody>
      </p:sp>
    </p:spTree>
    <p:extLst>
      <p:ext uri="{BB962C8B-B14F-4D97-AF65-F5344CB8AC3E}">
        <p14:creationId xmlns:p14="http://schemas.microsoft.com/office/powerpoint/2010/main" val="1255536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F2BDA9-08B8-324F-9819-BBF7AF05ACD4}" type="slidenum">
              <a:rPr lang="en-US" smtClean="0"/>
              <a:t>13</a:t>
            </a:fld>
            <a:endParaRPr lang="en-US"/>
          </a:p>
        </p:txBody>
      </p:sp>
    </p:spTree>
    <p:extLst>
      <p:ext uri="{BB962C8B-B14F-4D97-AF65-F5344CB8AC3E}">
        <p14:creationId xmlns:p14="http://schemas.microsoft.com/office/powerpoint/2010/main" val="3203392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effectively, when the new transactions are deployed, you will see and option under the exemption category which now includes those new exemptions of;</a:t>
            </a:r>
          </a:p>
          <a:p>
            <a:endParaRPr lang="en-US"/>
          </a:p>
          <a:p>
            <a:pPr marL="171450" indent="-171450">
              <a:buFont typeface="Arial" panose="020B0604020202020204" pitchFamily="34" charset="0"/>
              <a:buChar char="•"/>
            </a:pPr>
            <a:r>
              <a:rPr lang="en-US"/>
              <a:t>Subsidiaries of Funds are specified now exempted</a:t>
            </a:r>
          </a:p>
          <a:p>
            <a:pPr marL="171450" indent="-171450">
              <a:buFont typeface="Arial" panose="020B0604020202020204" pitchFamily="34" charset="0"/>
              <a:buChar char="•"/>
            </a:pPr>
            <a:r>
              <a:rPr lang="en-US"/>
              <a:t>Subsidiaries of listed companies, and </a:t>
            </a:r>
          </a:p>
          <a:p>
            <a:pPr marL="171450" indent="-171450">
              <a:buFont typeface="Arial" panose="020B0604020202020204" pitchFamily="34" charset="0"/>
              <a:buChar char="•"/>
            </a:pPr>
            <a:r>
              <a:rPr lang="en-US"/>
              <a:t>BCs whose shares are held by Foreign </a:t>
            </a:r>
            <a:r>
              <a:rPr lang="en-US" err="1"/>
              <a:t>Regulted</a:t>
            </a:r>
            <a:r>
              <a:rPr lang="en-US"/>
              <a:t> Trustees.</a:t>
            </a:r>
          </a:p>
          <a:p>
            <a:pPr marL="171450" indent="-171450">
              <a:buFont typeface="Arial" panose="020B0604020202020204" pitchFamily="34" charset="0"/>
              <a:buChar char="•"/>
            </a:pPr>
            <a:r>
              <a:rPr lang="en-US"/>
              <a:t>State Owned Enterprises</a:t>
            </a:r>
          </a:p>
          <a:p>
            <a:pPr marL="171450" indent="-171450">
              <a:buFont typeface="Arial" panose="020B0604020202020204" pitchFamily="34" charset="0"/>
              <a:buChar char="•"/>
            </a:pPr>
            <a:r>
              <a:rPr lang="en-US"/>
              <a:t>International </a:t>
            </a:r>
            <a:r>
              <a:rPr lang="en-US" err="1"/>
              <a:t>Organisations</a:t>
            </a:r>
            <a:r>
              <a:rPr lang="en-US"/>
              <a:t> </a:t>
            </a:r>
          </a:p>
        </p:txBody>
      </p:sp>
      <p:sp>
        <p:nvSpPr>
          <p:cNvPr id="4" name="Slide Number Placeholder 3"/>
          <p:cNvSpPr>
            <a:spLocks noGrp="1"/>
          </p:cNvSpPr>
          <p:nvPr>
            <p:ph type="sldNum" sz="quarter" idx="5"/>
          </p:nvPr>
        </p:nvSpPr>
        <p:spPr/>
        <p:txBody>
          <a:bodyPr/>
          <a:lstStyle/>
          <a:p>
            <a:fld id="{91F2BDA9-08B8-324F-9819-BBF7AF05ACD4}" type="slidenum">
              <a:rPr lang="en-US" smtClean="0"/>
              <a:t>36</a:t>
            </a:fld>
            <a:endParaRPr lang="en-US"/>
          </a:p>
        </p:txBody>
      </p:sp>
    </p:spTree>
    <p:extLst>
      <p:ext uri="{BB962C8B-B14F-4D97-AF65-F5344CB8AC3E}">
        <p14:creationId xmlns:p14="http://schemas.microsoft.com/office/powerpoint/2010/main" val="3854703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You would have heard my colleague explain the concept of restriction on Beneficial </a:t>
            </a:r>
            <a:r>
              <a:rPr lang="en-US" err="1"/>
              <a:t>Ownnership</a:t>
            </a:r>
            <a:r>
              <a:rPr lang="en-US"/>
              <a:t> Interest</a:t>
            </a:r>
          </a:p>
          <a:p>
            <a:endParaRPr lang="en-US"/>
          </a:p>
          <a:p>
            <a:r>
              <a:rPr lang="en-US"/>
              <a:t>I am going to explain how we envision it to happen procedurally.</a:t>
            </a:r>
          </a:p>
          <a:p>
            <a:endParaRPr lang="en-US"/>
          </a:p>
          <a:p>
            <a:r>
              <a:rPr lang="en-US"/>
              <a:t>Firstly, the Registrar will first have to be notified by the Legal Entity through RA that they had no response to their own notice to identify the BO or that they failure to identify BO.  </a:t>
            </a:r>
          </a:p>
          <a:p>
            <a:endParaRPr lang="en-US"/>
          </a:p>
          <a:p>
            <a:r>
              <a:rPr lang="en-US"/>
              <a:t>We anticipate that this will happen through VIRRGIN</a:t>
            </a:r>
          </a:p>
          <a:p>
            <a:endParaRPr lang="en-US"/>
          </a:p>
          <a:p>
            <a:r>
              <a:rPr lang="en-US"/>
              <a:t>In turn the Registrar is obligated to serve a “Restriction Notice”, restricting rights of relevant interest.</a:t>
            </a:r>
          </a:p>
          <a:p>
            <a:endParaRPr lang="en-US"/>
          </a:p>
          <a:p>
            <a:r>
              <a:rPr lang="en-US"/>
              <a:t>Before deciding, Registrar has to have regard to the effect it would have on the persons rights.</a:t>
            </a:r>
          </a:p>
          <a:p>
            <a:endParaRPr lang="en-US"/>
          </a:p>
          <a:p>
            <a:r>
              <a:rPr lang="en-US"/>
              <a:t>This notice will automatically be sent via VIRRGIN</a:t>
            </a:r>
          </a:p>
          <a:p>
            <a:endParaRPr lang="en-US"/>
          </a:p>
          <a:p>
            <a:r>
              <a:rPr lang="en-US"/>
              <a:t>The notice will specify that the BOs relevant interest is restricted in accordance with 18)(A)(3).  </a:t>
            </a:r>
          </a:p>
          <a:p>
            <a:endParaRPr lang="en-US"/>
          </a:p>
          <a:p>
            <a:r>
              <a:rPr lang="en-US"/>
              <a:t>The Restriction notice will also set out the Effect of the Notice:</a:t>
            </a:r>
          </a:p>
          <a:p>
            <a:r>
              <a:rPr lang="en-US"/>
              <a:t>- 18(b) Language</a:t>
            </a:r>
          </a:p>
          <a:p>
            <a:r>
              <a:rPr lang="en-US"/>
              <a:t>- Void transfers or agreement to transfers</a:t>
            </a:r>
          </a:p>
          <a:p>
            <a:r>
              <a:rPr lang="en-US"/>
              <a:t>- No rights are exercisable</a:t>
            </a:r>
          </a:p>
          <a:p>
            <a:r>
              <a:rPr lang="en-US"/>
              <a:t>- No relevant interest issued</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Company will be flagged in VIRRGIN that company has BO with relevant interest that is restricted</a:t>
            </a:r>
          </a:p>
          <a:p>
            <a:endParaRPr lang="en-US"/>
          </a:p>
          <a:p>
            <a:r>
              <a:rPr lang="en-US"/>
              <a:t>Registrar could withdraw notice if satisfied any condition in 18(a)(4) are met </a:t>
            </a:r>
          </a:p>
          <a:p>
            <a:r>
              <a:rPr lang="en-US"/>
              <a:t>	- BO Identified</a:t>
            </a:r>
          </a:p>
          <a:p>
            <a:r>
              <a:rPr lang="en-US"/>
              <a:t>	- 3</a:t>
            </a:r>
            <a:r>
              <a:rPr lang="en-US" baseline="30000"/>
              <a:t>rd</a:t>
            </a:r>
            <a:r>
              <a:rPr lang="en-US"/>
              <a:t> Party Rights Unfairly  affected</a:t>
            </a:r>
          </a:p>
          <a:p>
            <a:r>
              <a:rPr lang="en-US"/>
              <a:t>	- Valid Reason or justification e.g. death of BO</a:t>
            </a:r>
          </a:p>
          <a:p>
            <a:endParaRPr lang="en-US"/>
          </a:p>
          <a:p>
            <a:endParaRPr lang="en-US"/>
          </a:p>
        </p:txBody>
      </p:sp>
      <p:sp>
        <p:nvSpPr>
          <p:cNvPr id="4" name="Slide Number Placeholder 3"/>
          <p:cNvSpPr>
            <a:spLocks noGrp="1"/>
          </p:cNvSpPr>
          <p:nvPr>
            <p:ph type="sldNum" sz="quarter" idx="5"/>
          </p:nvPr>
        </p:nvSpPr>
        <p:spPr/>
        <p:txBody>
          <a:bodyPr/>
          <a:lstStyle/>
          <a:p>
            <a:fld id="{91F2BDA9-08B8-324F-9819-BBF7AF05ACD4}" type="slidenum">
              <a:rPr lang="en-US" smtClean="0"/>
              <a:t>37</a:t>
            </a:fld>
            <a:endParaRPr lang="en-US"/>
          </a:p>
        </p:txBody>
      </p:sp>
    </p:spTree>
    <p:extLst>
      <p:ext uri="{BB962C8B-B14F-4D97-AF65-F5344CB8AC3E}">
        <p14:creationId xmlns:p14="http://schemas.microsoft.com/office/powerpoint/2010/main" val="4149021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6088F-ABC6-1FCB-2A9C-970B98523C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E13418-1369-B5CE-E9D0-194FDF099C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185E07-D30B-EAE5-B4C0-6C484FCC26B4}"/>
              </a:ext>
            </a:extLst>
          </p:cNvPr>
          <p:cNvSpPr>
            <a:spLocks noGrp="1"/>
          </p:cNvSpPr>
          <p:nvPr>
            <p:ph type="body" idx="1"/>
          </p:nvPr>
        </p:nvSpPr>
        <p:spPr/>
        <p:txBody>
          <a:bodyPr/>
          <a:lstStyle/>
          <a:p>
            <a:pPr algn="just"/>
            <a:r>
              <a:rPr lang="en-US" b="1">
                <a:solidFill>
                  <a:srgbClr val="196B24"/>
                </a:solidFill>
              </a:rPr>
              <a:t>Make a Request in the Approved Form</a:t>
            </a:r>
          </a:p>
          <a:p>
            <a:pPr marL="171450" indent="-171450" algn="just">
              <a:buFont typeface="Arial" panose="020B0604020202020204" pitchFamily="34" charset="0"/>
              <a:buChar char="•"/>
            </a:pPr>
            <a:r>
              <a:rPr lang="en-US" b="0">
                <a:solidFill>
                  <a:srgbClr val="196B24"/>
                </a:solidFill>
              </a:rPr>
              <a:t>The user will submit a Request to the Registrar via a Search/Request for BO Information function</a:t>
            </a:r>
          </a:p>
          <a:p>
            <a:pPr marL="171450" indent="-171450" algn="just">
              <a:buFont typeface="Arial" panose="020B0604020202020204" pitchFamily="34" charset="0"/>
              <a:buChar char="•"/>
            </a:pPr>
            <a:r>
              <a:rPr lang="en-US" b="0">
                <a:solidFill>
                  <a:srgbClr val="196B24"/>
                </a:solidFill>
              </a:rPr>
              <a:t>Together with the non-refundable fee (Payment Portal)</a:t>
            </a:r>
          </a:p>
          <a:p>
            <a:pPr marL="171450" indent="-171450" algn="just">
              <a:buFont typeface="Arial" panose="020B0604020202020204" pitchFamily="34" charset="0"/>
              <a:buChar char="•"/>
            </a:pPr>
            <a:r>
              <a:rPr lang="en-US" b="0">
                <a:solidFill>
                  <a:srgbClr val="196B24"/>
                </a:solidFill>
              </a:rPr>
              <a:t>The system automatically routes the request to the Registrar</a:t>
            </a:r>
          </a:p>
          <a:p>
            <a:pPr marL="171450" indent="-171450" algn="just">
              <a:buFont typeface="Arial" panose="020B0604020202020204" pitchFamily="34" charset="0"/>
              <a:buChar char="•"/>
            </a:pPr>
            <a:r>
              <a:rPr lang="en-US" b="0">
                <a:solidFill>
                  <a:srgbClr val="196B24"/>
                </a:solidFill>
              </a:rPr>
              <a:t>The Registrar makes an assessment</a:t>
            </a:r>
          </a:p>
          <a:p>
            <a:pPr algn="just"/>
            <a:endParaRPr lang="en-US">
              <a:solidFill>
                <a:srgbClr val="196B24"/>
              </a:solidFill>
            </a:endParaRPr>
          </a:p>
          <a:p>
            <a:pPr algn="just"/>
            <a:r>
              <a:rPr lang="en-US" b="1">
                <a:solidFill>
                  <a:srgbClr val="196B24"/>
                </a:solidFill>
              </a:rPr>
              <a:t>Conditions for inspection </a:t>
            </a:r>
          </a:p>
          <a:p>
            <a:pPr marL="171450" indent="-171450" algn="just">
              <a:buFont typeface="Arial" panose="020B0604020202020204" pitchFamily="34" charset="0"/>
              <a:buChar char="•"/>
            </a:pPr>
            <a:r>
              <a:rPr lang="en-US" sz="1200" b="0" kern="1200">
                <a:solidFill>
                  <a:srgbClr val="196B24"/>
                </a:solidFill>
                <a:latin typeface="+mn-lt"/>
                <a:ea typeface="+mn-ea"/>
                <a:cs typeface="+mn-cs"/>
              </a:rPr>
              <a:t>The Registrar’s Assessment involves reviewing that the relevant information is submitted</a:t>
            </a:r>
          </a:p>
          <a:p>
            <a:pPr marL="171450" indent="-171450" algn="just">
              <a:buFont typeface="Arial" panose="020B0604020202020204" pitchFamily="34" charset="0"/>
              <a:buChar char="•"/>
            </a:pPr>
            <a:r>
              <a:rPr lang="en-US" sz="1200" b="0" kern="1200">
                <a:solidFill>
                  <a:srgbClr val="196B24"/>
                </a:solidFill>
                <a:latin typeface="+mn-lt"/>
                <a:ea typeface="+mn-ea"/>
                <a:cs typeface="+mn-cs"/>
              </a:rPr>
              <a:t>The submission must contain specified information </a:t>
            </a:r>
          </a:p>
          <a:p>
            <a:pPr marL="171450" indent="-171450" algn="just">
              <a:buFont typeface="Arial" panose="020B0604020202020204" pitchFamily="34" charset="0"/>
              <a:buChar char="•"/>
            </a:pPr>
            <a:r>
              <a:rPr lang="en-US" sz="1200" b="0" kern="1200">
                <a:solidFill>
                  <a:srgbClr val="196B24"/>
                </a:solidFill>
                <a:latin typeface="+mn-lt"/>
                <a:ea typeface="+mn-ea"/>
                <a:cs typeface="+mn-cs"/>
              </a:rPr>
              <a:t>The next 3 Slides details this information</a:t>
            </a:r>
          </a:p>
          <a:p>
            <a:pPr algn="just"/>
            <a:endParaRPr lang="en-US">
              <a:solidFill>
                <a:srgbClr val="196B24"/>
              </a:solidFill>
            </a:endParaRPr>
          </a:p>
          <a:p>
            <a:pPr algn="just"/>
            <a:endParaRPr lang="en-US">
              <a:solidFill>
                <a:srgbClr val="196B24"/>
              </a:solidFill>
              <a:ea typeface="Calibri"/>
              <a:cs typeface="Calibri"/>
            </a:endParaRPr>
          </a:p>
        </p:txBody>
      </p:sp>
      <p:sp>
        <p:nvSpPr>
          <p:cNvPr id="4" name="Slide Number Placeholder 3">
            <a:extLst>
              <a:ext uri="{FF2B5EF4-FFF2-40B4-BE49-F238E27FC236}">
                <a16:creationId xmlns:a16="http://schemas.microsoft.com/office/drawing/2014/main" id="{BF4EBF34-5CCC-E2F5-5A42-BB72CEFD27B0}"/>
              </a:ext>
            </a:extLst>
          </p:cNvPr>
          <p:cNvSpPr>
            <a:spLocks noGrp="1"/>
          </p:cNvSpPr>
          <p:nvPr>
            <p:ph type="sldNum" sz="quarter" idx="5"/>
          </p:nvPr>
        </p:nvSpPr>
        <p:spPr/>
        <p:txBody>
          <a:bodyPr/>
          <a:lstStyle/>
          <a:p>
            <a:fld id="{91F2BDA9-08B8-324F-9819-BBF7AF05ACD4}" type="slidenum">
              <a:rPr lang="en-US" smtClean="0"/>
              <a:t>38</a:t>
            </a:fld>
            <a:endParaRPr lang="en-US"/>
          </a:p>
        </p:txBody>
      </p:sp>
    </p:spTree>
    <p:extLst>
      <p:ext uri="{BB962C8B-B14F-4D97-AF65-F5344CB8AC3E}">
        <p14:creationId xmlns:p14="http://schemas.microsoft.com/office/powerpoint/2010/main" val="23415081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Obliged Entities have a special duty when they see the Register to notify of any discrepancy between the Register and any information held by it. </a:t>
            </a:r>
          </a:p>
        </p:txBody>
      </p:sp>
      <p:sp>
        <p:nvSpPr>
          <p:cNvPr id="4" name="Slide Number Placeholder 3"/>
          <p:cNvSpPr>
            <a:spLocks noGrp="1"/>
          </p:cNvSpPr>
          <p:nvPr>
            <p:ph type="sldNum" sz="quarter" idx="5"/>
          </p:nvPr>
        </p:nvSpPr>
        <p:spPr/>
        <p:txBody>
          <a:bodyPr/>
          <a:lstStyle/>
          <a:p>
            <a:fld id="{91F2BDA9-08B8-324F-9819-BBF7AF05ACD4}" type="slidenum">
              <a:rPr lang="en-US" smtClean="0"/>
              <a:t>42</a:t>
            </a:fld>
            <a:endParaRPr lang="en-US"/>
          </a:p>
        </p:txBody>
      </p:sp>
    </p:spTree>
    <p:extLst>
      <p:ext uri="{BB962C8B-B14F-4D97-AF65-F5344CB8AC3E}">
        <p14:creationId xmlns:p14="http://schemas.microsoft.com/office/powerpoint/2010/main" val="4670291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196B24"/>
                </a:solidFill>
              </a:rPr>
              <a:t>Registrar’s Assessment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solidFill>
                <a:srgbClr val="196B2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196B24"/>
                </a:solidFill>
              </a:rPr>
              <a:t>Registrar’s Assessment of the request to inspect register or obtain a copy is critical to this entire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solidFill>
                <a:srgbClr val="196B2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196B24"/>
                </a:solidFill>
              </a:rPr>
              <a:t>Remember the request with all the particulars will be routed via VIRRGIN and our normal review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solidFill>
                <a:srgbClr val="196B2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196B24"/>
                </a:solidFill>
              </a:rPr>
              <a:t>She must first determine if the requester demonstrated legitimate interest.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solidFill>
                <a:srgbClr val="196B2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196B24"/>
                </a:solidFill>
              </a:rPr>
              <a:t>She must also determine whether the required information has been submitted (name and contact, statement of purpose of request, the legal entity, BO, Declaration)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solidFill>
                <a:srgbClr val="196B2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196B24"/>
                </a:solidFill>
              </a:rPr>
              <a:t>She must also ensure that no exemptions from disclosing the information has been granted.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solidFill>
                <a:srgbClr val="196B2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196B24"/>
                </a:solidFill>
              </a:rPr>
              <a:t>And she can ask for whatever other information she needs to determine the request.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solidFill>
                <a:srgbClr val="196B2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196B24"/>
                </a:solidFill>
              </a:rPr>
              <a:t>If any of the conditions are not met, or the public interest grounds not to acceded the Registrar can REFUSE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solidFill>
                <a:srgbClr val="196B2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196B24"/>
                </a:solidFill>
              </a:rPr>
              <a:t>If that determination is made the Registrar through VIRRGIN send a rejection letter/email.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solidFill>
                <a:srgbClr val="196B2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endParaRPr lang="en-US"/>
          </a:p>
        </p:txBody>
      </p:sp>
      <p:sp>
        <p:nvSpPr>
          <p:cNvPr id="4" name="Slide Number Placeholder 3"/>
          <p:cNvSpPr>
            <a:spLocks noGrp="1"/>
          </p:cNvSpPr>
          <p:nvPr>
            <p:ph type="sldNum" sz="quarter" idx="5"/>
          </p:nvPr>
        </p:nvSpPr>
        <p:spPr/>
        <p:txBody>
          <a:bodyPr/>
          <a:lstStyle/>
          <a:p>
            <a:fld id="{91F2BDA9-08B8-324F-9819-BBF7AF05ACD4}" type="slidenum">
              <a:rPr lang="en-US" smtClean="0"/>
              <a:t>43</a:t>
            </a:fld>
            <a:endParaRPr lang="en-US"/>
          </a:p>
        </p:txBody>
      </p:sp>
    </p:spTree>
    <p:extLst>
      <p:ext uri="{BB962C8B-B14F-4D97-AF65-F5344CB8AC3E}">
        <p14:creationId xmlns:p14="http://schemas.microsoft.com/office/powerpoint/2010/main" val="92309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Where the Registrar determines that the conditions are satisfied, she has an obligation to notify the Legal Entity that the request has been made.</a:t>
            </a:r>
          </a:p>
          <a:p>
            <a:endParaRPr lang="en-US"/>
          </a:p>
          <a:p>
            <a:r>
              <a:rPr lang="en-US"/>
              <a:t>This process/ notification happens through VIRRGIN also, so its rather seamless</a:t>
            </a:r>
          </a:p>
          <a:p>
            <a:endParaRPr lang="en-US"/>
          </a:p>
          <a:p>
            <a:r>
              <a:rPr lang="en-US"/>
              <a:t>The notification will specifically tell the legal entity the purpose for which the information is sought and that they have 5 days to object.</a:t>
            </a:r>
          </a:p>
          <a:p>
            <a:endParaRPr lang="en-US"/>
          </a:p>
          <a:p>
            <a:r>
              <a:rPr lang="en-US"/>
              <a:t>Where there has been no notice of objection the Registrar will </a:t>
            </a:r>
            <a:r>
              <a:rPr lang="en-US" err="1"/>
              <a:t>honour</a:t>
            </a:r>
            <a:r>
              <a:rPr lang="en-US"/>
              <a:t> the request </a:t>
            </a:r>
          </a:p>
          <a:p>
            <a:endParaRPr lang="en-US"/>
          </a:p>
          <a:p>
            <a:r>
              <a:rPr lang="en-US"/>
              <a:t>VIRRGIN will send the relevant BO information to the Requester. Limited to name, DOB, nationality,  nature of interest</a:t>
            </a:r>
          </a:p>
        </p:txBody>
      </p:sp>
      <p:sp>
        <p:nvSpPr>
          <p:cNvPr id="4" name="Slide Number Placeholder 3"/>
          <p:cNvSpPr>
            <a:spLocks noGrp="1"/>
          </p:cNvSpPr>
          <p:nvPr>
            <p:ph type="sldNum" sz="quarter" idx="5"/>
          </p:nvPr>
        </p:nvSpPr>
        <p:spPr/>
        <p:txBody>
          <a:bodyPr/>
          <a:lstStyle/>
          <a:p>
            <a:fld id="{91F2BDA9-08B8-324F-9819-BBF7AF05ACD4}" type="slidenum">
              <a:rPr lang="en-US" smtClean="0"/>
              <a:t>44</a:t>
            </a:fld>
            <a:endParaRPr lang="en-US"/>
          </a:p>
        </p:txBody>
      </p:sp>
    </p:spTree>
    <p:extLst>
      <p:ext uri="{BB962C8B-B14F-4D97-AF65-F5344CB8AC3E}">
        <p14:creationId xmlns:p14="http://schemas.microsoft.com/office/powerpoint/2010/main" val="4104749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31E</a:t>
            </a:r>
          </a:p>
          <a:p>
            <a:r>
              <a:rPr lang="en-SG"/>
              <a:t>Legal entities have a right to file notice of objection for the requested information.  i.e. That the Registrar should not accede to the Request for information</a:t>
            </a:r>
          </a:p>
          <a:p>
            <a:endParaRPr lang="en-SG"/>
          </a:p>
          <a:p>
            <a:r>
              <a:rPr lang="en-SG"/>
              <a:t>This is yet another process that will be facilitated through VIRRGIN, A legal entity via its RA will apply to Registrar.</a:t>
            </a:r>
          </a:p>
          <a:p>
            <a:endParaRPr lang="en-SG"/>
          </a:p>
          <a:p>
            <a:r>
              <a:rPr lang="en-SG"/>
              <a:t>Application to Registrar should outline </a:t>
            </a:r>
          </a:p>
          <a:p>
            <a:pPr marL="171450" indent="-171450">
              <a:buFont typeface="Arial" panose="020B0604020202020204" pitchFamily="34" charset="0"/>
              <a:buChar char="•"/>
            </a:pPr>
            <a:r>
              <a:rPr lang="en-SG"/>
              <a:t>Certain details of BO, name and contact details</a:t>
            </a:r>
          </a:p>
          <a:p>
            <a:pPr marL="171450" indent="-171450">
              <a:buFont typeface="Arial" panose="020B0604020202020204" pitchFamily="34" charset="0"/>
              <a:buChar char="•"/>
            </a:pPr>
            <a:r>
              <a:rPr lang="en-SG"/>
              <a:t>Show cause why the request shouldn’t be honoured (no proper purpose or misleading, or inaccurate information, harm, legal capacity, national security, public interest)</a:t>
            </a:r>
          </a:p>
          <a:p>
            <a:pPr marL="171450" indent="-171450">
              <a:buFont typeface="Arial" panose="020B0604020202020204" pitchFamily="34" charset="0"/>
              <a:buChar char="•"/>
            </a:pPr>
            <a:r>
              <a:rPr lang="en-SG"/>
              <a:t>Other information to help Registrar’s determination</a:t>
            </a:r>
          </a:p>
          <a:p>
            <a:endParaRPr lang="en-SG"/>
          </a:p>
          <a:p>
            <a:r>
              <a:rPr lang="en-SG"/>
              <a:t>Application to be filed (within 5 days of filing the initial Notice of Objection under Reg 31D(2)(c) )</a:t>
            </a:r>
          </a:p>
          <a:p>
            <a:endParaRPr lang="en-SG"/>
          </a:p>
          <a:p>
            <a:r>
              <a:rPr lang="en-SG"/>
              <a:t>The Registrar via VIRRGIN will also notify the requestor that an objection has been made.</a:t>
            </a:r>
          </a:p>
          <a:p>
            <a:endParaRPr lang="en-SG"/>
          </a:p>
          <a:p>
            <a:r>
              <a:rPr lang="en-SG"/>
              <a:t>If the Registrar finds that the information is not for a proper purpose, Registrar declines request for information and notify the requester, stating reasons.</a:t>
            </a:r>
          </a:p>
          <a:p>
            <a:endParaRPr lang="en-SG"/>
          </a:p>
          <a:p>
            <a:r>
              <a:rPr lang="en-SG"/>
              <a:t>The Registrar will through VIRRGIN notify the Requestor.</a:t>
            </a:r>
          </a:p>
          <a:p>
            <a:endParaRPr lang="en-SG"/>
          </a:p>
          <a:p>
            <a:r>
              <a:rPr lang="en-SG"/>
              <a:t>If the Registrar finds that the request meets the requirements and is a for a proper purpose, and misleading, or inaccurate information, or harm, legal capacity, national security, public interest;</a:t>
            </a:r>
          </a:p>
          <a:p>
            <a:r>
              <a:rPr lang="en-SG"/>
              <a:t>She will issue accede to the request and issue a notice to the person who objected to the information being disclosed.</a:t>
            </a:r>
          </a:p>
          <a:p>
            <a:endParaRPr lang="en-SG"/>
          </a:p>
          <a:p>
            <a:endParaRPr lang="en-SG"/>
          </a:p>
          <a:p>
            <a:endParaRPr lang="en-SG"/>
          </a:p>
          <a:p>
            <a:endParaRPr lang="en-SG"/>
          </a:p>
          <a:p>
            <a:endParaRPr lang="en-SG"/>
          </a:p>
          <a:p>
            <a:endParaRPr lang="en-SG"/>
          </a:p>
          <a:p>
            <a:endParaRPr lang="en-US"/>
          </a:p>
        </p:txBody>
      </p:sp>
      <p:sp>
        <p:nvSpPr>
          <p:cNvPr id="4" name="Slide Number Placeholder 3"/>
          <p:cNvSpPr>
            <a:spLocks noGrp="1"/>
          </p:cNvSpPr>
          <p:nvPr>
            <p:ph type="sldNum" sz="quarter" idx="5"/>
          </p:nvPr>
        </p:nvSpPr>
        <p:spPr/>
        <p:txBody>
          <a:bodyPr/>
          <a:lstStyle/>
          <a:p>
            <a:fld id="{91F2BDA9-08B8-324F-9819-BBF7AF05ACD4}" type="slidenum">
              <a:rPr lang="en-US" smtClean="0"/>
              <a:t>45</a:t>
            </a:fld>
            <a:endParaRPr lang="en-US"/>
          </a:p>
        </p:txBody>
      </p:sp>
    </p:spTree>
    <p:extLst>
      <p:ext uri="{BB962C8B-B14F-4D97-AF65-F5344CB8AC3E}">
        <p14:creationId xmlns:p14="http://schemas.microsoft.com/office/powerpoint/2010/main" val="1314197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REG 31F – As Drafted: </a:t>
            </a:r>
          </a:p>
          <a:p>
            <a:endParaRPr lang="en-SG"/>
          </a:p>
          <a:p>
            <a:endParaRPr lang="en-SG"/>
          </a:p>
          <a:p>
            <a:r>
              <a:rPr lang="en-SG"/>
              <a:t>When the Registrar rejects  a notice of objection, the Legal </a:t>
            </a:r>
            <a:r>
              <a:rPr lang="en-SG" err="1"/>
              <a:t>Enity</a:t>
            </a:r>
            <a:r>
              <a:rPr lang="en-SG"/>
              <a:t>/BO has recourse; as well as the requester.</a:t>
            </a:r>
          </a:p>
          <a:p>
            <a:endParaRPr lang="en-SG"/>
          </a:p>
          <a:p>
            <a:r>
              <a:rPr lang="en-SG"/>
              <a:t>They can file an appeal within 21 days.</a:t>
            </a:r>
          </a:p>
          <a:p>
            <a:endParaRPr lang="en-SG"/>
          </a:p>
          <a:p>
            <a:r>
              <a:rPr lang="en-SG"/>
              <a:t>The appeal acts as a stay of Registrar’s Decision refusing the Objection; until the Appeals Board makes a decision</a:t>
            </a:r>
          </a:p>
          <a:p>
            <a:endParaRPr lang="en-SG"/>
          </a:p>
          <a:p>
            <a:r>
              <a:rPr lang="en-SG"/>
              <a:t>But this can only happen if  the appeal is filed before Registrar Grants Request for the information.</a:t>
            </a:r>
          </a:p>
          <a:p>
            <a:endParaRPr lang="en-SG"/>
          </a:p>
        </p:txBody>
      </p:sp>
      <p:sp>
        <p:nvSpPr>
          <p:cNvPr id="4" name="Slide Number Placeholder 3"/>
          <p:cNvSpPr>
            <a:spLocks noGrp="1"/>
          </p:cNvSpPr>
          <p:nvPr>
            <p:ph type="sldNum" sz="quarter" idx="5"/>
          </p:nvPr>
        </p:nvSpPr>
        <p:spPr/>
        <p:txBody>
          <a:bodyPr/>
          <a:lstStyle/>
          <a:p>
            <a:fld id="{91F2BDA9-08B8-324F-9819-BBF7AF05ACD4}" type="slidenum">
              <a:rPr lang="en-US" smtClean="0"/>
              <a:t>46</a:t>
            </a:fld>
            <a:endParaRPr lang="en-US"/>
          </a:p>
        </p:txBody>
      </p:sp>
    </p:spTree>
    <p:extLst>
      <p:ext uri="{BB962C8B-B14F-4D97-AF65-F5344CB8AC3E}">
        <p14:creationId xmlns:p14="http://schemas.microsoft.com/office/powerpoint/2010/main" val="182970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b="1"/>
              <a:t>Application Details:</a:t>
            </a:r>
          </a:p>
          <a:p>
            <a:pPr marL="171450" indent="-171450">
              <a:buFontTx/>
              <a:buChar char="-"/>
            </a:pPr>
            <a:r>
              <a:rPr lang="en-SG"/>
              <a:t>Applicant Name and Contact details</a:t>
            </a:r>
          </a:p>
          <a:p>
            <a:pPr marL="171450" indent="-171450">
              <a:buFontTx/>
              <a:buChar char="-"/>
            </a:pPr>
            <a:r>
              <a:rPr lang="en-SG"/>
              <a:t>Name and Contact Details of BO</a:t>
            </a:r>
          </a:p>
          <a:p>
            <a:pPr marL="171450" indent="-171450">
              <a:buFontTx/>
              <a:buChar char="-"/>
            </a:pPr>
            <a:r>
              <a:rPr lang="en-SG"/>
              <a:t>Applicable circumstances- Reg 31G(6)</a:t>
            </a:r>
          </a:p>
          <a:p>
            <a:pPr marL="171450" indent="-171450">
              <a:buFontTx/>
              <a:buChar char="-"/>
            </a:pPr>
            <a:r>
              <a:rPr lang="en-SG"/>
              <a:t>Evidence of likely occurrence of circumstance</a:t>
            </a:r>
          </a:p>
          <a:p>
            <a:pPr marL="171450" indent="-171450">
              <a:buFontTx/>
              <a:buChar char="-"/>
            </a:pPr>
            <a:r>
              <a:rPr lang="en-SG"/>
              <a:t>Any other information</a:t>
            </a:r>
          </a:p>
          <a:p>
            <a:pPr marL="171450" indent="-171450">
              <a:buFontTx/>
              <a:buChar char="-"/>
            </a:pPr>
            <a:endParaRPr lang="en-SG"/>
          </a:p>
          <a:p>
            <a:pPr marL="0" indent="0">
              <a:buFontTx/>
              <a:buNone/>
            </a:pPr>
            <a:r>
              <a:rPr lang="en-SG" b="1"/>
              <a:t>Circumstances</a:t>
            </a:r>
          </a:p>
          <a:p>
            <a:pPr marL="171450" lvl="0" indent="-171450">
              <a:buFontTx/>
              <a:buChar char="-"/>
            </a:pPr>
            <a:r>
              <a:rPr lang="en-SG"/>
              <a:t>Harm (fraud, kidnapping, blackmail, extortion, harassment, violence, intimidation) to applicant or immediate family (spouse, partner, children, parents, brothers, sisters)</a:t>
            </a:r>
          </a:p>
          <a:p>
            <a:pPr marL="171450" lvl="0" indent="-171450">
              <a:buFontTx/>
              <a:buChar char="-"/>
            </a:pPr>
            <a:r>
              <a:rPr lang="en-SG"/>
              <a:t>Protected legal status (minor or person lacking legal capacity)</a:t>
            </a:r>
          </a:p>
          <a:p>
            <a:pPr marL="171450" lvl="0" indent="-171450">
              <a:buFontTx/>
              <a:buChar char="-"/>
            </a:pPr>
            <a:r>
              <a:rPr lang="en-SG"/>
              <a:t>Special reason/ exceptional circumstance determined by Registrar subject to undertaking and limited for specified period</a:t>
            </a:r>
          </a:p>
          <a:p>
            <a:pPr marL="171450" lvl="0" indent="-171450">
              <a:buFontTx/>
              <a:buChar char="-"/>
            </a:pPr>
            <a:r>
              <a:rPr lang="en-SG"/>
              <a:t>Relates to issues of National Security (requires additional evidence – official letter national authority with responsibility for security)</a:t>
            </a:r>
          </a:p>
          <a:p>
            <a:pPr marL="171450" lvl="0" indent="-171450">
              <a:buFontTx/>
              <a:buChar char="-"/>
            </a:pPr>
            <a:r>
              <a:rPr lang="en-SG"/>
              <a:t>Public Interest (nature of request not in public interest)</a:t>
            </a:r>
          </a:p>
          <a:p>
            <a:pPr marL="457200" lvl="1" indent="0">
              <a:buFontTx/>
              <a:buNone/>
            </a:pPr>
            <a:endParaRPr lang="en-SG" sz="1200" kern="1200">
              <a:solidFill>
                <a:schemeClr val="tx1"/>
              </a:solidFill>
              <a:latin typeface="+mn-lt"/>
              <a:ea typeface="+mn-ea"/>
              <a:cs typeface="+mn-cs"/>
            </a:endParaRPr>
          </a:p>
          <a:p>
            <a:pPr marL="0" lvl="0" indent="0" algn="l">
              <a:buFontTx/>
              <a:buNone/>
            </a:pPr>
            <a:endParaRPr lang="en-SG" sz="1200" b="1" kern="1200">
              <a:solidFill>
                <a:schemeClr val="tx1"/>
              </a:solidFill>
              <a:latin typeface="+mn-lt"/>
              <a:ea typeface="+mn-ea"/>
              <a:cs typeface="+mn-cs"/>
            </a:endParaRPr>
          </a:p>
          <a:p>
            <a:pPr marL="0" lvl="0" indent="0" algn="l">
              <a:buFontTx/>
              <a:buNone/>
            </a:pPr>
            <a:endParaRPr lang="en-SG" sz="1200" b="1" kern="1200">
              <a:solidFill>
                <a:schemeClr val="tx1"/>
              </a:solidFill>
              <a:latin typeface="+mn-lt"/>
              <a:ea typeface="+mn-ea"/>
              <a:cs typeface="+mn-cs"/>
            </a:endParaRPr>
          </a:p>
          <a:p>
            <a:pPr marL="0" lvl="0" indent="0" algn="l">
              <a:buFontTx/>
              <a:buNone/>
            </a:pPr>
            <a:r>
              <a:rPr lang="en-SG" sz="1200" b="1" kern="1200">
                <a:solidFill>
                  <a:schemeClr val="tx1"/>
                </a:solidFill>
                <a:latin typeface="+mn-lt"/>
                <a:ea typeface="+mn-ea"/>
                <a:cs typeface="+mn-cs"/>
              </a:rPr>
              <a:t>Determination</a:t>
            </a:r>
          </a:p>
          <a:p>
            <a:pPr marL="171450" lvl="0" indent="-171450">
              <a:buFontTx/>
              <a:buChar char="-"/>
            </a:pPr>
            <a:r>
              <a:rPr lang="en-SG"/>
              <a:t>Where exemption granted may be General or Specific</a:t>
            </a:r>
          </a:p>
          <a:p>
            <a:pPr marL="171450" lvl="0" indent="-171450">
              <a:buFontTx/>
              <a:buChar char="-"/>
            </a:pPr>
            <a:r>
              <a:rPr lang="en-SG"/>
              <a:t>May be determined by reference to the Commission for an assessment of circumstances and assessment relied upon by Registrar in making decision </a:t>
            </a:r>
          </a:p>
          <a:p>
            <a:pPr marL="171450" lvl="0" indent="-171450">
              <a:buFontTx/>
              <a:buChar char="-"/>
            </a:pPr>
            <a:r>
              <a:rPr lang="en-SG"/>
              <a:t>BO Required to advise Registrar if circumstances change or are less likely </a:t>
            </a:r>
          </a:p>
        </p:txBody>
      </p:sp>
      <p:sp>
        <p:nvSpPr>
          <p:cNvPr id="4" name="Slide Number Placeholder 3"/>
          <p:cNvSpPr>
            <a:spLocks noGrp="1"/>
          </p:cNvSpPr>
          <p:nvPr>
            <p:ph type="sldNum" sz="quarter" idx="5"/>
          </p:nvPr>
        </p:nvSpPr>
        <p:spPr/>
        <p:txBody>
          <a:bodyPr/>
          <a:lstStyle/>
          <a:p>
            <a:fld id="{91F2BDA9-08B8-324F-9819-BBF7AF05ACD4}" type="slidenum">
              <a:rPr lang="en-US" smtClean="0"/>
              <a:t>47</a:t>
            </a:fld>
            <a:endParaRPr lang="en-US"/>
          </a:p>
        </p:txBody>
      </p:sp>
    </p:spTree>
    <p:extLst>
      <p:ext uri="{BB962C8B-B14F-4D97-AF65-F5344CB8AC3E}">
        <p14:creationId xmlns:p14="http://schemas.microsoft.com/office/powerpoint/2010/main" val="1824607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Access procedure will be addressed in more details by my colleagues in legal and operational sections of this presentation, but in the main it has been determined that </a:t>
            </a:r>
          </a:p>
          <a:p>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chemeClr val="accent3"/>
                </a:solidFill>
                <a:ea typeface="Calibri"/>
                <a:cs typeface="Calibri"/>
              </a:rPr>
              <a:t>Access through requests via VIRRGIN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chemeClr val="accent3"/>
                </a:solidFill>
                <a:ea typeface="Calibri"/>
                <a:cs typeface="Calibri"/>
              </a:rPr>
              <a:t>Disclosable information </a:t>
            </a:r>
            <a:r>
              <a:rPr lang="en-US" err="1">
                <a:solidFill>
                  <a:schemeClr val="accent3"/>
                </a:solidFill>
                <a:ea typeface="Calibri"/>
                <a:cs typeface="Calibri"/>
              </a:rPr>
              <a:t>ncludes</a:t>
            </a:r>
            <a:r>
              <a:rPr lang="en-US">
                <a:solidFill>
                  <a:schemeClr val="accent3"/>
                </a:solidFill>
                <a:ea typeface="Calibri"/>
                <a:cs typeface="Calibri"/>
              </a:rPr>
              <a:t> entity name, purpose, and BO details (only if known).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chemeClr val="accent3"/>
                </a:solidFill>
                <a:ea typeface="Calibri"/>
                <a:cs typeface="Calibri"/>
              </a:rPr>
              <a:t>Registrar to decide within 12 business days.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chemeClr val="accent3"/>
                </a:solidFill>
                <a:ea typeface="Calibri"/>
                <a:cs typeface="Calibri"/>
              </a:rPr>
              <a:t>Request fee: USD $75 (non-refundable).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chemeClr val="accent3"/>
                </a:solidFill>
                <a:ea typeface="Calibri"/>
                <a:cs typeface="Calibri"/>
              </a:rPr>
              <a:t>Notification to legal entity via registered agent when access request is received.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chemeClr val="accent3"/>
                </a:solidFill>
                <a:ea typeface="Calibri"/>
                <a:cs typeface="Calibri"/>
              </a:rPr>
              <a:t>5 business days to object based on specific grounds (e.g., disproportionate or other serious risk, minors, national security).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chemeClr val="accent3"/>
                </a:solidFill>
                <a:ea typeface="Calibri"/>
                <a:cs typeface="Calibri"/>
              </a:rPr>
              <a:t>Registrar reviews objections and decides whether to uphold or reject.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chemeClr val="accent3"/>
                </a:solidFill>
                <a:ea typeface="Calibri"/>
                <a:cs typeface="Calibri"/>
              </a:rPr>
              <a:t>Disclosure suspended to the requesting person or entity during objection period or appeal.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accent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accent3"/>
              </a:solidFill>
            </a:endParaRPr>
          </a:p>
          <a:p>
            <a:endParaRPr lang="en-US"/>
          </a:p>
        </p:txBody>
      </p:sp>
      <p:sp>
        <p:nvSpPr>
          <p:cNvPr id="4" name="Slide Number Placeholder 3"/>
          <p:cNvSpPr>
            <a:spLocks noGrp="1"/>
          </p:cNvSpPr>
          <p:nvPr>
            <p:ph type="sldNum" sz="quarter" idx="5"/>
          </p:nvPr>
        </p:nvSpPr>
        <p:spPr/>
        <p:txBody>
          <a:bodyPr/>
          <a:lstStyle/>
          <a:p>
            <a:fld id="{91F2BDA9-08B8-324F-9819-BBF7AF05ACD4}" type="slidenum">
              <a:rPr lang="en-US" smtClean="0"/>
              <a:t>14</a:t>
            </a:fld>
            <a:endParaRPr lang="en-US"/>
          </a:p>
        </p:txBody>
      </p:sp>
    </p:spTree>
    <p:extLst>
      <p:ext uri="{BB962C8B-B14F-4D97-AF65-F5344CB8AC3E}">
        <p14:creationId xmlns:p14="http://schemas.microsoft.com/office/powerpoint/2010/main" val="958601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accent3"/>
                </a:solidFill>
                <a:ea typeface="Calibri" panose="020F0502020204030204"/>
                <a:cs typeface="Calibri" panose="020F0502020204030204"/>
              </a:rPr>
              <a:t>Exemption to be filed anytime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accent3"/>
              </a:solidFill>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accent3"/>
                </a:solidFill>
                <a:ea typeface="Calibri" panose="020F0502020204030204"/>
                <a:cs typeface="Calibri" panose="020F0502020204030204"/>
              </a:rPr>
              <a:t>Applications reviewed by Registrar within 12 business days.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accent3"/>
              </a:solidFill>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accent3"/>
              </a:solidFill>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accent3"/>
                </a:solidFill>
                <a:ea typeface="Calibri" panose="020F0502020204030204"/>
                <a:cs typeface="Calibri" panose="020F0502020204030204"/>
              </a:rPr>
              <a:t>Exemption fee: USD $50.</a:t>
            </a:r>
          </a:p>
          <a:p>
            <a:endParaRPr lang="en-US"/>
          </a:p>
        </p:txBody>
      </p:sp>
      <p:sp>
        <p:nvSpPr>
          <p:cNvPr id="4" name="Slide Number Placeholder 3"/>
          <p:cNvSpPr>
            <a:spLocks noGrp="1"/>
          </p:cNvSpPr>
          <p:nvPr>
            <p:ph type="sldNum" sz="quarter" idx="5"/>
          </p:nvPr>
        </p:nvSpPr>
        <p:spPr/>
        <p:txBody>
          <a:bodyPr/>
          <a:lstStyle/>
          <a:p>
            <a:fld id="{91F2BDA9-08B8-324F-9819-BBF7AF05ACD4}" type="slidenum">
              <a:rPr lang="en-US" smtClean="0"/>
              <a:t>15</a:t>
            </a:fld>
            <a:endParaRPr lang="en-US"/>
          </a:p>
        </p:txBody>
      </p:sp>
    </p:spTree>
    <p:extLst>
      <p:ext uri="{BB962C8B-B14F-4D97-AF65-F5344CB8AC3E}">
        <p14:creationId xmlns:p14="http://schemas.microsoft.com/office/powerpoint/2010/main" val="56330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pPr>
            <a:r>
              <a:rPr lang="en-US" sz="1200">
                <a:solidFill>
                  <a:schemeClr val="accent3"/>
                </a:solidFill>
              </a:rPr>
              <a:t>Full Name of Beneficial Owner</a:t>
            </a:r>
          </a:p>
          <a:p>
            <a:pPr>
              <a:lnSpc>
                <a:spcPct val="100000"/>
              </a:lnSpc>
              <a:spcBef>
                <a:spcPts val="0"/>
              </a:spcBef>
            </a:pPr>
            <a:endParaRPr lang="en-US" sz="1200">
              <a:solidFill>
                <a:schemeClr val="accent3"/>
              </a:solidFill>
            </a:endParaRPr>
          </a:p>
          <a:p>
            <a:pPr>
              <a:lnSpc>
                <a:spcPct val="100000"/>
              </a:lnSpc>
              <a:spcBef>
                <a:spcPts val="0"/>
              </a:spcBef>
            </a:pPr>
            <a:r>
              <a:rPr lang="en-US" sz="1200">
                <a:solidFill>
                  <a:schemeClr val="accent3"/>
                </a:solidFill>
              </a:rPr>
              <a:t>Month and Year of Birth</a:t>
            </a:r>
          </a:p>
          <a:p>
            <a:pPr>
              <a:lnSpc>
                <a:spcPct val="100000"/>
              </a:lnSpc>
              <a:spcBef>
                <a:spcPts val="0"/>
              </a:spcBef>
            </a:pPr>
            <a:endParaRPr lang="en-US" sz="1200">
              <a:solidFill>
                <a:schemeClr val="accent3"/>
              </a:solidFill>
            </a:endParaRPr>
          </a:p>
          <a:p>
            <a:pPr>
              <a:lnSpc>
                <a:spcPct val="100000"/>
              </a:lnSpc>
              <a:spcBef>
                <a:spcPts val="0"/>
              </a:spcBef>
            </a:pPr>
            <a:r>
              <a:rPr lang="en-US" sz="1200">
                <a:solidFill>
                  <a:schemeClr val="accent3"/>
                </a:solidFill>
              </a:rPr>
              <a:t>Nationality</a:t>
            </a:r>
          </a:p>
          <a:p>
            <a:pPr>
              <a:lnSpc>
                <a:spcPct val="100000"/>
              </a:lnSpc>
              <a:spcBef>
                <a:spcPts val="0"/>
              </a:spcBef>
            </a:pPr>
            <a:endParaRPr lang="en-US" sz="1200">
              <a:solidFill>
                <a:schemeClr val="accent3"/>
              </a:solidFill>
            </a:endParaRPr>
          </a:p>
          <a:p>
            <a:pPr>
              <a:lnSpc>
                <a:spcPct val="100000"/>
              </a:lnSpc>
              <a:spcBef>
                <a:spcPts val="0"/>
              </a:spcBef>
            </a:pPr>
            <a:r>
              <a:rPr lang="en-US" sz="1200">
                <a:solidFill>
                  <a:schemeClr val="accent3"/>
                </a:solidFill>
              </a:rPr>
              <a:t>Nature and Extent of Interest (25% + ownership/control)</a:t>
            </a:r>
          </a:p>
          <a:p>
            <a:pPr>
              <a:lnSpc>
                <a:spcPct val="100000"/>
              </a:lnSpc>
              <a:spcBef>
                <a:spcPts val="0"/>
              </a:spcBef>
            </a:pPr>
            <a:endParaRPr lang="en-US" sz="1200"/>
          </a:p>
          <a:p>
            <a:endParaRPr lang="en-US"/>
          </a:p>
        </p:txBody>
      </p:sp>
      <p:sp>
        <p:nvSpPr>
          <p:cNvPr id="4" name="Slide Number Placeholder 3"/>
          <p:cNvSpPr>
            <a:spLocks noGrp="1"/>
          </p:cNvSpPr>
          <p:nvPr>
            <p:ph type="sldNum" sz="quarter" idx="5"/>
          </p:nvPr>
        </p:nvSpPr>
        <p:spPr/>
        <p:txBody>
          <a:bodyPr/>
          <a:lstStyle/>
          <a:p>
            <a:fld id="{91F2BDA9-08B8-324F-9819-BBF7AF05ACD4}" type="slidenum">
              <a:rPr lang="en-US" smtClean="0"/>
              <a:t>16</a:t>
            </a:fld>
            <a:endParaRPr lang="en-US"/>
          </a:p>
        </p:txBody>
      </p:sp>
    </p:spTree>
    <p:extLst>
      <p:ext uri="{BB962C8B-B14F-4D97-AF65-F5344CB8AC3E}">
        <p14:creationId xmlns:p14="http://schemas.microsoft.com/office/powerpoint/2010/main" val="2952459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F2BDA9-08B8-324F-9819-BBF7AF05ACD4}" type="slidenum">
              <a:rPr lang="en-US" smtClean="0"/>
              <a:t>17</a:t>
            </a:fld>
            <a:endParaRPr lang="en-US"/>
          </a:p>
        </p:txBody>
      </p:sp>
    </p:spTree>
    <p:extLst>
      <p:ext uri="{BB962C8B-B14F-4D97-AF65-F5344CB8AC3E}">
        <p14:creationId xmlns:p14="http://schemas.microsoft.com/office/powerpoint/2010/main" val="3283887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G"/>
          </a:p>
        </p:txBody>
      </p:sp>
      <p:sp>
        <p:nvSpPr>
          <p:cNvPr id="4" name="Slide Number Placeholder 3"/>
          <p:cNvSpPr>
            <a:spLocks noGrp="1"/>
          </p:cNvSpPr>
          <p:nvPr>
            <p:ph type="sldNum" sz="quarter" idx="5"/>
          </p:nvPr>
        </p:nvSpPr>
        <p:spPr/>
        <p:txBody>
          <a:bodyPr/>
          <a:lstStyle/>
          <a:p>
            <a:fld id="{91F2BDA9-08B8-324F-9819-BBF7AF05ACD4}" type="slidenum">
              <a:rPr lang="en-US" smtClean="0"/>
              <a:t>19</a:t>
            </a:fld>
            <a:endParaRPr lang="en-US"/>
          </a:p>
        </p:txBody>
      </p:sp>
    </p:spTree>
    <p:extLst>
      <p:ext uri="{BB962C8B-B14F-4D97-AF65-F5344CB8AC3E}">
        <p14:creationId xmlns:p14="http://schemas.microsoft.com/office/powerpoint/2010/main" val="2162217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just heard from Ms. Glasgow on the Territory’s Policy on Rights of Access to BO information.</a:t>
            </a:r>
          </a:p>
          <a:p>
            <a:endParaRPr lang="en-US"/>
          </a:p>
          <a:p>
            <a:r>
              <a:rPr lang="en-US"/>
              <a:t>My presentation will first set out some key new exemptions relative to the filing of BO information </a:t>
            </a:r>
          </a:p>
          <a:p>
            <a:endParaRPr lang="en-US"/>
          </a:p>
          <a:p>
            <a:r>
              <a:rPr lang="en-US"/>
              <a:t>It will also clarify certain obligation for legal entities  and explain the introduction of restrictions on BO interest. </a:t>
            </a:r>
          </a:p>
          <a:p>
            <a:endParaRPr lang="en-US"/>
          </a:p>
          <a:p>
            <a:r>
              <a:rPr lang="en-US"/>
              <a:t>My presentation will then focus on how that Rights of Access Policy cascades down through the Regulations.</a:t>
            </a:r>
          </a:p>
          <a:p>
            <a:endParaRPr lang="en-US"/>
          </a:p>
          <a:p>
            <a:r>
              <a:rPr lang="en-US"/>
              <a:t>As such I will explain some of the  the key provisions in the amendment regulations.</a:t>
            </a:r>
          </a:p>
          <a:p>
            <a:endParaRPr lang="en-US"/>
          </a:p>
          <a:p>
            <a:r>
              <a:rPr lang="en-US"/>
              <a:t>I will set out how we define who has Legitimate Interest and can therefore request the information </a:t>
            </a:r>
          </a:p>
          <a:p>
            <a:endParaRPr lang="en-US"/>
          </a:p>
          <a:p>
            <a:r>
              <a:rPr lang="en-US"/>
              <a:t>I will also discuss briefly a number of key provisions relative to access to BO information.</a:t>
            </a:r>
          </a:p>
          <a:p>
            <a:endParaRPr lang="en-US"/>
          </a:p>
          <a:p>
            <a:r>
              <a:rPr lang="en-US"/>
              <a:t>Finally I will round up with the time frame and transition period for compliance with the amended regulations.</a:t>
            </a:r>
          </a:p>
        </p:txBody>
      </p:sp>
      <p:sp>
        <p:nvSpPr>
          <p:cNvPr id="4" name="Slide Number Placeholder 3"/>
          <p:cNvSpPr>
            <a:spLocks noGrp="1"/>
          </p:cNvSpPr>
          <p:nvPr>
            <p:ph type="sldNum" sz="quarter" idx="5"/>
          </p:nvPr>
        </p:nvSpPr>
        <p:spPr/>
        <p:txBody>
          <a:bodyPr/>
          <a:lstStyle/>
          <a:p>
            <a:fld id="{91F2BDA9-08B8-324F-9819-BBF7AF05ACD4}" type="slidenum">
              <a:rPr lang="en-US" smtClean="0"/>
              <a:t>21</a:t>
            </a:fld>
            <a:endParaRPr lang="en-US"/>
          </a:p>
        </p:txBody>
      </p:sp>
    </p:spTree>
    <p:extLst>
      <p:ext uri="{BB962C8B-B14F-4D97-AF65-F5344CB8AC3E}">
        <p14:creationId xmlns:p14="http://schemas.microsoft.com/office/powerpoint/2010/main" val="1823436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92051-5578-9616-28B6-B359A20E78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A3C857-1F53-3191-2548-C1B1D9040A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DFA5AA-DFCF-AEB4-98CC-8E62321FC206}"/>
              </a:ext>
            </a:extLst>
          </p:cNvPr>
          <p:cNvSpPr>
            <a:spLocks noGrp="1"/>
          </p:cNvSpPr>
          <p:nvPr>
            <p:ph type="body" idx="1"/>
          </p:nvPr>
        </p:nvSpPr>
        <p:spPr/>
        <p:txBody>
          <a:bodyPr/>
          <a:lstStyle/>
          <a:p>
            <a:r>
              <a:rPr lang="en-US"/>
              <a:t>Section 96(A) of the BC Act and Section 53(B)(3), together with Section 11 (1) (c) of the Regulations, set out the available for exemptions.</a:t>
            </a:r>
          </a:p>
          <a:p>
            <a:endParaRPr lang="en-US"/>
          </a:p>
          <a:p>
            <a:r>
              <a:rPr lang="en-US"/>
              <a:t>Following the implementation of the BO Regime, our industry partners identified that there may be additional exemptions that are necessary.</a:t>
            </a:r>
          </a:p>
          <a:p>
            <a:endParaRPr lang="en-US"/>
          </a:p>
          <a:p>
            <a:r>
              <a:rPr lang="en-US"/>
              <a:t>To be clear the word exemption may be a misnomer, it doesn’t absolve you from filing anything at all.  What it does is require you to file an exemption filing specifying which exemption you meet. My colleague will discuss how the current exemption filing works and how the new ones will apply.</a:t>
            </a:r>
          </a:p>
          <a:p>
            <a:endParaRPr lang="en-US"/>
          </a:p>
          <a:p>
            <a:r>
              <a:rPr lang="en-US"/>
              <a:t>In any event, 5 new exemptions are introduced with these amendments, some of which mirror existing exemptions.  For example, </a:t>
            </a:r>
          </a:p>
          <a:p>
            <a:pPr marL="171450" indent="-171450">
              <a:buFont typeface="Arial" panose="020B0604020202020204" pitchFamily="34" charset="0"/>
              <a:buChar char="•"/>
            </a:pPr>
            <a:r>
              <a:rPr lang="en-US"/>
              <a:t>Subsidiaries of Funds are specified now exempted</a:t>
            </a:r>
          </a:p>
          <a:p>
            <a:pPr marL="171450" indent="-171450">
              <a:buFont typeface="Arial" panose="020B0604020202020204" pitchFamily="34" charset="0"/>
              <a:buChar char="•"/>
            </a:pPr>
            <a:r>
              <a:rPr lang="en-US"/>
              <a:t>So are subsidiaries of listed companies, and </a:t>
            </a:r>
          </a:p>
          <a:p>
            <a:pPr marL="171450" indent="-171450">
              <a:buFont typeface="Arial" panose="020B0604020202020204" pitchFamily="34" charset="0"/>
              <a:buChar char="•"/>
            </a:pPr>
            <a:r>
              <a:rPr lang="en-US"/>
              <a:t>BCs whose shares are held by Foreign </a:t>
            </a:r>
            <a:r>
              <a:rPr lang="en-US" err="1"/>
              <a:t>Regulted</a:t>
            </a:r>
            <a:r>
              <a:rPr lang="en-US"/>
              <a:t> Trustees.</a:t>
            </a:r>
          </a:p>
          <a:p>
            <a:pPr marL="171450" indent="-171450">
              <a:buFont typeface="Arial" panose="020B0604020202020204" pitchFamily="34" charset="0"/>
              <a:buChar char="•"/>
            </a:pPr>
            <a:r>
              <a:rPr lang="en-US"/>
              <a:t>State Owned Enterprises</a:t>
            </a:r>
          </a:p>
          <a:p>
            <a:pPr marL="171450" indent="-171450">
              <a:buFont typeface="Arial" panose="020B0604020202020204" pitchFamily="34" charset="0"/>
              <a:buChar char="•"/>
            </a:pPr>
            <a:r>
              <a:rPr lang="en-US"/>
              <a:t>International </a:t>
            </a:r>
            <a:r>
              <a:rPr lang="en-US" err="1"/>
              <a:t>Organisations</a:t>
            </a:r>
            <a:r>
              <a:rPr lang="en-US"/>
              <a:t> (Explain)</a:t>
            </a:r>
          </a:p>
        </p:txBody>
      </p:sp>
      <p:sp>
        <p:nvSpPr>
          <p:cNvPr id="4" name="Slide Number Placeholder 3">
            <a:extLst>
              <a:ext uri="{FF2B5EF4-FFF2-40B4-BE49-F238E27FC236}">
                <a16:creationId xmlns:a16="http://schemas.microsoft.com/office/drawing/2014/main" id="{AAF60350-EF88-ED16-DE93-75B78844CC11}"/>
              </a:ext>
            </a:extLst>
          </p:cNvPr>
          <p:cNvSpPr>
            <a:spLocks noGrp="1"/>
          </p:cNvSpPr>
          <p:nvPr>
            <p:ph type="sldNum" sz="quarter" idx="5"/>
          </p:nvPr>
        </p:nvSpPr>
        <p:spPr/>
        <p:txBody>
          <a:bodyPr/>
          <a:lstStyle/>
          <a:p>
            <a:fld id="{91F2BDA9-08B8-324F-9819-BBF7AF05ACD4}" type="slidenum">
              <a:rPr lang="en-US" smtClean="0"/>
              <a:t>22</a:t>
            </a:fld>
            <a:endParaRPr lang="en-US"/>
          </a:p>
        </p:txBody>
      </p:sp>
    </p:spTree>
    <p:extLst>
      <p:ext uri="{BB962C8B-B14F-4D97-AF65-F5344CB8AC3E}">
        <p14:creationId xmlns:p14="http://schemas.microsoft.com/office/powerpoint/2010/main" val="18675531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cityscape with a blue sky&#10;&#10;Description automatically generated">
            <a:extLst>
              <a:ext uri="{FF2B5EF4-FFF2-40B4-BE49-F238E27FC236}">
                <a16:creationId xmlns:a16="http://schemas.microsoft.com/office/drawing/2014/main" id="{D55991BC-AB9A-A648-70E8-B01C1BB16D08}"/>
              </a:ext>
            </a:extLst>
          </p:cNvPr>
          <p:cNvPicPr>
            <a:picLocks noChangeAspect="1"/>
          </p:cNvPicPr>
          <p:nvPr userDrawn="1"/>
        </p:nvPicPr>
        <p:blipFill>
          <a:blip r:embed="rId2"/>
          <a:srcRect t="17490" b="18883"/>
          <a:stretch/>
        </p:blipFill>
        <p:spPr>
          <a:xfrm>
            <a:off x="0" y="1131287"/>
            <a:ext cx="12217330" cy="4376767"/>
          </a:xfrm>
          <a:prstGeom prst="rect">
            <a:avLst/>
          </a:prstGeom>
        </p:spPr>
      </p:pic>
      <p:sp>
        <p:nvSpPr>
          <p:cNvPr id="23" name="Title 22">
            <a:extLst>
              <a:ext uri="{FF2B5EF4-FFF2-40B4-BE49-F238E27FC236}">
                <a16:creationId xmlns:a16="http://schemas.microsoft.com/office/drawing/2014/main" id="{84CE8000-CFD6-BE4A-8FDA-DE6B5E628326}"/>
              </a:ext>
            </a:extLst>
          </p:cNvPr>
          <p:cNvSpPr>
            <a:spLocks noGrp="1"/>
          </p:cNvSpPr>
          <p:nvPr>
            <p:ph type="title" hasCustomPrompt="1"/>
          </p:nvPr>
        </p:nvSpPr>
        <p:spPr>
          <a:xfrm>
            <a:off x="1649897" y="1627336"/>
            <a:ext cx="9144000" cy="1325563"/>
          </a:xfrm>
        </p:spPr>
        <p:txBody>
          <a:bodyPr>
            <a:normAutofit/>
          </a:bodyPr>
          <a:lstStyle>
            <a:lvl1pPr algn="ctr">
              <a:defRPr sz="6600" b="1" i="0">
                <a:solidFill>
                  <a:schemeClr val="bg1"/>
                </a:solidFill>
                <a:latin typeface="Arial" panose="020B0604020202020204" pitchFamily="34" charset="0"/>
                <a:cs typeface="Arial" panose="020B0604020202020204" pitchFamily="34" charset="0"/>
              </a:defRPr>
            </a:lvl1pPr>
          </a:lstStyle>
          <a:p>
            <a:r>
              <a:rPr lang="en-US"/>
              <a:t>TITLE</a:t>
            </a:r>
          </a:p>
        </p:txBody>
      </p:sp>
      <p:sp>
        <p:nvSpPr>
          <p:cNvPr id="24" name="Google Shape;117;p33">
            <a:extLst>
              <a:ext uri="{FF2B5EF4-FFF2-40B4-BE49-F238E27FC236}">
                <a16:creationId xmlns:a16="http://schemas.microsoft.com/office/drawing/2014/main" id="{DD9A63A7-B040-5242-8728-6B886F22BFE5}"/>
              </a:ext>
            </a:extLst>
          </p:cNvPr>
          <p:cNvSpPr/>
          <p:nvPr userDrawn="1"/>
        </p:nvSpPr>
        <p:spPr>
          <a:xfrm>
            <a:off x="2842593" y="3497743"/>
            <a:ext cx="6649776" cy="1184847"/>
          </a:xfrm>
          <a:prstGeom prst="rect">
            <a:avLst/>
          </a:prstGeom>
          <a:solidFill>
            <a:schemeClr val="accent3">
              <a:lumMod val="50000"/>
              <a:alpha val="81000"/>
            </a:schemeClr>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lvl="0" algn="ctr"/>
            <a:endParaRPr lang="en-ID" sz="1600" b="1"/>
          </a:p>
        </p:txBody>
      </p:sp>
      <p:sp>
        <p:nvSpPr>
          <p:cNvPr id="26" name="Text Placeholder 25">
            <a:extLst>
              <a:ext uri="{FF2B5EF4-FFF2-40B4-BE49-F238E27FC236}">
                <a16:creationId xmlns:a16="http://schemas.microsoft.com/office/drawing/2014/main" id="{5A54FA16-D2F7-3E4E-AB65-A38ACB4B38D0}"/>
              </a:ext>
            </a:extLst>
          </p:cNvPr>
          <p:cNvSpPr>
            <a:spLocks noGrp="1"/>
          </p:cNvSpPr>
          <p:nvPr>
            <p:ph type="body" sz="quarter" idx="10" hasCustomPrompt="1"/>
          </p:nvPr>
        </p:nvSpPr>
        <p:spPr>
          <a:xfrm>
            <a:off x="2941983" y="3605420"/>
            <a:ext cx="6418622" cy="972997"/>
          </a:xfrm>
        </p:spPr>
        <p:txBody>
          <a:bodyPr>
            <a:noAutofit/>
          </a:bodyPr>
          <a:lstStyle>
            <a:lvl1pPr marL="0" indent="0" algn="ctr">
              <a:buFontTx/>
              <a:buNone/>
              <a:defRPr sz="2000">
                <a:solidFill>
                  <a:schemeClr val="bg1"/>
                </a:solidFill>
              </a:defRPr>
            </a:lvl1pPr>
          </a:lstStyle>
          <a:p>
            <a:pPr lvl="0" algn="ctr"/>
            <a:r>
              <a:rPr lang="en-ID" sz="2800" b="0" i="1" u="none" strike="noStrike" cap="none">
                <a:solidFill>
                  <a:schemeClr val="lt1"/>
                </a:solidFill>
                <a:latin typeface="Open Sans Light"/>
                <a:ea typeface="Open Sans Light"/>
                <a:cs typeface="Open Sans Light"/>
                <a:sym typeface="Open Sans Light"/>
              </a:rPr>
              <a:t>Presented by</a:t>
            </a:r>
          </a:p>
        </p:txBody>
      </p:sp>
    </p:spTree>
    <p:extLst>
      <p:ext uri="{BB962C8B-B14F-4D97-AF65-F5344CB8AC3E}">
        <p14:creationId xmlns:p14="http://schemas.microsoft.com/office/powerpoint/2010/main" val="3579899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Graphic Slide Option 2">
    <p:spTree>
      <p:nvGrpSpPr>
        <p:cNvPr id="1" name=""/>
        <p:cNvGrpSpPr/>
        <p:nvPr/>
      </p:nvGrpSpPr>
      <p:grpSpPr>
        <a:xfrm>
          <a:off x="0" y="0"/>
          <a:ext cx="0" cy="0"/>
          <a:chOff x="0" y="0"/>
          <a:chExt cx="0" cy="0"/>
        </a:xfrm>
      </p:grpSpPr>
      <p:sp>
        <p:nvSpPr>
          <p:cNvPr id="6" name="Google Shape;48;p15">
            <a:extLst>
              <a:ext uri="{FF2B5EF4-FFF2-40B4-BE49-F238E27FC236}">
                <a16:creationId xmlns:a16="http://schemas.microsoft.com/office/drawing/2014/main" id="{74174A8A-413D-C24F-8B1D-084155A89ED2}"/>
              </a:ext>
            </a:extLst>
          </p:cNvPr>
          <p:cNvSpPr/>
          <p:nvPr userDrawn="1"/>
        </p:nvSpPr>
        <p:spPr>
          <a:xfrm>
            <a:off x="0" y="3854648"/>
            <a:ext cx="12192000" cy="1109662"/>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49;p15">
            <a:extLst>
              <a:ext uri="{FF2B5EF4-FFF2-40B4-BE49-F238E27FC236}">
                <a16:creationId xmlns:a16="http://schemas.microsoft.com/office/drawing/2014/main" id="{0FAC5DAC-4C12-9D49-8203-E63F45A2570B}"/>
              </a:ext>
            </a:extLst>
          </p:cNvPr>
          <p:cNvSpPr/>
          <p:nvPr userDrawn="1"/>
        </p:nvSpPr>
        <p:spPr>
          <a:xfrm>
            <a:off x="1276350" y="2767606"/>
            <a:ext cx="9639300" cy="3283746"/>
          </a:xfrm>
          <a:prstGeom prst="round2DiagRect">
            <a:avLst>
              <a:gd name="adj1" fmla="val 16667"/>
              <a:gd name="adj2" fmla="val 0"/>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9" name="Google Shape;311;p48">
            <a:extLst>
              <a:ext uri="{FF2B5EF4-FFF2-40B4-BE49-F238E27FC236}">
                <a16:creationId xmlns:a16="http://schemas.microsoft.com/office/drawing/2014/main" id="{DCED1E4E-B67A-9B4E-98AC-1E2258DCBA42}"/>
              </a:ext>
            </a:extLst>
          </p:cNvPr>
          <p:cNvCxnSpPr/>
          <p:nvPr userDrawn="1"/>
        </p:nvCxnSpPr>
        <p:spPr>
          <a:xfrm>
            <a:off x="4612547" y="3715822"/>
            <a:ext cx="0" cy="1387314"/>
          </a:xfrm>
          <a:prstGeom prst="straightConnector1">
            <a:avLst/>
          </a:prstGeom>
          <a:noFill/>
          <a:ln w="9525" cap="flat" cmpd="sng">
            <a:solidFill>
              <a:schemeClr val="lt1"/>
            </a:solidFill>
            <a:prstDash val="solid"/>
            <a:miter lim="800000"/>
            <a:headEnd type="none" w="sm" len="sm"/>
            <a:tailEnd type="none" w="sm" len="sm"/>
          </a:ln>
        </p:spPr>
      </p:cxnSp>
      <p:cxnSp>
        <p:nvCxnSpPr>
          <p:cNvPr id="12" name="Google Shape;315;p48">
            <a:extLst>
              <a:ext uri="{FF2B5EF4-FFF2-40B4-BE49-F238E27FC236}">
                <a16:creationId xmlns:a16="http://schemas.microsoft.com/office/drawing/2014/main" id="{6AB99A38-C822-8548-BE56-077C3502E545}"/>
              </a:ext>
            </a:extLst>
          </p:cNvPr>
          <p:cNvCxnSpPr/>
          <p:nvPr userDrawn="1"/>
        </p:nvCxnSpPr>
        <p:spPr>
          <a:xfrm>
            <a:off x="7706159" y="3715822"/>
            <a:ext cx="0" cy="1387314"/>
          </a:xfrm>
          <a:prstGeom prst="straightConnector1">
            <a:avLst/>
          </a:prstGeom>
          <a:noFill/>
          <a:ln w="9525" cap="flat" cmpd="sng">
            <a:solidFill>
              <a:schemeClr val="lt1"/>
            </a:solidFill>
            <a:prstDash val="solid"/>
            <a:miter lim="800000"/>
            <a:headEnd type="none" w="sm" len="sm"/>
            <a:tailEnd type="none" w="sm" len="sm"/>
          </a:ln>
        </p:spPr>
      </p:cxnSp>
      <p:sp>
        <p:nvSpPr>
          <p:cNvPr id="20" name="Text Placeholder 21">
            <a:extLst>
              <a:ext uri="{FF2B5EF4-FFF2-40B4-BE49-F238E27FC236}">
                <a16:creationId xmlns:a16="http://schemas.microsoft.com/office/drawing/2014/main" id="{F82D5442-99E6-E94E-9AC3-9C22E5E12237}"/>
              </a:ext>
            </a:extLst>
          </p:cNvPr>
          <p:cNvSpPr>
            <a:spLocks noGrp="1"/>
          </p:cNvSpPr>
          <p:nvPr>
            <p:ph type="body" sz="quarter" idx="11" hasCustomPrompt="1"/>
          </p:nvPr>
        </p:nvSpPr>
        <p:spPr>
          <a:xfrm>
            <a:off x="309282" y="319462"/>
            <a:ext cx="11537577"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21" name="Text Placeholder 27">
            <a:extLst>
              <a:ext uri="{FF2B5EF4-FFF2-40B4-BE49-F238E27FC236}">
                <a16:creationId xmlns:a16="http://schemas.microsoft.com/office/drawing/2014/main" id="{EBA0969E-6A6C-7E45-9E01-E083A698CC33}"/>
              </a:ext>
            </a:extLst>
          </p:cNvPr>
          <p:cNvSpPr>
            <a:spLocks noGrp="1"/>
          </p:cNvSpPr>
          <p:nvPr>
            <p:ph type="body" sz="quarter" idx="13" hasCustomPrompt="1"/>
          </p:nvPr>
        </p:nvSpPr>
        <p:spPr>
          <a:xfrm>
            <a:off x="1171727" y="1303070"/>
            <a:ext cx="9599367" cy="1125538"/>
          </a:xfrm>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sz="2000">
                <a:solidFill>
                  <a:schemeClr val="bg2">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D" sz="2800">
                <a:solidFill>
                  <a:srgbClr val="7F7F7F"/>
                </a:solidFill>
                <a:latin typeface="Open Sans"/>
                <a:ea typeface="Open Sans"/>
                <a:cs typeface="Open Sans"/>
                <a:sym typeface="Open Sans"/>
              </a:rPr>
              <a:t>Text </a:t>
            </a:r>
            <a:endParaRPr lang="en-ID"/>
          </a:p>
          <a:p>
            <a:pPr lvl="0"/>
            <a:endParaRPr lang="en-US"/>
          </a:p>
        </p:txBody>
      </p:sp>
      <p:sp>
        <p:nvSpPr>
          <p:cNvPr id="22" name="Text Placeholder 27">
            <a:extLst>
              <a:ext uri="{FF2B5EF4-FFF2-40B4-BE49-F238E27FC236}">
                <a16:creationId xmlns:a16="http://schemas.microsoft.com/office/drawing/2014/main" id="{EE2B6676-A7BD-E84E-8ECC-F0211DB6F07B}"/>
              </a:ext>
            </a:extLst>
          </p:cNvPr>
          <p:cNvSpPr>
            <a:spLocks noGrp="1"/>
          </p:cNvSpPr>
          <p:nvPr>
            <p:ph type="body" sz="quarter" idx="18" hasCustomPrompt="1"/>
          </p:nvPr>
        </p:nvSpPr>
        <p:spPr>
          <a:xfrm>
            <a:off x="2008013" y="3068182"/>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bg1"/>
                </a:solidFill>
              </a:defRPr>
            </a:lvl1pPr>
          </a:lstStyle>
          <a:p>
            <a:pPr lvl="0"/>
            <a:r>
              <a:rPr lang="en-US"/>
              <a:t>Heading 1</a:t>
            </a:r>
          </a:p>
        </p:txBody>
      </p:sp>
      <p:sp>
        <p:nvSpPr>
          <p:cNvPr id="23" name="Text Placeholder 27">
            <a:extLst>
              <a:ext uri="{FF2B5EF4-FFF2-40B4-BE49-F238E27FC236}">
                <a16:creationId xmlns:a16="http://schemas.microsoft.com/office/drawing/2014/main" id="{72EA0428-20F3-3046-9147-02B5B3E6618A}"/>
              </a:ext>
            </a:extLst>
          </p:cNvPr>
          <p:cNvSpPr>
            <a:spLocks noGrp="1"/>
          </p:cNvSpPr>
          <p:nvPr>
            <p:ph type="body" sz="quarter" idx="19" hasCustomPrompt="1"/>
          </p:nvPr>
        </p:nvSpPr>
        <p:spPr>
          <a:xfrm>
            <a:off x="5135352" y="3069242"/>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bg1"/>
                </a:solidFill>
              </a:defRPr>
            </a:lvl1pPr>
          </a:lstStyle>
          <a:p>
            <a:pPr lvl="0"/>
            <a:r>
              <a:rPr lang="en-US"/>
              <a:t>Heading 2</a:t>
            </a:r>
          </a:p>
        </p:txBody>
      </p:sp>
      <p:sp>
        <p:nvSpPr>
          <p:cNvPr id="24" name="Text Placeholder 27">
            <a:extLst>
              <a:ext uri="{FF2B5EF4-FFF2-40B4-BE49-F238E27FC236}">
                <a16:creationId xmlns:a16="http://schemas.microsoft.com/office/drawing/2014/main" id="{68A9BB92-A3E3-0B44-B996-4C4CC4B0C3BE}"/>
              </a:ext>
            </a:extLst>
          </p:cNvPr>
          <p:cNvSpPr>
            <a:spLocks noGrp="1"/>
          </p:cNvSpPr>
          <p:nvPr>
            <p:ph type="body" sz="quarter" idx="20" hasCustomPrompt="1"/>
          </p:nvPr>
        </p:nvSpPr>
        <p:spPr>
          <a:xfrm>
            <a:off x="8241254" y="3082689"/>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bg1"/>
                </a:solidFill>
              </a:defRPr>
            </a:lvl1pPr>
          </a:lstStyle>
          <a:p>
            <a:pPr lvl="0"/>
            <a:r>
              <a:rPr lang="en-US"/>
              <a:t>Heading 3</a:t>
            </a:r>
          </a:p>
        </p:txBody>
      </p:sp>
      <p:sp>
        <p:nvSpPr>
          <p:cNvPr id="25" name="Text Placeholder 27">
            <a:extLst>
              <a:ext uri="{FF2B5EF4-FFF2-40B4-BE49-F238E27FC236}">
                <a16:creationId xmlns:a16="http://schemas.microsoft.com/office/drawing/2014/main" id="{7ECC729D-0053-614D-BA24-038CC2AB6E57}"/>
              </a:ext>
            </a:extLst>
          </p:cNvPr>
          <p:cNvSpPr>
            <a:spLocks noGrp="1"/>
          </p:cNvSpPr>
          <p:nvPr>
            <p:ph type="body" sz="quarter" idx="15" hasCustomPrompt="1"/>
          </p:nvPr>
        </p:nvSpPr>
        <p:spPr>
          <a:xfrm>
            <a:off x="1727010" y="3694171"/>
            <a:ext cx="2616387" cy="2143251"/>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Text</a:t>
            </a:r>
          </a:p>
        </p:txBody>
      </p:sp>
      <p:sp>
        <p:nvSpPr>
          <p:cNvPr id="26" name="Text Placeholder 27">
            <a:extLst>
              <a:ext uri="{FF2B5EF4-FFF2-40B4-BE49-F238E27FC236}">
                <a16:creationId xmlns:a16="http://schemas.microsoft.com/office/drawing/2014/main" id="{9AF2E990-FC23-0843-AEA8-B8884735D8FA}"/>
              </a:ext>
            </a:extLst>
          </p:cNvPr>
          <p:cNvSpPr>
            <a:spLocks noGrp="1"/>
          </p:cNvSpPr>
          <p:nvPr>
            <p:ph type="body" sz="quarter" idx="21" hasCustomPrompt="1"/>
          </p:nvPr>
        </p:nvSpPr>
        <p:spPr>
          <a:xfrm>
            <a:off x="4855311" y="3694170"/>
            <a:ext cx="2616387" cy="2143251"/>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Text</a:t>
            </a:r>
          </a:p>
        </p:txBody>
      </p:sp>
      <p:sp>
        <p:nvSpPr>
          <p:cNvPr id="27" name="Text Placeholder 27">
            <a:extLst>
              <a:ext uri="{FF2B5EF4-FFF2-40B4-BE49-F238E27FC236}">
                <a16:creationId xmlns:a16="http://schemas.microsoft.com/office/drawing/2014/main" id="{ED8B2A37-38CB-2440-9166-682AF2300272}"/>
              </a:ext>
            </a:extLst>
          </p:cNvPr>
          <p:cNvSpPr>
            <a:spLocks noGrp="1"/>
          </p:cNvSpPr>
          <p:nvPr>
            <p:ph type="body" sz="quarter" idx="22" hasCustomPrompt="1"/>
          </p:nvPr>
        </p:nvSpPr>
        <p:spPr>
          <a:xfrm>
            <a:off x="7979609" y="3715822"/>
            <a:ext cx="2616387" cy="2143251"/>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Text</a:t>
            </a:r>
          </a:p>
        </p:txBody>
      </p:sp>
      <p:pic>
        <p:nvPicPr>
          <p:cNvPr id="2" name="Picture 1" descr="A logo with text on it&#10;&#10;AI-generated content may be incorrect.">
            <a:extLst>
              <a:ext uri="{FF2B5EF4-FFF2-40B4-BE49-F238E27FC236}">
                <a16:creationId xmlns:a16="http://schemas.microsoft.com/office/drawing/2014/main" id="{CE22A369-B955-F62D-9CE6-8D7E4CDB734A}"/>
              </a:ext>
            </a:extLst>
          </p:cNvPr>
          <p:cNvPicPr>
            <a:picLocks noChangeAspect="1"/>
          </p:cNvPicPr>
          <p:nvPr userDrawn="1"/>
        </p:nvPicPr>
        <p:blipFill>
          <a:blip r:embed="rId2"/>
          <a:stretch>
            <a:fillRect/>
          </a:stretch>
        </p:blipFill>
        <p:spPr>
          <a:xfrm>
            <a:off x="10432307" y="5867177"/>
            <a:ext cx="1696824" cy="822960"/>
          </a:xfrm>
          <a:prstGeom prst="rect">
            <a:avLst/>
          </a:prstGeom>
        </p:spPr>
      </p:pic>
    </p:spTree>
    <p:extLst>
      <p:ext uri="{BB962C8B-B14F-4D97-AF65-F5344CB8AC3E}">
        <p14:creationId xmlns:p14="http://schemas.microsoft.com/office/powerpoint/2010/main" val="1641446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Graphic Slide Option 3">
    <p:spTree>
      <p:nvGrpSpPr>
        <p:cNvPr id="1" name=""/>
        <p:cNvGrpSpPr/>
        <p:nvPr/>
      </p:nvGrpSpPr>
      <p:grpSpPr>
        <a:xfrm>
          <a:off x="0" y="0"/>
          <a:ext cx="0" cy="0"/>
          <a:chOff x="0" y="0"/>
          <a:chExt cx="0" cy="0"/>
        </a:xfrm>
      </p:grpSpPr>
      <p:sp>
        <p:nvSpPr>
          <p:cNvPr id="10" name="Google Shape;58;p17">
            <a:extLst>
              <a:ext uri="{FF2B5EF4-FFF2-40B4-BE49-F238E27FC236}">
                <a16:creationId xmlns:a16="http://schemas.microsoft.com/office/drawing/2014/main" id="{8029203F-6CA2-5649-8D16-5D306F149C3D}"/>
              </a:ext>
            </a:extLst>
          </p:cNvPr>
          <p:cNvSpPr/>
          <p:nvPr userDrawn="1"/>
        </p:nvSpPr>
        <p:spPr>
          <a:xfrm>
            <a:off x="821407" y="2449388"/>
            <a:ext cx="2212244" cy="853124"/>
          </a:xfrm>
          <a:prstGeom prst="snip1Rect">
            <a:avLst>
              <a:gd name="adj" fmla="val 16667"/>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 name="Google Shape;59;p17">
            <a:extLst>
              <a:ext uri="{FF2B5EF4-FFF2-40B4-BE49-F238E27FC236}">
                <a16:creationId xmlns:a16="http://schemas.microsoft.com/office/drawing/2014/main" id="{A7A47D0B-2257-1347-8745-5E44CAFEB2AB}"/>
              </a:ext>
            </a:extLst>
          </p:cNvPr>
          <p:cNvSpPr/>
          <p:nvPr userDrawn="1"/>
        </p:nvSpPr>
        <p:spPr>
          <a:xfrm>
            <a:off x="827296" y="2449387"/>
            <a:ext cx="2206356" cy="3091084"/>
          </a:xfrm>
          <a:prstGeom prst="snip1Rect">
            <a:avLst>
              <a:gd name="adj" fmla="val 7064"/>
            </a:avLst>
          </a:prstGeom>
          <a:noFill/>
          <a:ln w="38100" cap="flat" cmpd="sng">
            <a:solidFill>
              <a:schemeClr val="accent1">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Google Shape;60;p17">
            <a:extLst>
              <a:ext uri="{FF2B5EF4-FFF2-40B4-BE49-F238E27FC236}">
                <a16:creationId xmlns:a16="http://schemas.microsoft.com/office/drawing/2014/main" id="{E646219C-FE7D-334B-A577-E6F6100E9706}"/>
              </a:ext>
            </a:extLst>
          </p:cNvPr>
          <p:cNvSpPr/>
          <p:nvPr userDrawn="1"/>
        </p:nvSpPr>
        <p:spPr>
          <a:xfrm>
            <a:off x="3600388" y="2449387"/>
            <a:ext cx="2182140" cy="853125"/>
          </a:xfrm>
          <a:prstGeom prst="snip1Rect">
            <a:avLst>
              <a:gd name="adj" fmla="val 16667"/>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Google Shape;61;p17">
            <a:extLst>
              <a:ext uri="{FF2B5EF4-FFF2-40B4-BE49-F238E27FC236}">
                <a16:creationId xmlns:a16="http://schemas.microsoft.com/office/drawing/2014/main" id="{A70ABB8B-9ABE-B74E-849D-B213E0E88AAA}"/>
              </a:ext>
            </a:extLst>
          </p:cNvPr>
          <p:cNvSpPr/>
          <p:nvPr userDrawn="1"/>
        </p:nvSpPr>
        <p:spPr>
          <a:xfrm>
            <a:off x="3606277" y="2449387"/>
            <a:ext cx="2182140" cy="3091084"/>
          </a:xfrm>
          <a:prstGeom prst="snip1Rect">
            <a:avLst>
              <a:gd name="adj" fmla="val 7064"/>
            </a:avLst>
          </a:prstGeom>
          <a:noFill/>
          <a:ln w="38100" cap="flat" cmpd="sng">
            <a:solidFill>
              <a:schemeClr val="accent1">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 name="Google Shape;62;p17">
            <a:extLst>
              <a:ext uri="{FF2B5EF4-FFF2-40B4-BE49-F238E27FC236}">
                <a16:creationId xmlns:a16="http://schemas.microsoft.com/office/drawing/2014/main" id="{7F7EADE3-CF17-1F44-B47F-FABE2CB00CF4}"/>
              </a:ext>
            </a:extLst>
          </p:cNvPr>
          <p:cNvSpPr/>
          <p:nvPr userDrawn="1"/>
        </p:nvSpPr>
        <p:spPr>
          <a:xfrm>
            <a:off x="6379369" y="2449387"/>
            <a:ext cx="2182140" cy="853125"/>
          </a:xfrm>
          <a:prstGeom prst="snip1Rect">
            <a:avLst>
              <a:gd name="adj" fmla="val 16667"/>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 name="Google Shape;63;p17">
            <a:extLst>
              <a:ext uri="{FF2B5EF4-FFF2-40B4-BE49-F238E27FC236}">
                <a16:creationId xmlns:a16="http://schemas.microsoft.com/office/drawing/2014/main" id="{03140013-B80B-3B4F-AC1A-B36FA25C2AD6}"/>
              </a:ext>
            </a:extLst>
          </p:cNvPr>
          <p:cNvSpPr/>
          <p:nvPr userDrawn="1"/>
        </p:nvSpPr>
        <p:spPr>
          <a:xfrm>
            <a:off x="6385258" y="2449387"/>
            <a:ext cx="2182140" cy="3091084"/>
          </a:xfrm>
          <a:prstGeom prst="snip1Rect">
            <a:avLst>
              <a:gd name="adj" fmla="val 7064"/>
            </a:avLst>
          </a:prstGeom>
          <a:noFill/>
          <a:ln w="38100" cap="flat" cmpd="sng">
            <a:solidFill>
              <a:schemeClr val="accent1">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 name="Google Shape;64;p17">
            <a:extLst>
              <a:ext uri="{FF2B5EF4-FFF2-40B4-BE49-F238E27FC236}">
                <a16:creationId xmlns:a16="http://schemas.microsoft.com/office/drawing/2014/main" id="{BB4CFE82-F34B-054E-9867-8B6B6AADD6EB}"/>
              </a:ext>
            </a:extLst>
          </p:cNvPr>
          <p:cNvSpPr/>
          <p:nvPr userDrawn="1"/>
        </p:nvSpPr>
        <p:spPr>
          <a:xfrm>
            <a:off x="9158349" y="2449387"/>
            <a:ext cx="2182140" cy="853125"/>
          </a:xfrm>
          <a:prstGeom prst="snip1Rect">
            <a:avLst>
              <a:gd name="adj" fmla="val 16667"/>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 name="Google Shape;65;p17">
            <a:extLst>
              <a:ext uri="{FF2B5EF4-FFF2-40B4-BE49-F238E27FC236}">
                <a16:creationId xmlns:a16="http://schemas.microsoft.com/office/drawing/2014/main" id="{E3F1FA40-6BEB-EC44-B5E0-7F743F09B2BF}"/>
              </a:ext>
            </a:extLst>
          </p:cNvPr>
          <p:cNvSpPr/>
          <p:nvPr userDrawn="1"/>
        </p:nvSpPr>
        <p:spPr>
          <a:xfrm>
            <a:off x="9164238" y="2449387"/>
            <a:ext cx="2182140" cy="3091084"/>
          </a:xfrm>
          <a:prstGeom prst="snip1Rect">
            <a:avLst>
              <a:gd name="adj" fmla="val 7064"/>
            </a:avLst>
          </a:prstGeom>
          <a:noFill/>
          <a:ln w="38100" cap="flat" cmpd="sng">
            <a:solidFill>
              <a:schemeClr val="accent1">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 name="Text Placeholder 21">
            <a:extLst>
              <a:ext uri="{FF2B5EF4-FFF2-40B4-BE49-F238E27FC236}">
                <a16:creationId xmlns:a16="http://schemas.microsoft.com/office/drawing/2014/main" id="{B529F77B-B4FC-3A4E-9478-6DE9D51CF3BE}"/>
              </a:ext>
            </a:extLst>
          </p:cNvPr>
          <p:cNvSpPr>
            <a:spLocks noGrp="1"/>
          </p:cNvSpPr>
          <p:nvPr>
            <p:ph type="body" sz="quarter" idx="11" hasCustomPrompt="1"/>
          </p:nvPr>
        </p:nvSpPr>
        <p:spPr>
          <a:xfrm>
            <a:off x="309282" y="319462"/>
            <a:ext cx="11537577"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26" name="Text Placeholder 27">
            <a:extLst>
              <a:ext uri="{FF2B5EF4-FFF2-40B4-BE49-F238E27FC236}">
                <a16:creationId xmlns:a16="http://schemas.microsoft.com/office/drawing/2014/main" id="{CB20A012-3C98-9F46-9637-4B39BE443A17}"/>
              </a:ext>
            </a:extLst>
          </p:cNvPr>
          <p:cNvSpPr>
            <a:spLocks noGrp="1"/>
          </p:cNvSpPr>
          <p:nvPr>
            <p:ph type="body" sz="quarter" idx="13" hasCustomPrompt="1"/>
          </p:nvPr>
        </p:nvSpPr>
        <p:spPr>
          <a:xfrm>
            <a:off x="1171727" y="1303070"/>
            <a:ext cx="9599367" cy="853124"/>
          </a:xfrm>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sz="2000">
                <a:solidFill>
                  <a:schemeClr val="bg2">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D" sz="2800">
                <a:solidFill>
                  <a:srgbClr val="7F7F7F"/>
                </a:solidFill>
                <a:latin typeface="Open Sans"/>
                <a:ea typeface="Open Sans"/>
                <a:cs typeface="Open Sans"/>
                <a:sym typeface="Open Sans"/>
              </a:rPr>
              <a:t>Text </a:t>
            </a:r>
            <a:endParaRPr lang="en-ID"/>
          </a:p>
          <a:p>
            <a:pPr lvl="0"/>
            <a:endParaRPr lang="en-US"/>
          </a:p>
        </p:txBody>
      </p:sp>
      <p:sp>
        <p:nvSpPr>
          <p:cNvPr id="27" name="Text Placeholder 27">
            <a:extLst>
              <a:ext uri="{FF2B5EF4-FFF2-40B4-BE49-F238E27FC236}">
                <a16:creationId xmlns:a16="http://schemas.microsoft.com/office/drawing/2014/main" id="{FA68913D-D360-2743-9BB9-CD16C8788B00}"/>
              </a:ext>
            </a:extLst>
          </p:cNvPr>
          <p:cNvSpPr>
            <a:spLocks noGrp="1"/>
          </p:cNvSpPr>
          <p:nvPr>
            <p:ph type="body" sz="quarter" idx="18" hasCustomPrompt="1"/>
          </p:nvPr>
        </p:nvSpPr>
        <p:spPr>
          <a:xfrm>
            <a:off x="888927" y="2690782"/>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bg1"/>
                </a:solidFill>
              </a:defRPr>
            </a:lvl1pPr>
          </a:lstStyle>
          <a:p>
            <a:pPr lvl="0"/>
            <a:r>
              <a:rPr lang="en-US"/>
              <a:t>Heading 1</a:t>
            </a:r>
          </a:p>
        </p:txBody>
      </p:sp>
      <p:sp>
        <p:nvSpPr>
          <p:cNvPr id="28" name="Text Placeholder 27">
            <a:extLst>
              <a:ext uri="{FF2B5EF4-FFF2-40B4-BE49-F238E27FC236}">
                <a16:creationId xmlns:a16="http://schemas.microsoft.com/office/drawing/2014/main" id="{A53E2846-9B70-2E45-B15E-01D8CCC134C7}"/>
              </a:ext>
            </a:extLst>
          </p:cNvPr>
          <p:cNvSpPr>
            <a:spLocks noGrp="1"/>
          </p:cNvSpPr>
          <p:nvPr>
            <p:ph type="body" sz="quarter" idx="19" hasCustomPrompt="1"/>
          </p:nvPr>
        </p:nvSpPr>
        <p:spPr>
          <a:xfrm>
            <a:off x="3667172" y="2681152"/>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bg1"/>
                </a:solidFill>
              </a:defRPr>
            </a:lvl1pPr>
          </a:lstStyle>
          <a:p>
            <a:pPr lvl="0"/>
            <a:r>
              <a:rPr lang="en-US"/>
              <a:t>Heading 2</a:t>
            </a:r>
          </a:p>
        </p:txBody>
      </p:sp>
      <p:sp>
        <p:nvSpPr>
          <p:cNvPr id="29" name="Text Placeholder 27">
            <a:extLst>
              <a:ext uri="{FF2B5EF4-FFF2-40B4-BE49-F238E27FC236}">
                <a16:creationId xmlns:a16="http://schemas.microsoft.com/office/drawing/2014/main" id="{EED25A7E-D94A-524A-86A0-A7F215510DE4}"/>
              </a:ext>
            </a:extLst>
          </p:cNvPr>
          <p:cNvSpPr>
            <a:spLocks noGrp="1"/>
          </p:cNvSpPr>
          <p:nvPr>
            <p:ph type="body" sz="quarter" idx="20" hasCustomPrompt="1"/>
          </p:nvPr>
        </p:nvSpPr>
        <p:spPr>
          <a:xfrm>
            <a:off x="6431837" y="2681152"/>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bg1"/>
                </a:solidFill>
              </a:defRPr>
            </a:lvl1pPr>
          </a:lstStyle>
          <a:p>
            <a:pPr lvl="0"/>
            <a:r>
              <a:rPr lang="en-US"/>
              <a:t>Heading 3</a:t>
            </a:r>
          </a:p>
        </p:txBody>
      </p:sp>
      <p:sp>
        <p:nvSpPr>
          <p:cNvPr id="30" name="Text Placeholder 27">
            <a:extLst>
              <a:ext uri="{FF2B5EF4-FFF2-40B4-BE49-F238E27FC236}">
                <a16:creationId xmlns:a16="http://schemas.microsoft.com/office/drawing/2014/main" id="{03A1E1F7-CD74-A245-9303-FC7A46A571EB}"/>
              </a:ext>
            </a:extLst>
          </p:cNvPr>
          <p:cNvSpPr>
            <a:spLocks noGrp="1"/>
          </p:cNvSpPr>
          <p:nvPr>
            <p:ph type="body" sz="quarter" idx="21" hasCustomPrompt="1"/>
          </p:nvPr>
        </p:nvSpPr>
        <p:spPr>
          <a:xfrm>
            <a:off x="9224264" y="2674019"/>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bg1"/>
                </a:solidFill>
              </a:defRPr>
            </a:lvl1pPr>
          </a:lstStyle>
          <a:p>
            <a:pPr lvl="0"/>
            <a:r>
              <a:rPr lang="en-US"/>
              <a:t>Heading 4</a:t>
            </a:r>
          </a:p>
        </p:txBody>
      </p:sp>
      <p:sp>
        <p:nvSpPr>
          <p:cNvPr id="31" name="Text Placeholder 27">
            <a:extLst>
              <a:ext uri="{FF2B5EF4-FFF2-40B4-BE49-F238E27FC236}">
                <a16:creationId xmlns:a16="http://schemas.microsoft.com/office/drawing/2014/main" id="{049E82EE-35D0-6341-842B-6ACA8FD1F052}"/>
              </a:ext>
            </a:extLst>
          </p:cNvPr>
          <p:cNvSpPr>
            <a:spLocks noGrp="1"/>
          </p:cNvSpPr>
          <p:nvPr>
            <p:ph type="body" sz="quarter" idx="14" hasCustomPrompt="1"/>
          </p:nvPr>
        </p:nvSpPr>
        <p:spPr>
          <a:xfrm>
            <a:off x="888927" y="3373569"/>
            <a:ext cx="2077203" cy="2045596"/>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bg2">
                    <a:lumMod val="50000"/>
                  </a:schemeClr>
                </a:solidFill>
              </a:defRPr>
            </a:lvl1pPr>
          </a:lstStyle>
          <a:p>
            <a:pPr lvl="0"/>
            <a:r>
              <a:rPr lang="en-US"/>
              <a:t>Text</a:t>
            </a:r>
          </a:p>
          <a:p>
            <a:pPr lvl="0"/>
            <a:endParaRPr lang="en-US"/>
          </a:p>
        </p:txBody>
      </p:sp>
      <p:sp>
        <p:nvSpPr>
          <p:cNvPr id="32" name="Text Placeholder 27">
            <a:extLst>
              <a:ext uri="{FF2B5EF4-FFF2-40B4-BE49-F238E27FC236}">
                <a16:creationId xmlns:a16="http://schemas.microsoft.com/office/drawing/2014/main" id="{A83B6C7E-9BE6-BE4D-9C6A-B9DA06C5C075}"/>
              </a:ext>
            </a:extLst>
          </p:cNvPr>
          <p:cNvSpPr>
            <a:spLocks noGrp="1"/>
          </p:cNvSpPr>
          <p:nvPr>
            <p:ph type="body" sz="quarter" idx="22" hasCustomPrompt="1"/>
          </p:nvPr>
        </p:nvSpPr>
        <p:spPr>
          <a:xfrm>
            <a:off x="3705325" y="3398693"/>
            <a:ext cx="1983441" cy="2045596"/>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bg2">
                    <a:lumMod val="50000"/>
                  </a:schemeClr>
                </a:solidFill>
              </a:defRPr>
            </a:lvl1pPr>
          </a:lstStyle>
          <a:p>
            <a:pPr lvl="0"/>
            <a:r>
              <a:rPr lang="en-US"/>
              <a:t>Text</a:t>
            </a:r>
          </a:p>
          <a:p>
            <a:pPr lvl="0"/>
            <a:endParaRPr lang="en-US"/>
          </a:p>
        </p:txBody>
      </p:sp>
      <p:sp>
        <p:nvSpPr>
          <p:cNvPr id="33" name="Text Placeholder 27">
            <a:extLst>
              <a:ext uri="{FF2B5EF4-FFF2-40B4-BE49-F238E27FC236}">
                <a16:creationId xmlns:a16="http://schemas.microsoft.com/office/drawing/2014/main" id="{1EA2CFD6-34B7-6340-A671-AED621AFCB65}"/>
              </a:ext>
            </a:extLst>
          </p:cNvPr>
          <p:cNvSpPr>
            <a:spLocks noGrp="1"/>
          </p:cNvSpPr>
          <p:nvPr>
            <p:ph type="body" sz="quarter" idx="23" hasCustomPrompt="1"/>
          </p:nvPr>
        </p:nvSpPr>
        <p:spPr>
          <a:xfrm>
            <a:off x="6473027" y="3393786"/>
            <a:ext cx="1983441" cy="2045596"/>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bg2">
                    <a:lumMod val="50000"/>
                  </a:schemeClr>
                </a:solidFill>
              </a:defRPr>
            </a:lvl1pPr>
          </a:lstStyle>
          <a:p>
            <a:pPr lvl="0"/>
            <a:r>
              <a:rPr lang="en-US"/>
              <a:t>Text</a:t>
            </a:r>
          </a:p>
          <a:p>
            <a:pPr lvl="0"/>
            <a:endParaRPr lang="en-US"/>
          </a:p>
        </p:txBody>
      </p:sp>
      <p:sp>
        <p:nvSpPr>
          <p:cNvPr id="34" name="Text Placeholder 27">
            <a:extLst>
              <a:ext uri="{FF2B5EF4-FFF2-40B4-BE49-F238E27FC236}">
                <a16:creationId xmlns:a16="http://schemas.microsoft.com/office/drawing/2014/main" id="{A739E2B4-08AC-BB49-827C-7903EDC2D043}"/>
              </a:ext>
            </a:extLst>
          </p:cNvPr>
          <p:cNvSpPr>
            <a:spLocks noGrp="1"/>
          </p:cNvSpPr>
          <p:nvPr>
            <p:ph type="body" sz="quarter" idx="24" hasCustomPrompt="1"/>
          </p:nvPr>
        </p:nvSpPr>
        <p:spPr>
          <a:xfrm>
            <a:off x="9265454" y="3421007"/>
            <a:ext cx="1983441" cy="2045596"/>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bg2">
                    <a:lumMod val="50000"/>
                  </a:schemeClr>
                </a:solidFill>
              </a:defRPr>
            </a:lvl1pPr>
          </a:lstStyle>
          <a:p>
            <a:pPr lvl="0"/>
            <a:r>
              <a:rPr lang="en-US"/>
              <a:t>Text</a:t>
            </a:r>
          </a:p>
          <a:p>
            <a:pPr lvl="0"/>
            <a:endParaRPr lang="en-US"/>
          </a:p>
        </p:txBody>
      </p:sp>
      <p:pic>
        <p:nvPicPr>
          <p:cNvPr id="2" name="Picture 1" descr="A logo with text on it&#10;&#10;AI-generated content may be incorrect.">
            <a:extLst>
              <a:ext uri="{FF2B5EF4-FFF2-40B4-BE49-F238E27FC236}">
                <a16:creationId xmlns:a16="http://schemas.microsoft.com/office/drawing/2014/main" id="{B2944BB3-1EA4-D048-8BE6-57AE67DCC033}"/>
              </a:ext>
            </a:extLst>
          </p:cNvPr>
          <p:cNvPicPr>
            <a:picLocks noChangeAspect="1"/>
          </p:cNvPicPr>
          <p:nvPr userDrawn="1"/>
        </p:nvPicPr>
        <p:blipFill>
          <a:blip r:embed="rId2"/>
          <a:stretch>
            <a:fillRect/>
          </a:stretch>
        </p:blipFill>
        <p:spPr>
          <a:xfrm>
            <a:off x="10432307" y="5867177"/>
            <a:ext cx="1696824" cy="822960"/>
          </a:xfrm>
          <a:prstGeom prst="rect">
            <a:avLst/>
          </a:prstGeom>
        </p:spPr>
      </p:pic>
    </p:spTree>
    <p:extLst>
      <p:ext uri="{BB962C8B-B14F-4D97-AF65-F5344CB8AC3E}">
        <p14:creationId xmlns:p14="http://schemas.microsoft.com/office/powerpoint/2010/main" val="1129688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Graphic Slide Option 4">
    <p:spTree>
      <p:nvGrpSpPr>
        <p:cNvPr id="1" name=""/>
        <p:cNvGrpSpPr/>
        <p:nvPr/>
      </p:nvGrpSpPr>
      <p:grpSpPr>
        <a:xfrm>
          <a:off x="0" y="0"/>
          <a:ext cx="0" cy="0"/>
          <a:chOff x="0" y="0"/>
          <a:chExt cx="0" cy="0"/>
        </a:xfrm>
      </p:grpSpPr>
      <p:sp>
        <p:nvSpPr>
          <p:cNvPr id="6" name="Google Shape;67;p18">
            <a:extLst>
              <a:ext uri="{FF2B5EF4-FFF2-40B4-BE49-F238E27FC236}">
                <a16:creationId xmlns:a16="http://schemas.microsoft.com/office/drawing/2014/main" id="{4BBC0F01-D7E4-5D44-B71B-8CEB29F14DCB}"/>
              </a:ext>
            </a:extLst>
          </p:cNvPr>
          <p:cNvSpPr/>
          <p:nvPr userDrawn="1"/>
        </p:nvSpPr>
        <p:spPr>
          <a:xfrm>
            <a:off x="0" y="0"/>
            <a:ext cx="1724628"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68;p18" descr="&#10;&#10;">
            <a:hlinkClick r:id="rId2" action="ppaction://hlinksldjump" tooltip="Insert Icon Here"/>
            <a:extLst>
              <a:ext uri="{FF2B5EF4-FFF2-40B4-BE49-F238E27FC236}">
                <a16:creationId xmlns:a16="http://schemas.microsoft.com/office/drawing/2014/main" id="{834DD9B0-4B5D-1E44-BE4D-C0960377C43E}"/>
              </a:ext>
              <a:ext uri="{C183D7F6-B498-43B3-948B-1728B52AA6E4}">
                <adec:decorative xmlns:adec="http://schemas.microsoft.com/office/drawing/2017/decorative" val="0"/>
              </a:ext>
            </a:extLst>
          </p:cNvPr>
          <p:cNvSpPr/>
          <p:nvPr userDrawn="1"/>
        </p:nvSpPr>
        <p:spPr>
          <a:xfrm>
            <a:off x="2638676" y="1766172"/>
            <a:ext cx="1181350" cy="1080936"/>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69;p18">
            <a:extLst>
              <a:ext uri="{FF2B5EF4-FFF2-40B4-BE49-F238E27FC236}">
                <a16:creationId xmlns:a16="http://schemas.microsoft.com/office/drawing/2014/main" id="{42102591-6521-C645-A191-BC1F923D9510}"/>
              </a:ext>
            </a:extLst>
          </p:cNvPr>
          <p:cNvSpPr/>
          <p:nvPr userDrawn="1"/>
        </p:nvSpPr>
        <p:spPr>
          <a:xfrm flipH="1">
            <a:off x="3820025" y="1766172"/>
            <a:ext cx="6994363" cy="108093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70;p18">
            <a:extLst>
              <a:ext uri="{FF2B5EF4-FFF2-40B4-BE49-F238E27FC236}">
                <a16:creationId xmlns:a16="http://schemas.microsoft.com/office/drawing/2014/main" id="{516110A1-6A80-6342-B23C-5015F040CEBE}"/>
              </a:ext>
            </a:extLst>
          </p:cNvPr>
          <p:cNvSpPr/>
          <p:nvPr userDrawn="1"/>
        </p:nvSpPr>
        <p:spPr>
          <a:xfrm>
            <a:off x="2638676" y="5074148"/>
            <a:ext cx="1181350" cy="1080936"/>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Google Shape;71;p18">
            <a:extLst>
              <a:ext uri="{FF2B5EF4-FFF2-40B4-BE49-F238E27FC236}">
                <a16:creationId xmlns:a16="http://schemas.microsoft.com/office/drawing/2014/main" id="{5296C43A-877D-4C49-B6CA-FE36B28356EF}"/>
              </a:ext>
            </a:extLst>
          </p:cNvPr>
          <p:cNvSpPr/>
          <p:nvPr userDrawn="1"/>
        </p:nvSpPr>
        <p:spPr>
          <a:xfrm flipH="1">
            <a:off x="3820025" y="5074148"/>
            <a:ext cx="6994361" cy="108093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 name="Google Shape;72;p18">
            <a:extLst>
              <a:ext uri="{FF2B5EF4-FFF2-40B4-BE49-F238E27FC236}">
                <a16:creationId xmlns:a16="http://schemas.microsoft.com/office/drawing/2014/main" id="{4A35D79D-73D7-3140-B795-EA39D19FDA84}"/>
              </a:ext>
            </a:extLst>
          </p:cNvPr>
          <p:cNvSpPr/>
          <p:nvPr userDrawn="1"/>
        </p:nvSpPr>
        <p:spPr>
          <a:xfrm>
            <a:off x="2638676" y="3420160"/>
            <a:ext cx="1181350" cy="1080936"/>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Google Shape;73;p18">
            <a:extLst>
              <a:ext uri="{FF2B5EF4-FFF2-40B4-BE49-F238E27FC236}">
                <a16:creationId xmlns:a16="http://schemas.microsoft.com/office/drawing/2014/main" id="{0E85BBE4-C697-2243-8F37-F980D719529C}"/>
              </a:ext>
            </a:extLst>
          </p:cNvPr>
          <p:cNvSpPr/>
          <p:nvPr userDrawn="1"/>
        </p:nvSpPr>
        <p:spPr>
          <a:xfrm flipH="1">
            <a:off x="3820025" y="3420160"/>
            <a:ext cx="6994362" cy="108093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 name="Text Placeholder 27">
            <a:extLst>
              <a:ext uri="{FF2B5EF4-FFF2-40B4-BE49-F238E27FC236}">
                <a16:creationId xmlns:a16="http://schemas.microsoft.com/office/drawing/2014/main" id="{39770207-EA2B-B44E-9D9F-F25F26D98BF7}"/>
              </a:ext>
            </a:extLst>
          </p:cNvPr>
          <p:cNvSpPr>
            <a:spLocks noGrp="1"/>
          </p:cNvSpPr>
          <p:nvPr>
            <p:ph type="body" sz="quarter" idx="14" hasCustomPrompt="1"/>
          </p:nvPr>
        </p:nvSpPr>
        <p:spPr>
          <a:xfrm>
            <a:off x="3944645" y="1915032"/>
            <a:ext cx="6761938" cy="79344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2000" baseline="0">
                <a:solidFill>
                  <a:schemeClr val="bg2">
                    <a:lumMod val="50000"/>
                  </a:schemeClr>
                </a:solidFill>
              </a:defRPr>
            </a:lvl1pPr>
          </a:lstStyle>
          <a:p>
            <a:pPr lvl="0"/>
            <a:r>
              <a:rPr lang="en-US"/>
              <a:t>Text</a:t>
            </a:r>
          </a:p>
          <a:p>
            <a:pPr lvl="0"/>
            <a:endParaRPr lang="en-US"/>
          </a:p>
        </p:txBody>
      </p:sp>
      <p:sp>
        <p:nvSpPr>
          <p:cNvPr id="20" name="Text Placeholder 27">
            <a:extLst>
              <a:ext uri="{FF2B5EF4-FFF2-40B4-BE49-F238E27FC236}">
                <a16:creationId xmlns:a16="http://schemas.microsoft.com/office/drawing/2014/main" id="{4D1D184D-0FC2-564F-BB83-DF9BD41EB94F}"/>
              </a:ext>
            </a:extLst>
          </p:cNvPr>
          <p:cNvSpPr>
            <a:spLocks noGrp="1"/>
          </p:cNvSpPr>
          <p:nvPr>
            <p:ph type="body" sz="quarter" idx="15" hasCustomPrompt="1"/>
          </p:nvPr>
        </p:nvSpPr>
        <p:spPr>
          <a:xfrm>
            <a:off x="3937712" y="3575481"/>
            <a:ext cx="6761938" cy="79344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2000" baseline="0">
                <a:solidFill>
                  <a:schemeClr val="bg2">
                    <a:lumMod val="50000"/>
                  </a:schemeClr>
                </a:solidFill>
              </a:defRPr>
            </a:lvl1pPr>
          </a:lstStyle>
          <a:p>
            <a:pPr lvl="0"/>
            <a:r>
              <a:rPr lang="en-US"/>
              <a:t>Text</a:t>
            </a:r>
          </a:p>
          <a:p>
            <a:pPr lvl="0"/>
            <a:endParaRPr lang="en-US"/>
          </a:p>
        </p:txBody>
      </p:sp>
      <p:sp>
        <p:nvSpPr>
          <p:cNvPr id="21" name="Text Placeholder 27">
            <a:extLst>
              <a:ext uri="{FF2B5EF4-FFF2-40B4-BE49-F238E27FC236}">
                <a16:creationId xmlns:a16="http://schemas.microsoft.com/office/drawing/2014/main" id="{3CC52E8E-0825-214C-94A0-B0B4C73E58CE}"/>
              </a:ext>
            </a:extLst>
          </p:cNvPr>
          <p:cNvSpPr>
            <a:spLocks noGrp="1"/>
          </p:cNvSpPr>
          <p:nvPr>
            <p:ph type="body" sz="quarter" idx="16" hasCustomPrompt="1"/>
          </p:nvPr>
        </p:nvSpPr>
        <p:spPr>
          <a:xfrm>
            <a:off x="3936236" y="5229469"/>
            <a:ext cx="6761938" cy="79344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2000" baseline="0">
                <a:solidFill>
                  <a:schemeClr val="bg2">
                    <a:lumMod val="50000"/>
                  </a:schemeClr>
                </a:solidFill>
              </a:defRPr>
            </a:lvl1pPr>
          </a:lstStyle>
          <a:p>
            <a:pPr lvl="0"/>
            <a:r>
              <a:rPr lang="en-US"/>
              <a:t>Text</a:t>
            </a:r>
          </a:p>
          <a:p>
            <a:pPr lvl="0"/>
            <a:endParaRPr lang="en-US"/>
          </a:p>
        </p:txBody>
      </p:sp>
      <p:sp>
        <p:nvSpPr>
          <p:cNvPr id="22" name="Text Placeholder 21">
            <a:extLst>
              <a:ext uri="{FF2B5EF4-FFF2-40B4-BE49-F238E27FC236}">
                <a16:creationId xmlns:a16="http://schemas.microsoft.com/office/drawing/2014/main" id="{FFFC8E6F-662D-E940-A79F-B257814D175B}"/>
              </a:ext>
            </a:extLst>
          </p:cNvPr>
          <p:cNvSpPr>
            <a:spLocks noGrp="1"/>
          </p:cNvSpPr>
          <p:nvPr>
            <p:ph type="body" sz="quarter" idx="11" hasCustomPrompt="1"/>
          </p:nvPr>
        </p:nvSpPr>
        <p:spPr>
          <a:xfrm>
            <a:off x="1990846" y="319462"/>
            <a:ext cx="9856013"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47" name="Text Placeholder 27">
            <a:extLst>
              <a:ext uri="{FF2B5EF4-FFF2-40B4-BE49-F238E27FC236}">
                <a16:creationId xmlns:a16="http://schemas.microsoft.com/office/drawing/2014/main" id="{568FE35B-6C83-6240-8D54-D543AD7CA2AD}"/>
              </a:ext>
            </a:extLst>
          </p:cNvPr>
          <p:cNvSpPr>
            <a:spLocks noGrp="1"/>
          </p:cNvSpPr>
          <p:nvPr>
            <p:ph type="body" sz="quarter" idx="17" hasCustomPrompt="1"/>
          </p:nvPr>
        </p:nvSpPr>
        <p:spPr>
          <a:xfrm>
            <a:off x="2774973" y="2090057"/>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48" name="Text Placeholder 27">
            <a:extLst>
              <a:ext uri="{FF2B5EF4-FFF2-40B4-BE49-F238E27FC236}">
                <a16:creationId xmlns:a16="http://schemas.microsoft.com/office/drawing/2014/main" id="{5089B325-1359-A844-BF40-00F82427F613}"/>
              </a:ext>
            </a:extLst>
          </p:cNvPr>
          <p:cNvSpPr>
            <a:spLocks noGrp="1"/>
          </p:cNvSpPr>
          <p:nvPr>
            <p:ph type="body" sz="quarter" idx="18" hasCustomPrompt="1"/>
          </p:nvPr>
        </p:nvSpPr>
        <p:spPr>
          <a:xfrm>
            <a:off x="2764087" y="3738160"/>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49" name="Text Placeholder 27">
            <a:extLst>
              <a:ext uri="{FF2B5EF4-FFF2-40B4-BE49-F238E27FC236}">
                <a16:creationId xmlns:a16="http://schemas.microsoft.com/office/drawing/2014/main" id="{30FB8EEF-081D-6943-8B35-F568113B161A}"/>
              </a:ext>
            </a:extLst>
          </p:cNvPr>
          <p:cNvSpPr>
            <a:spLocks noGrp="1"/>
          </p:cNvSpPr>
          <p:nvPr>
            <p:ph type="body" sz="quarter" idx="19" hasCustomPrompt="1"/>
          </p:nvPr>
        </p:nvSpPr>
        <p:spPr>
          <a:xfrm>
            <a:off x="2764087" y="5380573"/>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pic>
        <p:nvPicPr>
          <p:cNvPr id="2" name="Picture 1" descr="A logo with text on it&#10;&#10;AI-generated content may be incorrect.">
            <a:extLst>
              <a:ext uri="{FF2B5EF4-FFF2-40B4-BE49-F238E27FC236}">
                <a16:creationId xmlns:a16="http://schemas.microsoft.com/office/drawing/2014/main" id="{EF14B343-AB68-AB80-C161-4C311E97CDEF}"/>
              </a:ext>
            </a:extLst>
          </p:cNvPr>
          <p:cNvPicPr>
            <a:picLocks noChangeAspect="1"/>
          </p:cNvPicPr>
          <p:nvPr userDrawn="1"/>
        </p:nvPicPr>
        <p:blipFill>
          <a:blip r:embed="rId3"/>
          <a:stretch>
            <a:fillRect/>
          </a:stretch>
        </p:blipFill>
        <p:spPr>
          <a:xfrm>
            <a:off x="27804" y="363606"/>
            <a:ext cx="1696824" cy="822960"/>
          </a:xfrm>
          <a:prstGeom prst="rect">
            <a:avLst/>
          </a:prstGeom>
        </p:spPr>
      </p:pic>
    </p:spTree>
    <p:extLst>
      <p:ext uri="{BB962C8B-B14F-4D97-AF65-F5344CB8AC3E}">
        <p14:creationId xmlns:p14="http://schemas.microsoft.com/office/powerpoint/2010/main" val="3388434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Graphic Slide Option 5">
    <p:spTree>
      <p:nvGrpSpPr>
        <p:cNvPr id="1" name=""/>
        <p:cNvGrpSpPr/>
        <p:nvPr/>
      </p:nvGrpSpPr>
      <p:grpSpPr>
        <a:xfrm>
          <a:off x="0" y="0"/>
          <a:ext cx="0" cy="0"/>
          <a:chOff x="0" y="0"/>
          <a:chExt cx="0" cy="0"/>
        </a:xfrm>
      </p:grpSpPr>
      <p:sp>
        <p:nvSpPr>
          <p:cNvPr id="7" name="Google Shape;411;p52">
            <a:extLst>
              <a:ext uri="{FF2B5EF4-FFF2-40B4-BE49-F238E27FC236}">
                <a16:creationId xmlns:a16="http://schemas.microsoft.com/office/drawing/2014/main" id="{FDE0E965-56E7-C545-88C4-6C88F02A4351}"/>
              </a:ext>
            </a:extLst>
          </p:cNvPr>
          <p:cNvSpPr/>
          <p:nvPr userDrawn="1"/>
        </p:nvSpPr>
        <p:spPr>
          <a:xfrm>
            <a:off x="1761320" y="1606697"/>
            <a:ext cx="701786" cy="701786"/>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Google Shape;415;p52">
            <a:extLst>
              <a:ext uri="{FF2B5EF4-FFF2-40B4-BE49-F238E27FC236}">
                <a16:creationId xmlns:a16="http://schemas.microsoft.com/office/drawing/2014/main" id="{DC0FC0E2-D76A-3945-A175-2431701D6A85}"/>
              </a:ext>
            </a:extLst>
          </p:cNvPr>
          <p:cNvSpPr/>
          <p:nvPr userDrawn="1"/>
        </p:nvSpPr>
        <p:spPr>
          <a:xfrm>
            <a:off x="1835740" y="4099366"/>
            <a:ext cx="701786" cy="701786"/>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Google Shape;418;p52">
            <a:extLst>
              <a:ext uri="{FF2B5EF4-FFF2-40B4-BE49-F238E27FC236}">
                <a16:creationId xmlns:a16="http://schemas.microsoft.com/office/drawing/2014/main" id="{F3C92D0C-C07C-9746-87E4-CBA48403BE45}"/>
              </a:ext>
            </a:extLst>
          </p:cNvPr>
          <p:cNvSpPr/>
          <p:nvPr userDrawn="1"/>
        </p:nvSpPr>
        <p:spPr>
          <a:xfrm>
            <a:off x="9579653" y="1606697"/>
            <a:ext cx="701786" cy="701786"/>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 name="Google Shape;421;p52">
            <a:extLst>
              <a:ext uri="{FF2B5EF4-FFF2-40B4-BE49-F238E27FC236}">
                <a16:creationId xmlns:a16="http://schemas.microsoft.com/office/drawing/2014/main" id="{896E8688-EB12-5747-ADF4-1C265630CDF2}"/>
              </a:ext>
            </a:extLst>
          </p:cNvPr>
          <p:cNvSpPr/>
          <p:nvPr userDrawn="1"/>
        </p:nvSpPr>
        <p:spPr>
          <a:xfrm>
            <a:off x="9595184" y="4099366"/>
            <a:ext cx="701786" cy="701786"/>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 name="Google Shape;418;p52">
            <a:extLst>
              <a:ext uri="{FF2B5EF4-FFF2-40B4-BE49-F238E27FC236}">
                <a16:creationId xmlns:a16="http://schemas.microsoft.com/office/drawing/2014/main" id="{A8DAE6B1-4D4F-F845-A342-BC8D22E41B5E}"/>
              </a:ext>
            </a:extLst>
          </p:cNvPr>
          <p:cNvSpPr/>
          <p:nvPr userDrawn="1"/>
        </p:nvSpPr>
        <p:spPr>
          <a:xfrm>
            <a:off x="5744842" y="1606697"/>
            <a:ext cx="701786" cy="701786"/>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 name="Google Shape;418;p52">
            <a:extLst>
              <a:ext uri="{FF2B5EF4-FFF2-40B4-BE49-F238E27FC236}">
                <a16:creationId xmlns:a16="http://schemas.microsoft.com/office/drawing/2014/main" id="{DDE87F1F-B1A1-E74A-8CDC-E2120F01186F}"/>
              </a:ext>
            </a:extLst>
          </p:cNvPr>
          <p:cNvSpPr/>
          <p:nvPr userDrawn="1"/>
        </p:nvSpPr>
        <p:spPr>
          <a:xfrm>
            <a:off x="5833444" y="4130159"/>
            <a:ext cx="701786" cy="701786"/>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 name="Text Placeholder 21">
            <a:extLst>
              <a:ext uri="{FF2B5EF4-FFF2-40B4-BE49-F238E27FC236}">
                <a16:creationId xmlns:a16="http://schemas.microsoft.com/office/drawing/2014/main" id="{900A750C-B46C-6547-8526-9E8CF998F6CE}"/>
              </a:ext>
            </a:extLst>
          </p:cNvPr>
          <p:cNvSpPr>
            <a:spLocks noGrp="1"/>
          </p:cNvSpPr>
          <p:nvPr>
            <p:ph type="body" sz="quarter" idx="11" hasCustomPrompt="1"/>
          </p:nvPr>
        </p:nvSpPr>
        <p:spPr>
          <a:xfrm>
            <a:off x="309282" y="319462"/>
            <a:ext cx="11537577"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28" name="Text Placeholder 27">
            <a:extLst>
              <a:ext uri="{FF2B5EF4-FFF2-40B4-BE49-F238E27FC236}">
                <a16:creationId xmlns:a16="http://schemas.microsoft.com/office/drawing/2014/main" id="{5E5BFDFC-32C5-A044-AD67-EB0D88983ADE}"/>
              </a:ext>
            </a:extLst>
          </p:cNvPr>
          <p:cNvSpPr>
            <a:spLocks noGrp="1"/>
          </p:cNvSpPr>
          <p:nvPr>
            <p:ph type="body" sz="quarter" idx="18" hasCustomPrompt="1"/>
          </p:nvPr>
        </p:nvSpPr>
        <p:spPr>
          <a:xfrm>
            <a:off x="1066917" y="2433559"/>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accent4"/>
                </a:solidFill>
              </a:defRPr>
            </a:lvl1pPr>
          </a:lstStyle>
          <a:p>
            <a:pPr lvl="0"/>
            <a:r>
              <a:rPr lang="en-US"/>
              <a:t>Heading 1</a:t>
            </a:r>
          </a:p>
        </p:txBody>
      </p:sp>
      <p:sp>
        <p:nvSpPr>
          <p:cNvPr id="29" name="Text Placeholder 27">
            <a:extLst>
              <a:ext uri="{FF2B5EF4-FFF2-40B4-BE49-F238E27FC236}">
                <a16:creationId xmlns:a16="http://schemas.microsoft.com/office/drawing/2014/main" id="{CF70E32C-56E8-7F45-81B4-E9FEA1502C35}"/>
              </a:ext>
            </a:extLst>
          </p:cNvPr>
          <p:cNvSpPr>
            <a:spLocks noGrp="1"/>
          </p:cNvSpPr>
          <p:nvPr>
            <p:ph type="body" sz="quarter" idx="19" hasCustomPrompt="1"/>
          </p:nvPr>
        </p:nvSpPr>
        <p:spPr>
          <a:xfrm>
            <a:off x="5057133" y="2434739"/>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accent4"/>
                </a:solidFill>
              </a:defRPr>
            </a:lvl1pPr>
          </a:lstStyle>
          <a:p>
            <a:pPr lvl="0"/>
            <a:r>
              <a:rPr lang="en-US"/>
              <a:t>Heading 2</a:t>
            </a:r>
          </a:p>
        </p:txBody>
      </p:sp>
      <p:sp>
        <p:nvSpPr>
          <p:cNvPr id="30" name="Text Placeholder 27">
            <a:extLst>
              <a:ext uri="{FF2B5EF4-FFF2-40B4-BE49-F238E27FC236}">
                <a16:creationId xmlns:a16="http://schemas.microsoft.com/office/drawing/2014/main" id="{9743241B-756C-7743-A4FB-42D89DCA2C33}"/>
              </a:ext>
            </a:extLst>
          </p:cNvPr>
          <p:cNvSpPr>
            <a:spLocks noGrp="1"/>
          </p:cNvSpPr>
          <p:nvPr>
            <p:ph type="body" sz="quarter" idx="20" hasCustomPrompt="1"/>
          </p:nvPr>
        </p:nvSpPr>
        <p:spPr>
          <a:xfrm>
            <a:off x="8927495" y="2433559"/>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accent4"/>
                </a:solidFill>
              </a:defRPr>
            </a:lvl1pPr>
          </a:lstStyle>
          <a:p>
            <a:pPr lvl="0"/>
            <a:r>
              <a:rPr lang="en-US"/>
              <a:t>Heading 3</a:t>
            </a:r>
          </a:p>
        </p:txBody>
      </p:sp>
      <p:sp>
        <p:nvSpPr>
          <p:cNvPr id="31" name="Text Placeholder 27">
            <a:extLst>
              <a:ext uri="{FF2B5EF4-FFF2-40B4-BE49-F238E27FC236}">
                <a16:creationId xmlns:a16="http://schemas.microsoft.com/office/drawing/2014/main" id="{A47069C3-32C1-0149-B52F-62B44B213346}"/>
              </a:ext>
            </a:extLst>
          </p:cNvPr>
          <p:cNvSpPr>
            <a:spLocks noGrp="1"/>
          </p:cNvSpPr>
          <p:nvPr>
            <p:ph type="body" sz="quarter" idx="21" hasCustomPrompt="1"/>
          </p:nvPr>
        </p:nvSpPr>
        <p:spPr>
          <a:xfrm>
            <a:off x="1073611" y="4933871"/>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accent4"/>
                </a:solidFill>
              </a:defRPr>
            </a:lvl1pPr>
          </a:lstStyle>
          <a:p>
            <a:pPr lvl="0"/>
            <a:r>
              <a:rPr lang="en-US"/>
              <a:t>Heading 4</a:t>
            </a:r>
          </a:p>
        </p:txBody>
      </p:sp>
      <p:sp>
        <p:nvSpPr>
          <p:cNvPr id="32" name="Text Placeholder 27">
            <a:extLst>
              <a:ext uri="{FF2B5EF4-FFF2-40B4-BE49-F238E27FC236}">
                <a16:creationId xmlns:a16="http://schemas.microsoft.com/office/drawing/2014/main" id="{4029D8C2-E2DC-5542-9F77-0A434C2401B7}"/>
              </a:ext>
            </a:extLst>
          </p:cNvPr>
          <p:cNvSpPr>
            <a:spLocks noGrp="1"/>
          </p:cNvSpPr>
          <p:nvPr>
            <p:ph type="body" sz="quarter" idx="22" hasCustomPrompt="1"/>
          </p:nvPr>
        </p:nvSpPr>
        <p:spPr>
          <a:xfrm>
            <a:off x="5149198" y="4956461"/>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accent4"/>
                </a:solidFill>
              </a:defRPr>
            </a:lvl1pPr>
          </a:lstStyle>
          <a:p>
            <a:pPr lvl="0"/>
            <a:r>
              <a:rPr lang="en-US"/>
              <a:t>Heading 5</a:t>
            </a:r>
          </a:p>
        </p:txBody>
      </p:sp>
      <p:sp>
        <p:nvSpPr>
          <p:cNvPr id="33" name="Text Placeholder 27">
            <a:extLst>
              <a:ext uri="{FF2B5EF4-FFF2-40B4-BE49-F238E27FC236}">
                <a16:creationId xmlns:a16="http://schemas.microsoft.com/office/drawing/2014/main" id="{684444AB-B490-BC46-80E4-576DC6EB7C1D}"/>
              </a:ext>
            </a:extLst>
          </p:cNvPr>
          <p:cNvSpPr>
            <a:spLocks noGrp="1"/>
          </p:cNvSpPr>
          <p:nvPr>
            <p:ph type="body" sz="quarter" idx="23" hasCustomPrompt="1"/>
          </p:nvPr>
        </p:nvSpPr>
        <p:spPr>
          <a:xfrm>
            <a:off x="8930165" y="4992925"/>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accent4"/>
                </a:solidFill>
              </a:defRPr>
            </a:lvl1pPr>
          </a:lstStyle>
          <a:p>
            <a:pPr lvl="0"/>
            <a:r>
              <a:rPr lang="en-US"/>
              <a:t>Heading 6</a:t>
            </a:r>
          </a:p>
        </p:txBody>
      </p:sp>
      <p:sp>
        <p:nvSpPr>
          <p:cNvPr id="34" name="Text Placeholder 27">
            <a:extLst>
              <a:ext uri="{FF2B5EF4-FFF2-40B4-BE49-F238E27FC236}">
                <a16:creationId xmlns:a16="http://schemas.microsoft.com/office/drawing/2014/main" id="{EFA24F88-6CEB-5A4B-990C-D9B06ED905C4}"/>
              </a:ext>
            </a:extLst>
          </p:cNvPr>
          <p:cNvSpPr>
            <a:spLocks noGrp="1"/>
          </p:cNvSpPr>
          <p:nvPr>
            <p:ph type="body" sz="quarter" idx="14" hasCustomPrompt="1"/>
          </p:nvPr>
        </p:nvSpPr>
        <p:spPr>
          <a:xfrm>
            <a:off x="1065459" y="2910865"/>
            <a:ext cx="2077203" cy="823912"/>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2">
                    <a:lumMod val="50000"/>
                  </a:schemeClr>
                </a:solidFill>
              </a:defRPr>
            </a:lvl1pPr>
          </a:lstStyle>
          <a:p>
            <a:pPr lvl="0"/>
            <a:r>
              <a:rPr lang="en-US"/>
              <a:t>Text</a:t>
            </a:r>
          </a:p>
          <a:p>
            <a:pPr lvl="0"/>
            <a:endParaRPr lang="en-US"/>
          </a:p>
        </p:txBody>
      </p:sp>
      <p:sp>
        <p:nvSpPr>
          <p:cNvPr id="35" name="Text Placeholder 27">
            <a:extLst>
              <a:ext uri="{FF2B5EF4-FFF2-40B4-BE49-F238E27FC236}">
                <a16:creationId xmlns:a16="http://schemas.microsoft.com/office/drawing/2014/main" id="{39209111-4542-F14D-A71B-A2712EA8E76C}"/>
              </a:ext>
            </a:extLst>
          </p:cNvPr>
          <p:cNvSpPr>
            <a:spLocks noGrp="1"/>
          </p:cNvSpPr>
          <p:nvPr>
            <p:ph type="body" sz="quarter" idx="24" hasCustomPrompt="1"/>
          </p:nvPr>
        </p:nvSpPr>
        <p:spPr>
          <a:xfrm>
            <a:off x="5057132" y="2910865"/>
            <a:ext cx="2077203" cy="823912"/>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2">
                    <a:lumMod val="50000"/>
                  </a:schemeClr>
                </a:solidFill>
              </a:defRPr>
            </a:lvl1pPr>
          </a:lstStyle>
          <a:p>
            <a:pPr lvl="0"/>
            <a:r>
              <a:rPr lang="en-US"/>
              <a:t>Text</a:t>
            </a:r>
          </a:p>
          <a:p>
            <a:pPr lvl="0"/>
            <a:endParaRPr lang="en-US"/>
          </a:p>
        </p:txBody>
      </p:sp>
      <p:sp>
        <p:nvSpPr>
          <p:cNvPr id="36" name="Text Placeholder 27">
            <a:extLst>
              <a:ext uri="{FF2B5EF4-FFF2-40B4-BE49-F238E27FC236}">
                <a16:creationId xmlns:a16="http://schemas.microsoft.com/office/drawing/2014/main" id="{60CA7EA2-1698-8948-9D28-51875EE5786E}"/>
              </a:ext>
            </a:extLst>
          </p:cNvPr>
          <p:cNvSpPr>
            <a:spLocks noGrp="1"/>
          </p:cNvSpPr>
          <p:nvPr>
            <p:ph type="body" sz="quarter" idx="25" hasCustomPrompt="1"/>
          </p:nvPr>
        </p:nvSpPr>
        <p:spPr>
          <a:xfrm>
            <a:off x="8927495" y="2910865"/>
            <a:ext cx="2077203" cy="823912"/>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2">
                    <a:lumMod val="50000"/>
                  </a:schemeClr>
                </a:solidFill>
              </a:defRPr>
            </a:lvl1pPr>
          </a:lstStyle>
          <a:p>
            <a:pPr lvl="0"/>
            <a:r>
              <a:rPr lang="en-US"/>
              <a:t>Text</a:t>
            </a:r>
          </a:p>
          <a:p>
            <a:pPr lvl="0"/>
            <a:endParaRPr lang="en-US"/>
          </a:p>
        </p:txBody>
      </p:sp>
      <p:sp>
        <p:nvSpPr>
          <p:cNvPr id="37" name="Text Placeholder 27">
            <a:extLst>
              <a:ext uri="{FF2B5EF4-FFF2-40B4-BE49-F238E27FC236}">
                <a16:creationId xmlns:a16="http://schemas.microsoft.com/office/drawing/2014/main" id="{D382D2B1-DD22-0441-907F-A77793845FF6}"/>
              </a:ext>
            </a:extLst>
          </p:cNvPr>
          <p:cNvSpPr>
            <a:spLocks noGrp="1"/>
          </p:cNvSpPr>
          <p:nvPr>
            <p:ph type="body" sz="quarter" idx="26" hasCustomPrompt="1"/>
          </p:nvPr>
        </p:nvSpPr>
        <p:spPr>
          <a:xfrm>
            <a:off x="1065459" y="5404219"/>
            <a:ext cx="2077203" cy="823912"/>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2">
                    <a:lumMod val="50000"/>
                  </a:schemeClr>
                </a:solidFill>
              </a:defRPr>
            </a:lvl1pPr>
          </a:lstStyle>
          <a:p>
            <a:pPr lvl="0"/>
            <a:r>
              <a:rPr lang="en-US"/>
              <a:t>Text</a:t>
            </a:r>
          </a:p>
          <a:p>
            <a:pPr lvl="0"/>
            <a:endParaRPr lang="en-US"/>
          </a:p>
        </p:txBody>
      </p:sp>
      <p:sp>
        <p:nvSpPr>
          <p:cNvPr id="38" name="Text Placeholder 27">
            <a:extLst>
              <a:ext uri="{FF2B5EF4-FFF2-40B4-BE49-F238E27FC236}">
                <a16:creationId xmlns:a16="http://schemas.microsoft.com/office/drawing/2014/main" id="{3EB13454-0589-9F46-8BB0-DEAAEDF4197B}"/>
              </a:ext>
            </a:extLst>
          </p:cNvPr>
          <p:cNvSpPr>
            <a:spLocks noGrp="1"/>
          </p:cNvSpPr>
          <p:nvPr>
            <p:ph type="body" sz="quarter" idx="27" hasCustomPrompt="1"/>
          </p:nvPr>
        </p:nvSpPr>
        <p:spPr>
          <a:xfrm>
            <a:off x="5145735" y="5444199"/>
            <a:ext cx="2077203" cy="823912"/>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2">
                    <a:lumMod val="50000"/>
                  </a:schemeClr>
                </a:solidFill>
              </a:defRPr>
            </a:lvl1pPr>
          </a:lstStyle>
          <a:p>
            <a:pPr lvl="0"/>
            <a:r>
              <a:rPr lang="en-US"/>
              <a:t>Text</a:t>
            </a:r>
          </a:p>
          <a:p>
            <a:pPr lvl="0"/>
            <a:endParaRPr lang="en-US"/>
          </a:p>
        </p:txBody>
      </p:sp>
      <p:sp>
        <p:nvSpPr>
          <p:cNvPr id="39" name="Text Placeholder 27">
            <a:extLst>
              <a:ext uri="{FF2B5EF4-FFF2-40B4-BE49-F238E27FC236}">
                <a16:creationId xmlns:a16="http://schemas.microsoft.com/office/drawing/2014/main" id="{1FBC3498-E58C-4245-945E-97260E4978A2}"/>
              </a:ext>
            </a:extLst>
          </p:cNvPr>
          <p:cNvSpPr>
            <a:spLocks noGrp="1"/>
          </p:cNvSpPr>
          <p:nvPr>
            <p:ph type="body" sz="quarter" idx="28" hasCustomPrompt="1"/>
          </p:nvPr>
        </p:nvSpPr>
        <p:spPr>
          <a:xfrm>
            <a:off x="8927495" y="5492593"/>
            <a:ext cx="2077203" cy="823912"/>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2">
                    <a:lumMod val="50000"/>
                  </a:schemeClr>
                </a:solidFill>
              </a:defRPr>
            </a:lvl1pPr>
          </a:lstStyle>
          <a:p>
            <a:pPr lvl="0"/>
            <a:r>
              <a:rPr lang="en-US"/>
              <a:t>Text</a:t>
            </a:r>
          </a:p>
          <a:p>
            <a:pPr lvl="0"/>
            <a:endParaRPr lang="en-US"/>
          </a:p>
        </p:txBody>
      </p:sp>
      <p:sp>
        <p:nvSpPr>
          <p:cNvPr id="61" name="Text Placeholder 27">
            <a:extLst>
              <a:ext uri="{FF2B5EF4-FFF2-40B4-BE49-F238E27FC236}">
                <a16:creationId xmlns:a16="http://schemas.microsoft.com/office/drawing/2014/main" id="{3E473242-E596-ED4A-8A43-A9E866C8D623}"/>
              </a:ext>
            </a:extLst>
          </p:cNvPr>
          <p:cNvSpPr>
            <a:spLocks noGrp="1"/>
          </p:cNvSpPr>
          <p:nvPr>
            <p:ph type="body" sz="quarter" idx="17" hasCustomPrompt="1"/>
          </p:nvPr>
        </p:nvSpPr>
        <p:spPr>
          <a:xfrm>
            <a:off x="1655146" y="1752844"/>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2" name="Text Placeholder 27">
            <a:extLst>
              <a:ext uri="{FF2B5EF4-FFF2-40B4-BE49-F238E27FC236}">
                <a16:creationId xmlns:a16="http://schemas.microsoft.com/office/drawing/2014/main" id="{AFEB9BA7-7964-4643-873A-4D2355298167}"/>
              </a:ext>
            </a:extLst>
          </p:cNvPr>
          <p:cNvSpPr>
            <a:spLocks noGrp="1"/>
          </p:cNvSpPr>
          <p:nvPr>
            <p:ph type="body" sz="quarter" idx="29" hasCustomPrompt="1"/>
          </p:nvPr>
        </p:nvSpPr>
        <p:spPr>
          <a:xfrm>
            <a:off x="5641355" y="1757541"/>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3" name="Text Placeholder 27">
            <a:extLst>
              <a:ext uri="{FF2B5EF4-FFF2-40B4-BE49-F238E27FC236}">
                <a16:creationId xmlns:a16="http://schemas.microsoft.com/office/drawing/2014/main" id="{2261CDC6-DEA9-AA4C-9061-6F10BECE1766}"/>
              </a:ext>
            </a:extLst>
          </p:cNvPr>
          <p:cNvSpPr>
            <a:spLocks noGrp="1"/>
          </p:cNvSpPr>
          <p:nvPr>
            <p:ph type="body" sz="quarter" idx="30" hasCustomPrompt="1"/>
          </p:nvPr>
        </p:nvSpPr>
        <p:spPr>
          <a:xfrm>
            <a:off x="9482907" y="1752844"/>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4" name="Text Placeholder 27">
            <a:extLst>
              <a:ext uri="{FF2B5EF4-FFF2-40B4-BE49-F238E27FC236}">
                <a16:creationId xmlns:a16="http://schemas.microsoft.com/office/drawing/2014/main" id="{4FD2EA9F-6131-8447-A92C-494E440A4542}"/>
              </a:ext>
            </a:extLst>
          </p:cNvPr>
          <p:cNvSpPr>
            <a:spLocks noGrp="1"/>
          </p:cNvSpPr>
          <p:nvPr>
            <p:ph type="body" sz="quarter" idx="31" hasCustomPrompt="1"/>
          </p:nvPr>
        </p:nvSpPr>
        <p:spPr>
          <a:xfrm>
            <a:off x="1732255" y="4238217"/>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5" name="Text Placeholder 27">
            <a:extLst>
              <a:ext uri="{FF2B5EF4-FFF2-40B4-BE49-F238E27FC236}">
                <a16:creationId xmlns:a16="http://schemas.microsoft.com/office/drawing/2014/main" id="{C897DFB8-20B8-5049-9152-2CCEE454B4AA}"/>
              </a:ext>
            </a:extLst>
          </p:cNvPr>
          <p:cNvSpPr>
            <a:spLocks noGrp="1"/>
          </p:cNvSpPr>
          <p:nvPr>
            <p:ph type="body" sz="quarter" idx="32" hasCustomPrompt="1"/>
          </p:nvPr>
        </p:nvSpPr>
        <p:spPr>
          <a:xfrm>
            <a:off x="5733046" y="4282128"/>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6" name="Text Placeholder 27">
            <a:extLst>
              <a:ext uri="{FF2B5EF4-FFF2-40B4-BE49-F238E27FC236}">
                <a16:creationId xmlns:a16="http://schemas.microsoft.com/office/drawing/2014/main" id="{EC2BD1C6-33A3-C64A-8D27-98D4FAA971E7}"/>
              </a:ext>
            </a:extLst>
          </p:cNvPr>
          <p:cNvSpPr>
            <a:spLocks noGrp="1"/>
          </p:cNvSpPr>
          <p:nvPr>
            <p:ph type="body" sz="quarter" idx="33" hasCustomPrompt="1"/>
          </p:nvPr>
        </p:nvSpPr>
        <p:spPr>
          <a:xfrm>
            <a:off x="9491699" y="4255751"/>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pic>
        <p:nvPicPr>
          <p:cNvPr id="2" name="Picture 1" descr="A logo with text on it&#10;&#10;AI-generated content may be incorrect.">
            <a:extLst>
              <a:ext uri="{FF2B5EF4-FFF2-40B4-BE49-F238E27FC236}">
                <a16:creationId xmlns:a16="http://schemas.microsoft.com/office/drawing/2014/main" id="{1B444F30-5026-ADCA-3D6F-1FAC9933B9B8}"/>
              </a:ext>
            </a:extLst>
          </p:cNvPr>
          <p:cNvPicPr>
            <a:picLocks noChangeAspect="1"/>
          </p:cNvPicPr>
          <p:nvPr userDrawn="1"/>
        </p:nvPicPr>
        <p:blipFill>
          <a:blip r:embed="rId2"/>
          <a:stretch>
            <a:fillRect/>
          </a:stretch>
        </p:blipFill>
        <p:spPr>
          <a:xfrm>
            <a:off x="10432307" y="5867177"/>
            <a:ext cx="1696824" cy="822960"/>
          </a:xfrm>
          <a:prstGeom prst="rect">
            <a:avLst/>
          </a:prstGeom>
        </p:spPr>
      </p:pic>
    </p:spTree>
    <p:extLst>
      <p:ext uri="{BB962C8B-B14F-4D97-AF65-F5344CB8AC3E}">
        <p14:creationId xmlns:p14="http://schemas.microsoft.com/office/powerpoint/2010/main" val="28630522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Graphic Slide Option 6">
    <p:spTree>
      <p:nvGrpSpPr>
        <p:cNvPr id="1" name=""/>
        <p:cNvGrpSpPr/>
        <p:nvPr/>
      </p:nvGrpSpPr>
      <p:grpSpPr>
        <a:xfrm>
          <a:off x="0" y="0"/>
          <a:ext cx="0" cy="0"/>
          <a:chOff x="0" y="0"/>
          <a:chExt cx="0" cy="0"/>
        </a:xfrm>
      </p:grpSpPr>
      <p:sp>
        <p:nvSpPr>
          <p:cNvPr id="6" name="Google Shape;645;p64">
            <a:extLst>
              <a:ext uri="{FF2B5EF4-FFF2-40B4-BE49-F238E27FC236}">
                <a16:creationId xmlns:a16="http://schemas.microsoft.com/office/drawing/2014/main" id="{052AF458-C71F-8147-9702-77AC23148D24}"/>
              </a:ext>
            </a:extLst>
          </p:cNvPr>
          <p:cNvSpPr/>
          <p:nvPr userDrawn="1"/>
        </p:nvSpPr>
        <p:spPr>
          <a:xfrm>
            <a:off x="972853" y="2837280"/>
            <a:ext cx="2774723" cy="2774722"/>
          </a:xfrm>
          <a:prstGeom prst="ellipse">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estrial"/>
              <a:ea typeface="Questrial"/>
              <a:cs typeface="Questrial"/>
              <a:sym typeface="Questrial"/>
            </a:endParaRPr>
          </a:p>
        </p:txBody>
      </p:sp>
      <p:sp>
        <p:nvSpPr>
          <p:cNvPr id="7" name="Google Shape;646;p64">
            <a:extLst>
              <a:ext uri="{FF2B5EF4-FFF2-40B4-BE49-F238E27FC236}">
                <a16:creationId xmlns:a16="http://schemas.microsoft.com/office/drawing/2014/main" id="{B4D39574-F4D9-1342-BD53-B8CD62DB6027}"/>
              </a:ext>
            </a:extLst>
          </p:cNvPr>
          <p:cNvSpPr/>
          <p:nvPr userDrawn="1"/>
        </p:nvSpPr>
        <p:spPr>
          <a:xfrm>
            <a:off x="1097055" y="2794251"/>
            <a:ext cx="911844" cy="911844"/>
          </a:xfrm>
          <a:prstGeom prst="ellipse">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alibri"/>
              <a:ea typeface="Calibri"/>
              <a:cs typeface="Calibri"/>
              <a:sym typeface="Calibri"/>
            </a:endParaRPr>
          </a:p>
        </p:txBody>
      </p:sp>
      <p:sp>
        <p:nvSpPr>
          <p:cNvPr id="8" name="Google Shape;647;p64">
            <a:extLst>
              <a:ext uri="{FF2B5EF4-FFF2-40B4-BE49-F238E27FC236}">
                <a16:creationId xmlns:a16="http://schemas.microsoft.com/office/drawing/2014/main" id="{6374295F-91A9-3A45-AFB4-03CF8B2D42E2}"/>
              </a:ext>
            </a:extLst>
          </p:cNvPr>
          <p:cNvSpPr/>
          <p:nvPr userDrawn="1"/>
        </p:nvSpPr>
        <p:spPr>
          <a:xfrm>
            <a:off x="3463376" y="2837280"/>
            <a:ext cx="2774723" cy="2774722"/>
          </a:xfrm>
          <a:prstGeom prst="ellipse">
            <a:avLst/>
          </a:prstGeom>
          <a:solidFill>
            <a:schemeClr val="accent4">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estrial"/>
              <a:ea typeface="Questrial"/>
              <a:cs typeface="Questrial"/>
              <a:sym typeface="Questrial"/>
            </a:endParaRPr>
          </a:p>
        </p:txBody>
      </p:sp>
      <p:sp>
        <p:nvSpPr>
          <p:cNvPr id="9" name="Google Shape;648;p64">
            <a:extLst>
              <a:ext uri="{FF2B5EF4-FFF2-40B4-BE49-F238E27FC236}">
                <a16:creationId xmlns:a16="http://schemas.microsoft.com/office/drawing/2014/main" id="{530B3B16-FAD8-F241-9FD7-92031E0433AB}"/>
              </a:ext>
            </a:extLst>
          </p:cNvPr>
          <p:cNvSpPr/>
          <p:nvPr userDrawn="1"/>
        </p:nvSpPr>
        <p:spPr>
          <a:xfrm>
            <a:off x="3587578" y="2794251"/>
            <a:ext cx="911844" cy="911844"/>
          </a:xfrm>
          <a:prstGeom prst="ellipse">
            <a:avLst/>
          </a:prstGeom>
          <a:solidFill>
            <a:schemeClr val="accent4">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alibri"/>
              <a:ea typeface="Calibri"/>
              <a:cs typeface="Calibri"/>
              <a:sym typeface="Calibri"/>
            </a:endParaRPr>
          </a:p>
        </p:txBody>
      </p:sp>
      <p:sp>
        <p:nvSpPr>
          <p:cNvPr id="10" name="Google Shape;649;p64">
            <a:extLst>
              <a:ext uri="{FF2B5EF4-FFF2-40B4-BE49-F238E27FC236}">
                <a16:creationId xmlns:a16="http://schemas.microsoft.com/office/drawing/2014/main" id="{B20C68E0-0141-334B-9778-42FBA5A63B19}"/>
              </a:ext>
            </a:extLst>
          </p:cNvPr>
          <p:cNvSpPr/>
          <p:nvPr userDrawn="1"/>
        </p:nvSpPr>
        <p:spPr>
          <a:xfrm>
            <a:off x="5953901" y="2837280"/>
            <a:ext cx="2774723" cy="2774722"/>
          </a:xfrm>
          <a:prstGeom prst="ellipse">
            <a:avLst/>
          </a:prstGeom>
          <a:solidFill>
            <a:schemeClr val="bg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estrial"/>
              <a:ea typeface="Questrial"/>
              <a:cs typeface="Questrial"/>
              <a:sym typeface="Questrial"/>
            </a:endParaRPr>
          </a:p>
        </p:txBody>
      </p:sp>
      <p:sp>
        <p:nvSpPr>
          <p:cNvPr id="11" name="Google Shape;650;p64">
            <a:extLst>
              <a:ext uri="{FF2B5EF4-FFF2-40B4-BE49-F238E27FC236}">
                <a16:creationId xmlns:a16="http://schemas.microsoft.com/office/drawing/2014/main" id="{9540501E-DF24-FD41-94F8-9FBAC4108A3F}"/>
              </a:ext>
            </a:extLst>
          </p:cNvPr>
          <p:cNvSpPr/>
          <p:nvPr userDrawn="1"/>
        </p:nvSpPr>
        <p:spPr>
          <a:xfrm>
            <a:off x="6078103" y="2794251"/>
            <a:ext cx="911844" cy="911844"/>
          </a:xfrm>
          <a:prstGeom prst="ellipse">
            <a:avLst/>
          </a:prstGeom>
          <a:solidFill>
            <a:schemeClr val="bg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alibri"/>
              <a:ea typeface="Calibri"/>
              <a:cs typeface="Calibri"/>
              <a:sym typeface="Calibri"/>
            </a:endParaRPr>
          </a:p>
        </p:txBody>
      </p:sp>
      <p:sp>
        <p:nvSpPr>
          <p:cNvPr id="12" name="Google Shape;651;p64">
            <a:extLst>
              <a:ext uri="{FF2B5EF4-FFF2-40B4-BE49-F238E27FC236}">
                <a16:creationId xmlns:a16="http://schemas.microsoft.com/office/drawing/2014/main" id="{00F942CC-AB8A-8F4E-ACD5-A1BFD599DF3D}"/>
              </a:ext>
            </a:extLst>
          </p:cNvPr>
          <p:cNvSpPr/>
          <p:nvPr userDrawn="1"/>
        </p:nvSpPr>
        <p:spPr>
          <a:xfrm>
            <a:off x="8444424" y="2837280"/>
            <a:ext cx="2774723" cy="2774722"/>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estrial"/>
              <a:ea typeface="Questrial"/>
              <a:cs typeface="Questrial"/>
              <a:sym typeface="Questrial"/>
            </a:endParaRPr>
          </a:p>
        </p:txBody>
      </p:sp>
      <p:sp>
        <p:nvSpPr>
          <p:cNvPr id="13" name="Google Shape;652;p64">
            <a:extLst>
              <a:ext uri="{FF2B5EF4-FFF2-40B4-BE49-F238E27FC236}">
                <a16:creationId xmlns:a16="http://schemas.microsoft.com/office/drawing/2014/main" id="{EBD8D051-365D-914B-AF9D-508BBE343224}"/>
              </a:ext>
            </a:extLst>
          </p:cNvPr>
          <p:cNvSpPr/>
          <p:nvPr userDrawn="1"/>
        </p:nvSpPr>
        <p:spPr>
          <a:xfrm>
            <a:off x="8568627" y="2794251"/>
            <a:ext cx="911844" cy="91184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alibri"/>
              <a:ea typeface="Calibri"/>
              <a:cs typeface="Calibri"/>
              <a:sym typeface="Calibri"/>
            </a:endParaRPr>
          </a:p>
        </p:txBody>
      </p:sp>
      <p:sp>
        <p:nvSpPr>
          <p:cNvPr id="19" name="Google Shape;677;p64">
            <a:extLst>
              <a:ext uri="{FF2B5EF4-FFF2-40B4-BE49-F238E27FC236}">
                <a16:creationId xmlns:a16="http://schemas.microsoft.com/office/drawing/2014/main" id="{489BC72A-5A30-454F-A5B6-DED7DF2CE89C}"/>
              </a:ext>
            </a:extLst>
          </p:cNvPr>
          <p:cNvSpPr/>
          <p:nvPr userDrawn="1"/>
        </p:nvSpPr>
        <p:spPr>
          <a:xfrm>
            <a:off x="2063497" y="3144281"/>
            <a:ext cx="593432"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ID" sz="5400" b="1">
                <a:solidFill>
                  <a:schemeClr val="lt1"/>
                </a:solidFill>
                <a:latin typeface="Open Sans"/>
                <a:ea typeface="Open Sans"/>
                <a:cs typeface="Open Sans"/>
                <a:sym typeface="Open Sans"/>
              </a:rPr>
              <a:t>1</a:t>
            </a:r>
            <a:endParaRPr sz="5400">
              <a:solidFill>
                <a:schemeClr val="lt1"/>
              </a:solidFill>
              <a:latin typeface="Calibri"/>
              <a:ea typeface="Calibri"/>
              <a:cs typeface="Calibri"/>
              <a:sym typeface="Calibri"/>
            </a:endParaRPr>
          </a:p>
        </p:txBody>
      </p:sp>
      <p:sp>
        <p:nvSpPr>
          <p:cNvPr id="20" name="Google Shape;678;p64">
            <a:extLst>
              <a:ext uri="{FF2B5EF4-FFF2-40B4-BE49-F238E27FC236}">
                <a16:creationId xmlns:a16="http://schemas.microsoft.com/office/drawing/2014/main" id="{A977C883-F7E3-C244-93CA-72B705A398B5}"/>
              </a:ext>
            </a:extLst>
          </p:cNvPr>
          <p:cNvSpPr/>
          <p:nvPr userDrawn="1"/>
        </p:nvSpPr>
        <p:spPr>
          <a:xfrm>
            <a:off x="4556797" y="3144281"/>
            <a:ext cx="593432"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ID" sz="5400" b="1">
                <a:solidFill>
                  <a:schemeClr val="lt1"/>
                </a:solidFill>
                <a:latin typeface="Open Sans"/>
                <a:ea typeface="Open Sans"/>
                <a:cs typeface="Open Sans"/>
                <a:sym typeface="Open Sans"/>
              </a:rPr>
              <a:t>2</a:t>
            </a:r>
            <a:endParaRPr sz="5400">
              <a:solidFill>
                <a:schemeClr val="lt1"/>
              </a:solidFill>
              <a:latin typeface="Calibri"/>
              <a:ea typeface="Calibri"/>
              <a:cs typeface="Calibri"/>
              <a:sym typeface="Calibri"/>
            </a:endParaRPr>
          </a:p>
        </p:txBody>
      </p:sp>
      <p:sp>
        <p:nvSpPr>
          <p:cNvPr id="21" name="Google Shape;679;p64">
            <a:extLst>
              <a:ext uri="{FF2B5EF4-FFF2-40B4-BE49-F238E27FC236}">
                <a16:creationId xmlns:a16="http://schemas.microsoft.com/office/drawing/2014/main" id="{A3D67DE2-AE36-5049-B3C8-3BDDBB31900F}"/>
              </a:ext>
            </a:extLst>
          </p:cNvPr>
          <p:cNvSpPr/>
          <p:nvPr userDrawn="1"/>
        </p:nvSpPr>
        <p:spPr>
          <a:xfrm>
            <a:off x="7039649" y="3144281"/>
            <a:ext cx="593432"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ID" sz="5400" b="1">
                <a:solidFill>
                  <a:schemeClr val="lt1"/>
                </a:solidFill>
                <a:latin typeface="Open Sans"/>
                <a:ea typeface="Open Sans"/>
                <a:cs typeface="Open Sans"/>
                <a:sym typeface="Open Sans"/>
              </a:rPr>
              <a:t>3</a:t>
            </a:r>
            <a:endParaRPr sz="5400">
              <a:solidFill>
                <a:schemeClr val="lt1"/>
              </a:solidFill>
              <a:latin typeface="Calibri"/>
              <a:ea typeface="Calibri"/>
              <a:cs typeface="Calibri"/>
              <a:sym typeface="Calibri"/>
            </a:endParaRPr>
          </a:p>
        </p:txBody>
      </p:sp>
      <p:sp>
        <p:nvSpPr>
          <p:cNvPr id="22" name="Google Shape;680;p64">
            <a:extLst>
              <a:ext uri="{FF2B5EF4-FFF2-40B4-BE49-F238E27FC236}">
                <a16:creationId xmlns:a16="http://schemas.microsoft.com/office/drawing/2014/main" id="{A3160A8C-7157-1342-829D-FB8111746B58}"/>
              </a:ext>
            </a:extLst>
          </p:cNvPr>
          <p:cNvSpPr/>
          <p:nvPr userDrawn="1"/>
        </p:nvSpPr>
        <p:spPr>
          <a:xfrm>
            <a:off x="9530174" y="3144281"/>
            <a:ext cx="593432"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ID" sz="5400" b="1">
                <a:solidFill>
                  <a:schemeClr val="lt1"/>
                </a:solidFill>
                <a:latin typeface="Open Sans"/>
                <a:ea typeface="Open Sans"/>
                <a:cs typeface="Open Sans"/>
                <a:sym typeface="Open Sans"/>
              </a:rPr>
              <a:t>4</a:t>
            </a:r>
            <a:endParaRPr sz="5400">
              <a:solidFill>
                <a:schemeClr val="lt1"/>
              </a:solidFill>
              <a:latin typeface="Calibri"/>
              <a:ea typeface="Calibri"/>
              <a:cs typeface="Calibri"/>
              <a:sym typeface="Calibri"/>
            </a:endParaRPr>
          </a:p>
        </p:txBody>
      </p:sp>
      <p:sp>
        <p:nvSpPr>
          <p:cNvPr id="37" name="Google Shape;726;p65">
            <a:extLst>
              <a:ext uri="{FF2B5EF4-FFF2-40B4-BE49-F238E27FC236}">
                <a16:creationId xmlns:a16="http://schemas.microsoft.com/office/drawing/2014/main" id="{BF33ECFA-389C-1548-A104-A5E6A602505B}"/>
              </a:ext>
            </a:extLst>
          </p:cNvPr>
          <p:cNvSpPr txBox="1"/>
          <p:nvPr userDrawn="1"/>
        </p:nvSpPr>
        <p:spPr>
          <a:xfrm>
            <a:off x="2974092" y="1807268"/>
            <a:ext cx="2965024" cy="43088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a:solidFill>
                <a:schemeClr val="accent4"/>
              </a:solidFill>
            </a:endParaRPr>
          </a:p>
        </p:txBody>
      </p:sp>
      <p:sp>
        <p:nvSpPr>
          <p:cNvPr id="44" name="Text Placeholder 21">
            <a:extLst>
              <a:ext uri="{FF2B5EF4-FFF2-40B4-BE49-F238E27FC236}">
                <a16:creationId xmlns:a16="http://schemas.microsoft.com/office/drawing/2014/main" id="{508AF2EC-6685-0448-A83B-9DBFB6AC04AC}"/>
              </a:ext>
            </a:extLst>
          </p:cNvPr>
          <p:cNvSpPr>
            <a:spLocks noGrp="1"/>
          </p:cNvSpPr>
          <p:nvPr>
            <p:ph type="body" sz="quarter" idx="11" hasCustomPrompt="1"/>
          </p:nvPr>
        </p:nvSpPr>
        <p:spPr>
          <a:xfrm>
            <a:off x="544011" y="450576"/>
            <a:ext cx="11076971"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45" name="Text Placeholder 27">
            <a:extLst>
              <a:ext uri="{FF2B5EF4-FFF2-40B4-BE49-F238E27FC236}">
                <a16:creationId xmlns:a16="http://schemas.microsoft.com/office/drawing/2014/main" id="{07633723-C4C6-3441-AB05-CA8BAB22C130}"/>
              </a:ext>
            </a:extLst>
          </p:cNvPr>
          <p:cNvSpPr>
            <a:spLocks noGrp="1"/>
          </p:cNvSpPr>
          <p:nvPr>
            <p:ph type="body" sz="quarter" idx="13" hasCustomPrompt="1"/>
          </p:nvPr>
        </p:nvSpPr>
        <p:spPr>
          <a:xfrm>
            <a:off x="544011" y="1435762"/>
            <a:ext cx="11076971" cy="853124"/>
          </a:xfrm>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sz="2200" baseline="0">
                <a:solidFill>
                  <a:schemeClr val="bg2">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D" sz="2800">
                <a:solidFill>
                  <a:srgbClr val="7F7F7F"/>
                </a:solidFill>
                <a:latin typeface="Open Sans"/>
                <a:ea typeface="Open Sans"/>
                <a:cs typeface="Open Sans"/>
                <a:sym typeface="Open Sans"/>
              </a:rPr>
              <a:t>Text </a:t>
            </a:r>
            <a:endParaRPr lang="en-ID"/>
          </a:p>
          <a:p>
            <a:pPr lvl="0"/>
            <a:endParaRPr lang="en-US"/>
          </a:p>
        </p:txBody>
      </p:sp>
      <p:sp>
        <p:nvSpPr>
          <p:cNvPr id="46" name="Text Placeholder 27">
            <a:extLst>
              <a:ext uri="{FF2B5EF4-FFF2-40B4-BE49-F238E27FC236}">
                <a16:creationId xmlns:a16="http://schemas.microsoft.com/office/drawing/2014/main" id="{43201988-F531-1744-B75D-7B7632BD28F2}"/>
              </a:ext>
            </a:extLst>
          </p:cNvPr>
          <p:cNvSpPr>
            <a:spLocks noGrp="1"/>
          </p:cNvSpPr>
          <p:nvPr>
            <p:ph type="body" sz="quarter" idx="15" hasCustomPrompt="1"/>
          </p:nvPr>
        </p:nvSpPr>
        <p:spPr>
          <a:xfrm>
            <a:off x="1303351" y="4013097"/>
            <a:ext cx="2064883" cy="1160788"/>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Text</a:t>
            </a:r>
          </a:p>
        </p:txBody>
      </p:sp>
      <p:sp>
        <p:nvSpPr>
          <p:cNvPr id="48" name="Text Placeholder 27">
            <a:extLst>
              <a:ext uri="{FF2B5EF4-FFF2-40B4-BE49-F238E27FC236}">
                <a16:creationId xmlns:a16="http://schemas.microsoft.com/office/drawing/2014/main" id="{6C40FABF-FA79-FE40-89D2-DDF75F8F24E9}"/>
              </a:ext>
            </a:extLst>
          </p:cNvPr>
          <p:cNvSpPr>
            <a:spLocks noGrp="1"/>
          </p:cNvSpPr>
          <p:nvPr>
            <p:ph type="body" sz="quarter" idx="16" hasCustomPrompt="1"/>
          </p:nvPr>
        </p:nvSpPr>
        <p:spPr>
          <a:xfrm>
            <a:off x="3818295" y="4011707"/>
            <a:ext cx="2064883" cy="1160788"/>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Text</a:t>
            </a:r>
          </a:p>
        </p:txBody>
      </p:sp>
      <p:sp>
        <p:nvSpPr>
          <p:cNvPr id="49" name="Text Placeholder 27">
            <a:extLst>
              <a:ext uri="{FF2B5EF4-FFF2-40B4-BE49-F238E27FC236}">
                <a16:creationId xmlns:a16="http://schemas.microsoft.com/office/drawing/2014/main" id="{BF4DA43B-E267-DD47-A473-FFF418EE3B28}"/>
              </a:ext>
            </a:extLst>
          </p:cNvPr>
          <p:cNvSpPr>
            <a:spLocks noGrp="1"/>
          </p:cNvSpPr>
          <p:nvPr>
            <p:ph type="body" sz="quarter" idx="17" hasCustomPrompt="1"/>
          </p:nvPr>
        </p:nvSpPr>
        <p:spPr>
          <a:xfrm>
            <a:off x="6298796" y="4011707"/>
            <a:ext cx="2064883" cy="1160788"/>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Text</a:t>
            </a:r>
          </a:p>
        </p:txBody>
      </p:sp>
      <p:sp>
        <p:nvSpPr>
          <p:cNvPr id="50" name="Text Placeholder 27">
            <a:extLst>
              <a:ext uri="{FF2B5EF4-FFF2-40B4-BE49-F238E27FC236}">
                <a16:creationId xmlns:a16="http://schemas.microsoft.com/office/drawing/2014/main" id="{79006DEF-57B0-194C-8F19-51E4DF2328E0}"/>
              </a:ext>
            </a:extLst>
          </p:cNvPr>
          <p:cNvSpPr>
            <a:spLocks noGrp="1"/>
          </p:cNvSpPr>
          <p:nvPr>
            <p:ph type="body" sz="quarter" idx="18" hasCustomPrompt="1"/>
          </p:nvPr>
        </p:nvSpPr>
        <p:spPr>
          <a:xfrm>
            <a:off x="8810922" y="4011707"/>
            <a:ext cx="2064883" cy="1160788"/>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Text</a:t>
            </a:r>
          </a:p>
        </p:txBody>
      </p:sp>
      <p:sp>
        <p:nvSpPr>
          <p:cNvPr id="28" name="Text Placeholder 27">
            <a:extLst>
              <a:ext uri="{FF2B5EF4-FFF2-40B4-BE49-F238E27FC236}">
                <a16:creationId xmlns:a16="http://schemas.microsoft.com/office/drawing/2014/main" id="{8B204CEC-352B-0444-84BF-796FE7859446}"/>
              </a:ext>
            </a:extLst>
          </p:cNvPr>
          <p:cNvSpPr>
            <a:spLocks noGrp="1"/>
          </p:cNvSpPr>
          <p:nvPr>
            <p:ph type="body" sz="quarter" idx="19" hasCustomPrompt="1"/>
          </p:nvPr>
        </p:nvSpPr>
        <p:spPr>
          <a:xfrm>
            <a:off x="1092640" y="2996618"/>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29" name="Text Placeholder 27">
            <a:extLst>
              <a:ext uri="{FF2B5EF4-FFF2-40B4-BE49-F238E27FC236}">
                <a16:creationId xmlns:a16="http://schemas.microsoft.com/office/drawing/2014/main" id="{85F7D911-1CBA-4A48-923B-25E756DCFDFD}"/>
              </a:ext>
            </a:extLst>
          </p:cNvPr>
          <p:cNvSpPr>
            <a:spLocks noGrp="1"/>
          </p:cNvSpPr>
          <p:nvPr>
            <p:ph type="body" sz="quarter" idx="20" hasCustomPrompt="1"/>
          </p:nvPr>
        </p:nvSpPr>
        <p:spPr>
          <a:xfrm>
            <a:off x="3566675" y="2995228"/>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30" name="Text Placeholder 27">
            <a:extLst>
              <a:ext uri="{FF2B5EF4-FFF2-40B4-BE49-F238E27FC236}">
                <a16:creationId xmlns:a16="http://schemas.microsoft.com/office/drawing/2014/main" id="{1653CA4B-79EF-F045-B8A9-C2EF088DCCDD}"/>
              </a:ext>
            </a:extLst>
          </p:cNvPr>
          <p:cNvSpPr>
            <a:spLocks noGrp="1"/>
          </p:cNvSpPr>
          <p:nvPr>
            <p:ph type="body" sz="quarter" idx="21" hasCustomPrompt="1"/>
          </p:nvPr>
        </p:nvSpPr>
        <p:spPr>
          <a:xfrm>
            <a:off x="6054110" y="3035383"/>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31" name="Text Placeholder 27">
            <a:extLst>
              <a:ext uri="{FF2B5EF4-FFF2-40B4-BE49-F238E27FC236}">
                <a16:creationId xmlns:a16="http://schemas.microsoft.com/office/drawing/2014/main" id="{9AAB78F8-4BD7-1D47-9B3A-7D7459B8DF1A}"/>
              </a:ext>
            </a:extLst>
          </p:cNvPr>
          <p:cNvSpPr>
            <a:spLocks noGrp="1"/>
          </p:cNvSpPr>
          <p:nvPr>
            <p:ph type="body" sz="quarter" idx="22" hasCustomPrompt="1"/>
          </p:nvPr>
        </p:nvSpPr>
        <p:spPr>
          <a:xfrm>
            <a:off x="8518924" y="3035383"/>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pic>
        <p:nvPicPr>
          <p:cNvPr id="2" name="Picture 1" descr="A logo with text on it&#10;&#10;AI-generated content may be incorrect.">
            <a:extLst>
              <a:ext uri="{FF2B5EF4-FFF2-40B4-BE49-F238E27FC236}">
                <a16:creationId xmlns:a16="http://schemas.microsoft.com/office/drawing/2014/main" id="{126544FD-34FC-76DF-A5C1-79C5ABFB9EF6}"/>
              </a:ext>
            </a:extLst>
          </p:cNvPr>
          <p:cNvPicPr>
            <a:picLocks noChangeAspect="1"/>
          </p:cNvPicPr>
          <p:nvPr userDrawn="1"/>
        </p:nvPicPr>
        <p:blipFill>
          <a:blip r:embed="rId2"/>
          <a:stretch>
            <a:fillRect/>
          </a:stretch>
        </p:blipFill>
        <p:spPr>
          <a:xfrm>
            <a:off x="10432307" y="5867177"/>
            <a:ext cx="1696824" cy="822960"/>
          </a:xfrm>
          <a:prstGeom prst="rect">
            <a:avLst/>
          </a:prstGeom>
        </p:spPr>
      </p:pic>
    </p:spTree>
    <p:extLst>
      <p:ext uri="{BB962C8B-B14F-4D97-AF65-F5344CB8AC3E}">
        <p14:creationId xmlns:p14="http://schemas.microsoft.com/office/powerpoint/2010/main" val="3352525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sp>
        <p:nvSpPr>
          <p:cNvPr id="6" name="Google Shape;102;p31">
            <a:extLst>
              <a:ext uri="{FF2B5EF4-FFF2-40B4-BE49-F238E27FC236}">
                <a16:creationId xmlns:a16="http://schemas.microsoft.com/office/drawing/2014/main" id="{EEC64D07-4294-4B4C-8695-258B2961620D}"/>
              </a:ext>
            </a:extLst>
          </p:cNvPr>
          <p:cNvSpPr/>
          <p:nvPr userDrawn="1"/>
        </p:nvSpPr>
        <p:spPr>
          <a:xfrm flipH="1">
            <a:off x="8229599" y="0"/>
            <a:ext cx="3962398" cy="6871947"/>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891;p74">
            <a:extLst>
              <a:ext uri="{FF2B5EF4-FFF2-40B4-BE49-F238E27FC236}">
                <a16:creationId xmlns:a16="http://schemas.microsoft.com/office/drawing/2014/main" id="{93CDBC77-FD06-A140-AFC1-2A5964D6A9DB}"/>
              </a:ext>
            </a:extLst>
          </p:cNvPr>
          <p:cNvSpPr/>
          <p:nvPr userDrawn="1"/>
        </p:nvSpPr>
        <p:spPr>
          <a:xfrm>
            <a:off x="6447609" y="833107"/>
            <a:ext cx="4882242" cy="52768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9" name="Google Shape;893;p74">
            <a:extLst>
              <a:ext uri="{FF2B5EF4-FFF2-40B4-BE49-F238E27FC236}">
                <a16:creationId xmlns:a16="http://schemas.microsoft.com/office/drawing/2014/main" id="{443F19E6-1EF9-3B4B-A921-99EDB13FB30D}"/>
              </a:ext>
            </a:extLst>
          </p:cNvPr>
          <p:cNvGrpSpPr/>
          <p:nvPr userDrawn="1"/>
        </p:nvGrpSpPr>
        <p:grpSpPr>
          <a:xfrm>
            <a:off x="7331863" y="3517586"/>
            <a:ext cx="312862" cy="245818"/>
            <a:chOff x="1036826" y="319551"/>
            <a:chExt cx="4873247" cy="3828945"/>
          </a:xfrm>
          <a:solidFill>
            <a:schemeClr val="accent4"/>
          </a:solidFill>
        </p:grpSpPr>
        <p:sp>
          <p:nvSpPr>
            <p:cNvPr id="10" name="Google Shape;894;p74">
              <a:extLst>
                <a:ext uri="{FF2B5EF4-FFF2-40B4-BE49-F238E27FC236}">
                  <a16:creationId xmlns:a16="http://schemas.microsoft.com/office/drawing/2014/main" id="{8264FF1C-08F3-514F-8D2C-45292E32308D}"/>
                </a:ext>
              </a:extLst>
            </p:cNvPr>
            <p:cNvSpPr/>
            <p:nvPr/>
          </p:nvSpPr>
          <p:spPr>
            <a:xfrm>
              <a:off x="1036826" y="319551"/>
              <a:ext cx="4873237" cy="2436504"/>
            </a:xfrm>
            <a:custGeom>
              <a:avLst/>
              <a:gdLst/>
              <a:ahLst/>
              <a:cxnLst/>
              <a:rect l="l" t="t" r="r" b="b"/>
              <a:pathLst>
                <a:path w="4873237" h="2436504" extrusionOk="0">
                  <a:moveTo>
                    <a:pt x="467735" y="1180233"/>
                  </a:moveTo>
                  <a:cubicBezTo>
                    <a:pt x="529380" y="1223734"/>
                    <a:pt x="715204" y="1352931"/>
                    <a:pt x="1025214" y="1567758"/>
                  </a:cubicBezTo>
                  <a:cubicBezTo>
                    <a:pt x="1335234" y="1782585"/>
                    <a:pt x="1572730" y="1947996"/>
                    <a:pt x="1737712" y="2064001"/>
                  </a:cubicBezTo>
                  <a:cubicBezTo>
                    <a:pt x="1755839" y="2076717"/>
                    <a:pt x="1794348" y="2104358"/>
                    <a:pt x="1853260" y="2146964"/>
                  </a:cubicBezTo>
                  <a:cubicBezTo>
                    <a:pt x="1912182" y="2189598"/>
                    <a:pt x="1961140" y="2224050"/>
                    <a:pt x="2000098" y="2250329"/>
                  </a:cubicBezTo>
                  <a:cubicBezTo>
                    <a:pt x="2039083" y="2276599"/>
                    <a:pt x="2086213" y="2306069"/>
                    <a:pt x="2141534" y="2338692"/>
                  </a:cubicBezTo>
                  <a:cubicBezTo>
                    <a:pt x="2196837" y="2371287"/>
                    <a:pt x="2248967" y="2395804"/>
                    <a:pt x="2297916" y="2412035"/>
                  </a:cubicBezTo>
                  <a:cubicBezTo>
                    <a:pt x="2346874" y="2428399"/>
                    <a:pt x="2392194" y="2436505"/>
                    <a:pt x="2433885" y="2436505"/>
                  </a:cubicBezTo>
                  <a:lnTo>
                    <a:pt x="2436619" y="2436505"/>
                  </a:lnTo>
                  <a:lnTo>
                    <a:pt x="2439362" y="2436505"/>
                  </a:lnTo>
                  <a:cubicBezTo>
                    <a:pt x="2481053" y="2436505"/>
                    <a:pt x="2526392" y="2428389"/>
                    <a:pt x="2575350" y="2412035"/>
                  </a:cubicBezTo>
                  <a:cubicBezTo>
                    <a:pt x="2624281" y="2395804"/>
                    <a:pt x="2676459" y="2371258"/>
                    <a:pt x="2731713" y="2338692"/>
                  </a:cubicBezTo>
                  <a:cubicBezTo>
                    <a:pt x="2786996" y="2306031"/>
                    <a:pt x="2834126" y="2276589"/>
                    <a:pt x="2873112" y="2250329"/>
                  </a:cubicBezTo>
                  <a:cubicBezTo>
                    <a:pt x="2912097" y="2224050"/>
                    <a:pt x="2961018" y="2189598"/>
                    <a:pt x="3019959" y="2146964"/>
                  </a:cubicBezTo>
                  <a:cubicBezTo>
                    <a:pt x="3078861" y="2104320"/>
                    <a:pt x="3117418" y="2076717"/>
                    <a:pt x="3135544" y="2064001"/>
                  </a:cubicBezTo>
                  <a:cubicBezTo>
                    <a:pt x="3302308" y="1947996"/>
                    <a:pt x="3726580" y="1653378"/>
                    <a:pt x="4408227" y="1180176"/>
                  </a:cubicBezTo>
                  <a:cubicBezTo>
                    <a:pt x="4540568" y="1087755"/>
                    <a:pt x="4651134" y="976236"/>
                    <a:pt x="4739955" y="845696"/>
                  </a:cubicBezTo>
                  <a:cubicBezTo>
                    <a:pt x="4828842" y="715213"/>
                    <a:pt x="4873238" y="578329"/>
                    <a:pt x="4873238" y="435121"/>
                  </a:cubicBezTo>
                  <a:cubicBezTo>
                    <a:pt x="4873238" y="315449"/>
                    <a:pt x="4830156" y="213008"/>
                    <a:pt x="4744031" y="127806"/>
                  </a:cubicBezTo>
                  <a:cubicBezTo>
                    <a:pt x="4657916" y="42586"/>
                    <a:pt x="4555922" y="0"/>
                    <a:pt x="4438117" y="0"/>
                  </a:cubicBezTo>
                  <a:lnTo>
                    <a:pt x="435092" y="0"/>
                  </a:lnTo>
                  <a:cubicBezTo>
                    <a:pt x="295504" y="0"/>
                    <a:pt x="188081" y="47130"/>
                    <a:pt x="112843" y="141389"/>
                  </a:cubicBezTo>
                  <a:cubicBezTo>
                    <a:pt x="37614" y="235668"/>
                    <a:pt x="0" y="353511"/>
                    <a:pt x="0" y="494909"/>
                  </a:cubicBezTo>
                  <a:cubicBezTo>
                    <a:pt x="0" y="609124"/>
                    <a:pt x="49873" y="732892"/>
                    <a:pt x="149571" y="866137"/>
                  </a:cubicBezTo>
                  <a:cubicBezTo>
                    <a:pt x="249260" y="999392"/>
                    <a:pt x="355349" y="1104100"/>
                    <a:pt x="467735" y="1180233"/>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895;p74">
              <a:extLst>
                <a:ext uri="{FF2B5EF4-FFF2-40B4-BE49-F238E27FC236}">
                  <a16:creationId xmlns:a16="http://schemas.microsoft.com/office/drawing/2014/main" id="{8C2DEA91-8C43-3444-ABE2-DA5A957325A7}"/>
                </a:ext>
              </a:extLst>
            </p:cNvPr>
            <p:cNvSpPr/>
            <p:nvPr/>
          </p:nvSpPr>
          <p:spPr>
            <a:xfrm>
              <a:off x="1036826" y="1554153"/>
              <a:ext cx="4873247" cy="2594343"/>
            </a:xfrm>
            <a:custGeom>
              <a:avLst/>
              <a:gdLst/>
              <a:ahLst/>
              <a:cxnLst/>
              <a:rect l="l" t="t" r="r" b="b"/>
              <a:pathLst>
                <a:path w="4873247" h="2594343" extrusionOk="0">
                  <a:moveTo>
                    <a:pt x="4601261" y="236582"/>
                  </a:moveTo>
                  <a:cubicBezTo>
                    <a:pt x="4006672" y="639023"/>
                    <a:pt x="3555187" y="951786"/>
                    <a:pt x="3247025" y="1174804"/>
                  </a:cubicBezTo>
                  <a:cubicBezTo>
                    <a:pt x="3143688" y="1250918"/>
                    <a:pt x="3059859" y="1310335"/>
                    <a:pt x="2995479" y="1352912"/>
                  </a:cubicBezTo>
                  <a:cubicBezTo>
                    <a:pt x="2931100" y="1395517"/>
                    <a:pt x="2845480" y="1439027"/>
                    <a:pt x="2738495" y="1483424"/>
                  </a:cubicBezTo>
                  <a:cubicBezTo>
                    <a:pt x="2631548" y="1527886"/>
                    <a:pt x="2531878" y="1550051"/>
                    <a:pt x="2439400" y="1550051"/>
                  </a:cubicBezTo>
                  <a:lnTo>
                    <a:pt x="2436628" y="1550051"/>
                  </a:lnTo>
                  <a:lnTo>
                    <a:pt x="2433895" y="1550051"/>
                  </a:lnTo>
                  <a:cubicBezTo>
                    <a:pt x="2341436" y="1550051"/>
                    <a:pt x="2241709" y="1527886"/>
                    <a:pt x="2134762" y="1483424"/>
                  </a:cubicBezTo>
                  <a:cubicBezTo>
                    <a:pt x="2027815" y="1439027"/>
                    <a:pt x="1942138" y="1395517"/>
                    <a:pt x="1877778" y="1352912"/>
                  </a:cubicBezTo>
                  <a:cubicBezTo>
                    <a:pt x="1813436" y="1310335"/>
                    <a:pt x="1729578" y="1250918"/>
                    <a:pt x="1626251" y="1174804"/>
                  </a:cubicBezTo>
                  <a:cubicBezTo>
                    <a:pt x="1381487" y="995334"/>
                    <a:pt x="930974" y="682552"/>
                    <a:pt x="274691" y="236582"/>
                  </a:cubicBezTo>
                  <a:cubicBezTo>
                    <a:pt x="171326" y="167735"/>
                    <a:pt x="79772" y="88821"/>
                    <a:pt x="0" y="0"/>
                  </a:cubicBezTo>
                  <a:lnTo>
                    <a:pt x="0" y="2159175"/>
                  </a:lnTo>
                  <a:cubicBezTo>
                    <a:pt x="0" y="2278904"/>
                    <a:pt x="42586" y="2381288"/>
                    <a:pt x="127806" y="2466499"/>
                  </a:cubicBezTo>
                  <a:cubicBezTo>
                    <a:pt x="213008" y="2551738"/>
                    <a:pt x="315458" y="2594343"/>
                    <a:pt x="435121" y="2594343"/>
                  </a:cubicBezTo>
                  <a:lnTo>
                    <a:pt x="4438155" y="2594343"/>
                  </a:lnTo>
                  <a:cubicBezTo>
                    <a:pt x="4557789" y="2594343"/>
                    <a:pt x="4660230" y="2551738"/>
                    <a:pt x="4745441" y="2466499"/>
                  </a:cubicBezTo>
                  <a:cubicBezTo>
                    <a:pt x="4830680" y="2381260"/>
                    <a:pt x="4873248" y="2278913"/>
                    <a:pt x="4873248" y="2159175"/>
                  </a:cubicBezTo>
                  <a:lnTo>
                    <a:pt x="4873248" y="0"/>
                  </a:lnTo>
                  <a:cubicBezTo>
                    <a:pt x="4795276" y="86982"/>
                    <a:pt x="4704655" y="165897"/>
                    <a:pt x="4601261" y="236582"/>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3" name="Google Shape;897;p74">
            <a:extLst>
              <a:ext uri="{FF2B5EF4-FFF2-40B4-BE49-F238E27FC236}">
                <a16:creationId xmlns:a16="http://schemas.microsoft.com/office/drawing/2014/main" id="{1305A899-46EA-9043-A81B-6E45B2CA1917}"/>
              </a:ext>
            </a:extLst>
          </p:cNvPr>
          <p:cNvSpPr/>
          <p:nvPr userDrawn="1"/>
        </p:nvSpPr>
        <p:spPr>
          <a:xfrm>
            <a:off x="7340774" y="4559466"/>
            <a:ext cx="291422" cy="402335"/>
          </a:xfrm>
          <a:custGeom>
            <a:avLst/>
            <a:gdLst/>
            <a:ahLst/>
            <a:cxnLst/>
            <a:rect l="l" t="t" r="r" b="b"/>
            <a:pathLst>
              <a:path w="3532384" h="4876793" extrusionOk="0">
                <a:moveTo>
                  <a:pt x="1766192" y="0"/>
                </a:moveTo>
                <a:cubicBezTo>
                  <a:pt x="792309" y="0"/>
                  <a:pt x="0" y="792309"/>
                  <a:pt x="0" y="1766183"/>
                </a:cubicBezTo>
                <a:cubicBezTo>
                  <a:pt x="0" y="2974791"/>
                  <a:pt x="1580569" y="4749098"/>
                  <a:pt x="1647863" y="4824041"/>
                </a:cubicBezTo>
                <a:cubicBezTo>
                  <a:pt x="1711071" y="4894440"/>
                  <a:pt x="1821428" y="4894317"/>
                  <a:pt x="1884521" y="4824041"/>
                </a:cubicBezTo>
                <a:cubicBezTo>
                  <a:pt x="1951816" y="4749098"/>
                  <a:pt x="3532385" y="2974791"/>
                  <a:pt x="3532385" y="1766183"/>
                </a:cubicBezTo>
                <a:cubicBezTo>
                  <a:pt x="3532365" y="792309"/>
                  <a:pt x="2740066" y="0"/>
                  <a:pt x="1766192" y="0"/>
                </a:cubicBezTo>
                <a:close/>
                <a:moveTo>
                  <a:pt x="1766192" y="2654799"/>
                </a:moveTo>
                <a:cubicBezTo>
                  <a:pt x="1276207" y="2654799"/>
                  <a:pt x="877586" y="2256168"/>
                  <a:pt x="877586" y="1766183"/>
                </a:cubicBezTo>
                <a:cubicBezTo>
                  <a:pt x="877586" y="1276198"/>
                  <a:pt x="1276217" y="877576"/>
                  <a:pt x="1766192" y="877576"/>
                </a:cubicBezTo>
                <a:cubicBezTo>
                  <a:pt x="2256168" y="877576"/>
                  <a:pt x="2654789" y="1276207"/>
                  <a:pt x="2654789" y="1766192"/>
                </a:cubicBezTo>
                <a:cubicBezTo>
                  <a:pt x="2654789" y="2256177"/>
                  <a:pt x="2256168" y="2654799"/>
                  <a:pt x="1766192" y="265479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 name="Google Shape;899;p74">
            <a:extLst>
              <a:ext uri="{FF2B5EF4-FFF2-40B4-BE49-F238E27FC236}">
                <a16:creationId xmlns:a16="http://schemas.microsoft.com/office/drawing/2014/main" id="{B1E9D771-C673-2E43-BB59-F433C5A4A6F6}"/>
              </a:ext>
            </a:extLst>
          </p:cNvPr>
          <p:cNvSpPr txBox="1"/>
          <p:nvPr userDrawn="1"/>
        </p:nvSpPr>
        <p:spPr>
          <a:xfrm>
            <a:off x="7249186" y="1161354"/>
            <a:ext cx="2177199" cy="4308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ID" sz="2200" b="1">
                <a:solidFill>
                  <a:schemeClr val="dk1"/>
                </a:solidFill>
                <a:latin typeface="Open Sans"/>
                <a:ea typeface="Open Sans"/>
                <a:cs typeface="Open Sans"/>
                <a:sym typeface="Open Sans"/>
              </a:rPr>
              <a:t>GET IN TOUCH</a:t>
            </a:r>
            <a:endParaRPr/>
          </a:p>
        </p:txBody>
      </p:sp>
      <p:sp>
        <p:nvSpPr>
          <p:cNvPr id="16" name="Google Shape;902;p74">
            <a:extLst>
              <a:ext uri="{FF2B5EF4-FFF2-40B4-BE49-F238E27FC236}">
                <a16:creationId xmlns:a16="http://schemas.microsoft.com/office/drawing/2014/main" id="{0B1E618F-9FE3-A34F-924F-85EBCE64BC05}"/>
              </a:ext>
            </a:extLst>
          </p:cNvPr>
          <p:cNvSpPr/>
          <p:nvPr userDrawn="1"/>
        </p:nvSpPr>
        <p:spPr>
          <a:xfrm>
            <a:off x="7339938" y="2204899"/>
            <a:ext cx="338511" cy="325398"/>
          </a:xfrm>
          <a:custGeom>
            <a:avLst/>
            <a:gdLst/>
            <a:ahLst/>
            <a:cxnLst/>
            <a:rect l="l" t="t" r="r" b="b"/>
            <a:pathLst>
              <a:path w="3315429" h="3307934" extrusionOk="0">
                <a:moveTo>
                  <a:pt x="3241104" y="2616417"/>
                </a:moveTo>
                <a:lnTo>
                  <a:pt x="2729087" y="2104343"/>
                </a:lnTo>
                <a:cubicBezTo>
                  <a:pt x="2627103" y="2002769"/>
                  <a:pt x="2458215" y="2005855"/>
                  <a:pt x="2352678" y="2111430"/>
                </a:cubicBezTo>
                <a:lnTo>
                  <a:pt x="2094722" y="2369329"/>
                </a:lnTo>
                <a:cubicBezTo>
                  <a:pt x="2078425" y="2360347"/>
                  <a:pt x="2061556" y="2350965"/>
                  <a:pt x="2043821" y="2341011"/>
                </a:cubicBezTo>
                <a:cubicBezTo>
                  <a:pt x="1880924" y="2250752"/>
                  <a:pt x="1657973" y="2127041"/>
                  <a:pt x="1423362" y="1892260"/>
                </a:cubicBezTo>
                <a:cubicBezTo>
                  <a:pt x="1188057" y="1656982"/>
                  <a:pt x="1064232" y="1433688"/>
                  <a:pt x="973696" y="1270687"/>
                </a:cubicBezTo>
                <a:cubicBezTo>
                  <a:pt x="964143" y="1253418"/>
                  <a:pt x="954989" y="1236768"/>
                  <a:pt x="945950" y="1220957"/>
                </a:cubicBezTo>
                <a:lnTo>
                  <a:pt x="1119077" y="1048087"/>
                </a:lnTo>
                <a:lnTo>
                  <a:pt x="1204192" y="962867"/>
                </a:lnTo>
                <a:cubicBezTo>
                  <a:pt x="1309891" y="857140"/>
                  <a:pt x="1312806" y="688299"/>
                  <a:pt x="1211059" y="586430"/>
                </a:cubicBezTo>
                <a:lnTo>
                  <a:pt x="699043" y="74299"/>
                </a:lnTo>
                <a:cubicBezTo>
                  <a:pt x="597297" y="-27428"/>
                  <a:pt x="428333" y="-24342"/>
                  <a:pt x="322634" y="81385"/>
                </a:cubicBezTo>
                <a:lnTo>
                  <a:pt x="178330" y="226518"/>
                </a:lnTo>
                <a:lnTo>
                  <a:pt x="182274" y="230433"/>
                </a:lnTo>
                <a:cubicBezTo>
                  <a:pt x="133887" y="292174"/>
                  <a:pt x="93453" y="363383"/>
                  <a:pt x="63364" y="440173"/>
                </a:cubicBezTo>
                <a:cubicBezTo>
                  <a:pt x="35627" y="513268"/>
                  <a:pt x="18358" y="583020"/>
                  <a:pt x="10462" y="652914"/>
                </a:cubicBezTo>
                <a:cubicBezTo>
                  <a:pt x="-57147" y="1213403"/>
                  <a:pt x="198981" y="1725648"/>
                  <a:pt x="894077" y="2420754"/>
                </a:cubicBezTo>
                <a:cubicBezTo>
                  <a:pt x="1854911" y="3381522"/>
                  <a:pt x="2629218" y="3308941"/>
                  <a:pt x="2662622" y="3305398"/>
                </a:cubicBezTo>
                <a:cubicBezTo>
                  <a:pt x="2735374" y="3296702"/>
                  <a:pt x="2805097" y="3279319"/>
                  <a:pt x="2875953" y="3251801"/>
                </a:cubicBezTo>
                <a:cubicBezTo>
                  <a:pt x="2952077" y="3222064"/>
                  <a:pt x="3023238" y="3181687"/>
                  <a:pt x="3084941" y="3133405"/>
                </a:cubicBezTo>
                <a:lnTo>
                  <a:pt x="3088094" y="3136205"/>
                </a:lnTo>
                <a:lnTo>
                  <a:pt x="3234284" y="2993054"/>
                </a:lnTo>
                <a:cubicBezTo>
                  <a:pt x="3339764" y="2887346"/>
                  <a:pt x="3342802" y="2718449"/>
                  <a:pt x="3241104" y="261641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F3F3F"/>
              </a:solidFill>
              <a:latin typeface="Calibri"/>
              <a:ea typeface="Calibri"/>
              <a:cs typeface="Calibri"/>
              <a:sym typeface="Calibri"/>
            </a:endParaRPr>
          </a:p>
        </p:txBody>
      </p:sp>
      <p:cxnSp>
        <p:nvCxnSpPr>
          <p:cNvPr id="17" name="Google Shape;903;p74">
            <a:extLst>
              <a:ext uri="{FF2B5EF4-FFF2-40B4-BE49-F238E27FC236}">
                <a16:creationId xmlns:a16="http://schemas.microsoft.com/office/drawing/2014/main" id="{C70AC2F4-F3EF-3341-ACA3-7487D048F787}"/>
              </a:ext>
            </a:extLst>
          </p:cNvPr>
          <p:cNvCxnSpPr/>
          <p:nvPr userDrawn="1"/>
        </p:nvCxnSpPr>
        <p:spPr>
          <a:xfrm>
            <a:off x="8089875" y="3056317"/>
            <a:ext cx="2438399" cy="0"/>
          </a:xfrm>
          <a:prstGeom prst="straightConnector1">
            <a:avLst/>
          </a:prstGeom>
          <a:noFill/>
          <a:ln w="19050" cap="flat" cmpd="sng">
            <a:solidFill>
              <a:srgbClr val="D3D3D3"/>
            </a:solidFill>
            <a:prstDash val="solid"/>
            <a:miter lim="800000"/>
            <a:headEnd type="none" w="sm" len="sm"/>
            <a:tailEnd type="none" w="sm" len="sm"/>
          </a:ln>
        </p:spPr>
      </p:cxnSp>
      <p:cxnSp>
        <p:nvCxnSpPr>
          <p:cNvPr id="18" name="Google Shape;904;p74">
            <a:extLst>
              <a:ext uri="{FF2B5EF4-FFF2-40B4-BE49-F238E27FC236}">
                <a16:creationId xmlns:a16="http://schemas.microsoft.com/office/drawing/2014/main" id="{1737D224-42D3-4647-9510-5015BD56D831}"/>
              </a:ext>
            </a:extLst>
          </p:cNvPr>
          <p:cNvCxnSpPr/>
          <p:nvPr userDrawn="1"/>
        </p:nvCxnSpPr>
        <p:spPr>
          <a:xfrm>
            <a:off x="8089875" y="4297977"/>
            <a:ext cx="2438399" cy="0"/>
          </a:xfrm>
          <a:prstGeom prst="straightConnector1">
            <a:avLst/>
          </a:prstGeom>
          <a:noFill/>
          <a:ln w="19050" cap="flat" cmpd="sng">
            <a:solidFill>
              <a:srgbClr val="D3D3D3"/>
            </a:solidFill>
            <a:prstDash val="solid"/>
            <a:miter lim="800000"/>
            <a:headEnd type="none" w="sm" len="sm"/>
            <a:tailEnd type="none" w="sm" len="sm"/>
          </a:ln>
        </p:spPr>
      </p:cxnSp>
      <p:sp>
        <p:nvSpPr>
          <p:cNvPr id="19" name="Google Shape;905;p74">
            <a:extLst>
              <a:ext uri="{FF2B5EF4-FFF2-40B4-BE49-F238E27FC236}">
                <a16:creationId xmlns:a16="http://schemas.microsoft.com/office/drawing/2014/main" id="{6B80DDF1-0873-E945-99B3-A86F6525B9C9}"/>
              </a:ext>
            </a:extLst>
          </p:cNvPr>
          <p:cNvSpPr/>
          <p:nvPr userDrawn="1"/>
        </p:nvSpPr>
        <p:spPr>
          <a:xfrm>
            <a:off x="2250226" y="6006465"/>
            <a:ext cx="2605201"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ID" sz="1600">
                <a:solidFill>
                  <a:schemeClr val="lt1"/>
                </a:solidFill>
                <a:latin typeface="Open Sans"/>
                <a:ea typeface="Open Sans"/>
                <a:cs typeface="Open Sans"/>
                <a:sym typeface="Open Sans"/>
              </a:rPr>
              <a:t>www.yourwebsite.com</a:t>
            </a:r>
            <a:endParaRPr/>
          </a:p>
        </p:txBody>
      </p:sp>
      <p:cxnSp>
        <p:nvCxnSpPr>
          <p:cNvPr id="20" name="Google Shape;925;p75">
            <a:extLst>
              <a:ext uri="{FF2B5EF4-FFF2-40B4-BE49-F238E27FC236}">
                <a16:creationId xmlns:a16="http://schemas.microsoft.com/office/drawing/2014/main" id="{9C10F97F-DB5E-D047-A305-AE3AC2F85AFD}"/>
              </a:ext>
            </a:extLst>
          </p:cNvPr>
          <p:cNvCxnSpPr/>
          <p:nvPr userDrawn="1"/>
        </p:nvCxnSpPr>
        <p:spPr>
          <a:xfrm>
            <a:off x="7391352" y="1655459"/>
            <a:ext cx="506744" cy="0"/>
          </a:xfrm>
          <a:prstGeom prst="straightConnector1">
            <a:avLst/>
          </a:prstGeom>
          <a:noFill/>
          <a:ln w="28575" cap="flat" cmpd="sng">
            <a:solidFill>
              <a:schemeClr val="accent2"/>
            </a:solidFill>
            <a:prstDash val="solid"/>
            <a:miter lim="800000"/>
            <a:headEnd type="none" w="sm" len="sm"/>
            <a:tailEnd type="none" w="sm" len="sm"/>
          </a:ln>
        </p:spPr>
      </p:cxnSp>
      <p:sp>
        <p:nvSpPr>
          <p:cNvPr id="23" name="Text Placeholder 21">
            <a:extLst>
              <a:ext uri="{FF2B5EF4-FFF2-40B4-BE49-F238E27FC236}">
                <a16:creationId xmlns:a16="http://schemas.microsoft.com/office/drawing/2014/main" id="{065A8E86-4414-484B-8359-D1D234512251}"/>
              </a:ext>
            </a:extLst>
          </p:cNvPr>
          <p:cNvSpPr>
            <a:spLocks noGrp="1"/>
          </p:cNvSpPr>
          <p:nvPr>
            <p:ph type="body" sz="quarter" idx="11" hasCustomPrompt="1"/>
          </p:nvPr>
        </p:nvSpPr>
        <p:spPr>
          <a:xfrm>
            <a:off x="671332" y="3183841"/>
            <a:ext cx="6030410" cy="823912"/>
          </a:xfrm>
          <a:ln>
            <a:noFill/>
          </a:ln>
        </p:spPr>
        <p:txBody>
          <a:bodyPr>
            <a:noAutofit/>
          </a:bodyPr>
          <a:lstStyle>
            <a:lvl1pPr marL="0" indent="0" algn="ctr">
              <a:buFontTx/>
              <a:buNone/>
              <a:defRPr sz="5400" b="1" i="1" baseline="0">
                <a:solidFill>
                  <a:schemeClr val="accent4"/>
                </a:solidFill>
                <a:latin typeface="+mn-lt"/>
              </a:defRPr>
            </a:lvl1pPr>
          </a:lstStyle>
          <a:p>
            <a:pPr lvl="0"/>
            <a:r>
              <a:rPr lang="en-US"/>
              <a:t>Thank You</a:t>
            </a:r>
          </a:p>
        </p:txBody>
      </p:sp>
      <p:sp>
        <p:nvSpPr>
          <p:cNvPr id="24" name="Text Placeholder 27">
            <a:extLst>
              <a:ext uri="{FF2B5EF4-FFF2-40B4-BE49-F238E27FC236}">
                <a16:creationId xmlns:a16="http://schemas.microsoft.com/office/drawing/2014/main" id="{B80004B7-CC9E-DB4D-894E-D5B839A9F4E4}"/>
              </a:ext>
            </a:extLst>
          </p:cNvPr>
          <p:cNvSpPr>
            <a:spLocks noGrp="1"/>
          </p:cNvSpPr>
          <p:nvPr>
            <p:ph type="body" sz="quarter" idx="14" hasCustomPrompt="1"/>
          </p:nvPr>
        </p:nvSpPr>
        <p:spPr>
          <a:xfrm>
            <a:off x="8077921" y="2098988"/>
            <a:ext cx="2696927" cy="541159"/>
          </a:xfrm>
        </p:spPr>
        <p:txBody>
          <a:bodyPr>
            <a:normAutofit/>
          </a:bodyPr>
          <a:lstStyle>
            <a:lvl1pPr marL="0" marR="0" indent="0" algn="l" defTabSz="914400" rtl="0" eaLnBrk="1" fontAlgn="auto" latinLnBrk="0" hangingPunct="1">
              <a:lnSpc>
                <a:spcPct val="150000"/>
              </a:lnSpc>
              <a:spcBef>
                <a:spcPts val="0"/>
              </a:spcBef>
              <a:spcAft>
                <a:spcPts val="0"/>
              </a:spcAft>
              <a:buClrTx/>
              <a:buSzTx/>
              <a:buFontTx/>
              <a:buNone/>
              <a:tabLst/>
              <a:defRPr sz="1600" baseline="0">
                <a:solidFill>
                  <a:schemeClr val="bg2">
                    <a:lumMod val="50000"/>
                  </a:schemeClr>
                </a:solidFill>
              </a:defRPr>
            </a:lvl1pPr>
          </a:lstStyle>
          <a:p>
            <a:pPr marL="0" marR="0" lvl="0" indent="0" algn="l" rtl="0">
              <a:lnSpc>
                <a:spcPct val="150000"/>
              </a:lnSpc>
              <a:spcBef>
                <a:spcPts val="0"/>
              </a:spcBef>
              <a:spcAft>
                <a:spcPts val="0"/>
              </a:spcAft>
              <a:buNone/>
            </a:pPr>
            <a:r>
              <a:rPr lang="en-ID" sz="1600">
                <a:solidFill>
                  <a:srgbClr val="7F7F7F"/>
                </a:solidFill>
                <a:latin typeface="Open Sans"/>
                <a:ea typeface="Open Sans"/>
                <a:cs typeface="Open Sans"/>
                <a:sym typeface="Open Sans"/>
              </a:rPr>
              <a:t>(+1) 284 852 0000</a:t>
            </a:r>
            <a:endParaRPr lang="en-ID" sz="1600"/>
          </a:p>
          <a:p>
            <a:pPr lvl="0"/>
            <a:endParaRPr lang="en-US"/>
          </a:p>
        </p:txBody>
      </p:sp>
      <p:sp>
        <p:nvSpPr>
          <p:cNvPr id="25" name="Text Placeholder 27">
            <a:extLst>
              <a:ext uri="{FF2B5EF4-FFF2-40B4-BE49-F238E27FC236}">
                <a16:creationId xmlns:a16="http://schemas.microsoft.com/office/drawing/2014/main" id="{1DB41F89-0623-134E-A9E7-A12EB08A0006}"/>
              </a:ext>
            </a:extLst>
          </p:cNvPr>
          <p:cNvSpPr>
            <a:spLocks noGrp="1"/>
          </p:cNvSpPr>
          <p:nvPr>
            <p:ph type="body" sz="quarter" idx="15" hasCustomPrompt="1"/>
          </p:nvPr>
        </p:nvSpPr>
        <p:spPr>
          <a:xfrm>
            <a:off x="8089875" y="3403429"/>
            <a:ext cx="2696927" cy="541159"/>
          </a:xfrm>
        </p:spPr>
        <p:txBody>
          <a:bodyPr>
            <a:normAutofit/>
          </a:bodyPr>
          <a:lstStyle>
            <a:lvl1pPr marL="0" marR="0" indent="0" algn="l" defTabSz="914400" rtl="0" eaLnBrk="1" fontAlgn="auto" latinLnBrk="0" hangingPunct="1">
              <a:lnSpc>
                <a:spcPct val="150000"/>
              </a:lnSpc>
              <a:spcBef>
                <a:spcPts val="0"/>
              </a:spcBef>
              <a:spcAft>
                <a:spcPts val="0"/>
              </a:spcAft>
              <a:buClrTx/>
              <a:buSzTx/>
              <a:buFontTx/>
              <a:buNone/>
              <a:tabLst/>
              <a:defRPr sz="1600" baseline="0">
                <a:solidFill>
                  <a:schemeClr val="bg2">
                    <a:lumMod val="50000"/>
                  </a:schemeClr>
                </a:solidFill>
              </a:defRPr>
            </a:lvl1pPr>
          </a:lstStyle>
          <a:p>
            <a:pPr marL="0" marR="0" lvl="0" indent="0" algn="l" rtl="0">
              <a:lnSpc>
                <a:spcPct val="150000"/>
              </a:lnSpc>
              <a:spcBef>
                <a:spcPts val="0"/>
              </a:spcBef>
              <a:spcAft>
                <a:spcPts val="0"/>
              </a:spcAft>
              <a:buNone/>
            </a:pPr>
            <a:r>
              <a:rPr lang="en-ID" sz="1600" err="1">
                <a:solidFill>
                  <a:srgbClr val="7F7F7F"/>
                </a:solidFill>
                <a:latin typeface="Open Sans"/>
                <a:ea typeface="Open Sans"/>
                <a:cs typeface="Open Sans"/>
                <a:sym typeface="Open Sans"/>
              </a:rPr>
              <a:t>info@bvifsc.vg</a:t>
            </a:r>
            <a:endParaRPr lang="en-ID" sz="1600"/>
          </a:p>
          <a:p>
            <a:pPr lvl="0"/>
            <a:endParaRPr lang="en-US"/>
          </a:p>
        </p:txBody>
      </p:sp>
      <p:sp>
        <p:nvSpPr>
          <p:cNvPr id="26" name="Text Placeholder 27">
            <a:extLst>
              <a:ext uri="{FF2B5EF4-FFF2-40B4-BE49-F238E27FC236}">
                <a16:creationId xmlns:a16="http://schemas.microsoft.com/office/drawing/2014/main" id="{1E076C5C-2B87-5941-A04F-C028C05193E0}"/>
              </a:ext>
            </a:extLst>
          </p:cNvPr>
          <p:cNvSpPr>
            <a:spLocks noGrp="1"/>
          </p:cNvSpPr>
          <p:nvPr>
            <p:ph type="body" sz="quarter" idx="16" hasCustomPrompt="1"/>
          </p:nvPr>
        </p:nvSpPr>
        <p:spPr>
          <a:xfrm>
            <a:off x="8065722" y="4504658"/>
            <a:ext cx="2696927" cy="1185903"/>
          </a:xfrm>
        </p:spPr>
        <p:txBody>
          <a:bodyPr>
            <a:normAutofit/>
          </a:bodyPr>
          <a:lstStyle>
            <a:lvl1pPr marL="0" marR="0" indent="0" algn="l" defTabSz="914400" rtl="0" eaLnBrk="1" fontAlgn="auto" latinLnBrk="0" hangingPunct="1">
              <a:lnSpc>
                <a:spcPct val="150000"/>
              </a:lnSpc>
              <a:spcBef>
                <a:spcPts val="0"/>
              </a:spcBef>
              <a:spcAft>
                <a:spcPts val="0"/>
              </a:spcAft>
              <a:buClrTx/>
              <a:buSzTx/>
              <a:buFontTx/>
              <a:buNone/>
              <a:tabLst/>
              <a:defRPr sz="1600" baseline="0">
                <a:solidFill>
                  <a:schemeClr val="bg2">
                    <a:lumMod val="50000"/>
                  </a:schemeClr>
                </a:solidFill>
              </a:defRPr>
            </a:lvl1pPr>
          </a:lstStyle>
          <a:p>
            <a:pPr lvl="0">
              <a:lnSpc>
                <a:spcPct val="130000"/>
              </a:lnSpc>
            </a:pPr>
            <a:r>
              <a:rPr lang="en-ID" sz="1600">
                <a:solidFill>
                  <a:srgbClr val="7F7F7F"/>
                </a:solidFill>
                <a:latin typeface="Open Sans"/>
                <a:ea typeface="Open Sans"/>
                <a:cs typeface="Open Sans"/>
                <a:sym typeface="Open Sans"/>
              </a:rPr>
              <a:t>18 </a:t>
            </a:r>
            <a:r>
              <a:rPr lang="en-ID" sz="1600" err="1">
                <a:solidFill>
                  <a:srgbClr val="7F7F7F"/>
                </a:solidFill>
                <a:latin typeface="Open Sans"/>
                <a:ea typeface="Open Sans"/>
                <a:cs typeface="Open Sans"/>
                <a:sym typeface="Open Sans"/>
              </a:rPr>
              <a:t>Pasea</a:t>
            </a:r>
            <a:r>
              <a:rPr lang="en-ID" sz="1600">
                <a:solidFill>
                  <a:srgbClr val="7F7F7F"/>
                </a:solidFill>
                <a:latin typeface="Open Sans"/>
                <a:ea typeface="Open Sans"/>
                <a:cs typeface="Open Sans"/>
                <a:sym typeface="Open Sans"/>
              </a:rPr>
              <a:t> Estate Road, TORTOLA VG1110, BRITISH VIRGIN ISLANDS</a:t>
            </a:r>
            <a:endParaRPr lang="en-ID" sz="1600"/>
          </a:p>
          <a:p>
            <a:pPr lvl="0"/>
            <a:endParaRPr lang="en-US"/>
          </a:p>
        </p:txBody>
      </p:sp>
      <p:pic>
        <p:nvPicPr>
          <p:cNvPr id="3" name="Picture 2" descr="A logo with text on it&#10;&#10;AI-generated content may be incorrect.">
            <a:extLst>
              <a:ext uri="{FF2B5EF4-FFF2-40B4-BE49-F238E27FC236}">
                <a16:creationId xmlns:a16="http://schemas.microsoft.com/office/drawing/2014/main" id="{08A9B20F-1D7C-8CD6-D2AC-2CA79A0D1894}"/>
              </a:ext>
            </a:extLst>
          </p:cNvPr>
          <p:cNvPicPr>
            <a:picLocks noChangeAspect="1"/>
          </p:cNvPicPr>
          <p:nvPr userDrawn="1"/>
        </p:nvPicPr>
        <p:blipFill>
          <a:blip r:embed="rId2"/>
          <a:stretch>
            <a:fillRect/>
          </a:stretch>
        </p:blipFill>
        <p:spPr>
          <a:xfrm>
            <a:off x="1941094" y="502776"/>
            <a:ext cx="3657607" cy="1773940"/>
          </a:xfrm>
          <a:prstGeom prst="rect">
            <a:avLst/>
          </a:prstGeom>
        </p:spPr>
      </p:pic>
    </p:spTree>
    <p:extLst>
      <p:ext uri="{BB962C8B-B14F-4D97-AF65-F5344CB8AC3E}">
        <p14:creationId xmlns:p14="http://schemas.microsoft.com/office/powerpoint/2010/main" val="40108064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F9E63C-263E-DF17-F43F-251AF1DDB47C}"/>
              </a:ext>
            </a:extLst>
          </p:cNvPr>
          <p:cNvPicPr>
            <a:picLocks noChangeAspect="1"/>
          </p:cNvPicPr>
          <p:nvPr userDrawn="1"/>
        </p:nvPicPr>
        <p:blipFill>
          <a:blip r:embed="rId2"/>
          <a:srcRect t="16480" b="19761"/>
          <a:stretch/>
        </p:blipFill>
        <p:spPr>
          <a:xfrm>
            <a:off x="0" y="1163887"/>
            <a:ext cx="12192000" cy="4376767"/>
          </a:xfrm>
          <a:prstGeom prst="rect">
            <a:avLst/>
          </a:prstGeom>
        </p:spPr>
      </p:pic>
      <p:sp>
        <p:nvSpPr>
          <p:cNvPr id="23" name="Title 22">
            <a:extLst>
              <a:ext uri="{FF2B5EF4-FFF2-40B4-BE49-F238E27FC236}">
                <a16:creationId xmlns:a16="http://schemas.microsoft.com/office/drawing/2014/main" id="{84CE8000-CFD6-BE4A-8FDA-DE6B5E628326}"/>
              </a:ext>
            </a:extLst>
          </p:cNvPr>
          <p:cNvSpPr>
            <a:spLocks noGrp="1"/>
          </p:cNvSpPr>
          <p:nvPr>
            <p:ph type="title" hasCustomPrompt="1"/>
          </p:nvPr>
        </p:nvSpPr>
        <p:spPr>
          <a:xfrm>
            <a:off x="1649897" y="1627336"/>
            <a:ext cx="9144000" cy="1325563"/>
          </a:xfrm>
        </p:spPr>
        <p:txBody>
          <a:bodyPr>
            <a:normAutofit/>
          </a:bodyPr>
          <a:lstStyle>
            <a:lvl1pPr algn="ctr">
              <a:defRPr sz="6600" b="1" i="0">
                <a:solidFill>
                  <a:schemeClr val="bg1"/>
                </a:solidFill>
                <a:latin typeface="Arial" panose="020B0604020202020204" pitchFamily="34" charset="0"/>
                <a:cs typeface="Arial" panose="020B0604020202020204" pitchFamily="34" charset="0"/>
              </a:defRPr>
            </a:lvl1pPr>
          </a:lstStyle>
          <a:p>
            <a:r>
              <a:rPr lang="en-US"/>
              <a:t>TITLE</a:t>
            </a:r>
          </a:p>
        </p:txBody>
      </p:sp>
      <p:sp>
        <p:nvSpPr>
          <p:cNvPr id="24" name="Google Shape;117;p33">
            <a:extLst>
              <a:ext uri="{FF2B5EF4-FFF2-40B4-BE49-F238E27FC236}">
                <a16:creationId xmlns:a16="http://schemas.microsoft.com/office/drawing/2014/main" id="{DD9A63A7-B040-5242-8728-6B886F22BFE5}"/>
              </a:ext>
            </a:extLst>
          </p:cNvPr>
          <p:cNvSpPr/>
          <p:nvPr userDrawn="1"/>
        </p:nvSpPr>
        <p:spPr>
          <a:xfrm>
            <a:off x="2842593" y="3497743"/>
            <a:ext cx="6649776" cy="1184847"/>
          </a:xfrm>
          <a:prstGeom prst="rect">
            <a:avLst/>
          </a:prstGeom>
          <a:solidFill>
            <a:schemeClr val="accent3">
              <a:lumMod val="50000"/>
              <a:alpha val="81000"/>
            </a:schemeClr>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lvl="0" algn="ctr"/>
            <a:endParaRPr lang="en-ID" sz="1600" b="1"/>
          </a:p>
        </p:txBody>
      </p:sp>
      <p:sp>
        <p:nvSpPr>
          <p:cNvPr id="26" name="Text Placeholder 25">
            <a:extLst>
              <a:ext uri="{FF2B5EF4-FFF2-40B4-BE49-F238E27FC236}">
                <a16:creationId xmlns:a16="http://schemas.microsoft.com/office/drawing/2014/main" id="{5A54FA16-D2F7-3E4E-AB65-A38ACB4B38D0}"/>
              </a:ext>
            </a:extLst>
          </p:cNvPr>
          <p:cNvSpPr>
            <a:spLocks noGrp="1"/>
          </p:cNvSpPr>
          <p:nvPr>
            <p:ph type="body" sz="quarter" idx="10" hasCustomPrompt="1"/>
          </p:nvPr>
        </p:nvSpPr>
        <p:spPr>
          <a:xfrm>
            <a:off x="2941983" y="3605420"/>
            <a:ext cx="6418622" cy="972997"/>
          </a:xfrm>
        </p:spPr>
        <p:txBody>
          <a:bodyPr>
            <a:noAutofit/>
          </a:bodyPr>
          <a:lstStyle>
            <a:lvl1pPr marL="0" indent="0" algn="ctr">
              <a:buFontTx/>
              <a:buNone/>
              <a:defRPr sz="2000">
                <a:solidFill>
                  <a:schemeClr val="bg1"/>
                </a:solidFill>
              </a:defRPr>
            </a:lvl1pPr>
          </a:lstStyle>
          <a:p>
            <a:pPr lvl="0" algn="ctr"/>
            <a:r>
              <a:rPr lang="en-ID" sz="2800" b="0" i="1" u="none" strike="noStrike" cap="none">
                <a:solidFill>
                  <a:schemeClr val="lt1"/>
                </a:solidFill>
                <a:latin typeface="Open Sans Light"/>
                <a:ea typeface="Open Sans Light"/>
                <a:cs typeface="Open Sans Light"/>
                <a:sym typeface="Open Sans Light"/>
              </a:rPr>
              <a:t>Presented by</a:t>
            </a:r>
          </a:p>
        </p:txBody>
      </p:sp>
    </p:spTree>
    <p:extLst>
      <p:ext uri="{BB962C8B-B14F-4D97-AF65-F5344CB8AC3E}">
        <p14:creationId xmlns:p14="http://schemas.microsoft.com/office/powerpoint/2010/main" val="35798995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6" name="Shape 267">
            <a:extLst>
              <a:ext uri="{FF2B5EF4-FFF2-40B4-BE49-F238E27FC236}">
                <a16:creationId xmlns:a16="http://schemas.microsoft.com/office/drawing/2014/main" id="{98DAF1C1-ABE1-8149-9710-F135604FAD3E}"/>
              </a:ext>
            </a:extLst>
          </p:cNvPr>
          <p:cNvSpPr/>
          <p:nvPr userDrawn="1"/>
        </p:nvSpPr>
        <p:spPr>
          <a:xfrm>
            <a:off x="4625163" y="-119163"/>
            <a:ext cx="7591219" cy="7083552"/>
          </a:xfrm>
          <a:prstGeom prst="rect">
            <a:avLst/>
          </a:prstGeom>
          <a:solidFill>
            <a:schemeClr val="accent6">
              <a:lumMod val="40000"/>
              <a:lumOff val="600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1D6FA9"/>
              </a:solidFill>
              <a:latin typeface="Calibri"/>
              <a:ea typeface="Calibri"/>
              <a:cs typeface="Calibri"/>
              <a:sym typeface="Calibri"/>
            </a:endParaRPr>
          </a:p>
        </p:txBody>
      </p:sp>
      <p:sp>
        <p:nvSpPr>
          <p:cNvPr id="7" name="Shape 267">
            <a:extLst>
              <a:ext uri="{FF2B5EF4-FFF2-40B4-BE49-F238E27FC236}">
                <a16:creationId xmlns:a16="http://schemas.microsoft.com/office/drawing/2014/main" id="{74A12210-49CB-A443-A656-7A3FB67E045C}"/>
              </a:ext>
            </a:extLst>
          </p:cNvPr>
          <p:cNvSpPr/>
          <p:nvPr userDrawn="1"/>
        </p:nvSpPr>
        <p:spPr>
          <a:xfrm>
            <a:off x="-169558" y="-109728"/>
            <a:ext cx="4794722" cy="7083552"/>
          </a:xfrm>
          <a:prstGeom prst="rect">
            <a:avLst/>
          </a:prstGeom>
          <a:solidFill>
            <a:schemeClr val="accent1">
              <a:lumMod val="750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1D6FA9"/>
              </a:solidFill>
              <a:latin typeface="Calibri"/>
              <a:ea typeface="Calibri"/>
              <a:cs typeface="Calibri"/>
              <a:sym typeface="Calibri"/>
            </a:endParaRPr>
          </a:p>
        </p:txBody>
      </p:sp>
      <p:pic>
        <p:nvPicPr>
          <p:cNvPr id="3" name="Picture 2" descr="A logo with text on it&#10;&#10;AI-generated content may be incorrect.">
            <a:extLst>
              <a:ext uri="{FF2B5EF4-FFF2-40B4-BE49-F238E27FC236}">
                <a16:creationId xmlns:a16="http://schemas.microsoft.com/office/drawing/2014/main" id="{0A255907-A6FA-6062-E4E9-149C1F5A8680}"/>
              </a:ext>
            </a:extLst>
          </p:cNvPr>
          <p:cNvPicPr>
            <a:picLocks noChangeAspect="1"/>
          </p:cNvPicPr>
          <p:nvPr userDrawn="1"/>
        </p:nvPicPr>
        <p:blipFill>
          <a:blip r:embed="rId2">
            <a:alphaModFix amt="20000"/>
          </a:blip>
          <a:stretch>
            <a:fillRect/>
          </a:stretch>
        </p:blipFill>
        <p:spPr>
          <a:xfrm>
            <a:off x="4625162" y="1865768"/>
            <a:ext cx="7137613" cy="3461744"/>
          </a:xfrm>
          <a:prstGeom prst="rect">
            <a:avLst/>
          </a:prstGeom>
        </p:spPr>
      </p:pic>
      <p:sp>
        <p:nvSpPr>
          <p:cNvPr id="11" name="Shape 290">
            <a:extLst>
              <a:ext uri="{FF2B5EF4-FFF2-40B4-BE49-F238E27FC236}">
                <a16:creationId xmlns:a16="http://schemas.microsoft.com/office/drawing/2014/main" id="{06526CC1-D8C9-0E42-AB53-80472952E70B}"/>
              </a:ext>
            </a:extLst>
          </p:cNvPr>
          <p:cNvSpPr/>
          <p:nvPr userDrawn="1"/>
        </p:nvSpPr>
        <p:spPr>
          <a:xfrm>
            <a:off x="176172" y="122445"/>
            <a:ext cx="256223" cy="256223"/>
          </a:xfrm>
          <a:prstGeom prst="flowChartConnector">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2" name="Shape 291">
            <a:extLst>
              <a:ext uri="{FF2B5EF4-FFF2-40B4-BE49-F238E27FC236}">
                <a16:creationId xmlns:a16="http://schemas.microsoft.com/office/drawing/2014/main" id="{0A222694-DD6C-5640-9339-A323C49E7846}"/>
              </a:ext>
            </a:extLst>
          </p:cNvPr>
          <p:cNvSpPr/>
          <p:nvPr userDrawn="1"/>
        </p:nvSpPr>
        <p:spPr>
          <a:xfrm>
            <a:off x="501619" y="122445"/>
            <a:ext cx="256223" cy="256223"/>
          </a:xfrm>
          <a:prstGeom prst="flowChartConnector">
            <a:avLst/>
          </a:prstGeom>
          <a:solidFill>
            <a:srgbClr val="FF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3" name="Shape 292">
            <a:extLst>
              <a:ext uri="{FF2B5EF4-FFF2-40B4-BE49-F238E27FC236}">
                <a16:creationId xmlns:a16="http://schemas.microsoft.com/office/drawing/2014/main" id="{1ECB29F3-F6BE-7B49-8005-861B57676470}"/>
              </a:ext>
            </a:extLst>
          </p:cNvPr>
          <p:cNvSpPr/>
          <p:nvPr userDrawn="1"/>
        </p:nvSpPr>
        <p:spPr>
          <a:xfrm>
            <a:off x="827066" y="122445"/>
            <a:ext cx="256223" cy="256223"/>
          </a:xfrm>
          <a:prstGeom prst="flowChartConnector">
            <a:avLst/>
          </a:prstGeom>
          <a:solidFill>
            <a:schemeClr val="accent6">
              <a:lumMod val="40000"/>
              <a:lumOff val="600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cxnSp>
        <p:nvCxnSpPr>
          <p:cNvPr id="14" name="Straight Connector 13">
            <a:extLst>
              <a:ext uri="{FF2B5EF4-FFF2-40B4-BE49-F238E27FC236}">
                <a16:creationId xmlns:a16="http://schemas.microsoft.com/office/drawing/2014/main" id="{6622A8D4-5E9A-3841-A7CA-D851190F3B87}"/>
              </a:ext>
            </a:extLst>
          </p:cNvPr>
          <p:cNvCxnSpPr>
            <a:cxnSpLocks/>
          </p:cNvCxnSpPr>
          <p:nvPr userDrawn="1"/>
        </p:nvCxnSpPr>
        <p:spPr>
          <a:xfrm>
            <a:off x="4322756" y="590730"/>
            <a:ext cx="0" cy="5773494"/>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AFE38A64-6816-E44D-BBEB-0CD3DF39D524}"/>
              </a:ext>
            </a:extLst>
          </p:cNvPr>
          <p:cNvSpPr/>
          <p:nvPr userDrawn="1"/>
        </p:nvSpPr>
        <p:spPr>
          <a:xfrm>
            <a:off x="794418" y="3596640"/>
            <a:ext cx="2777838" cy="10972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hape 268">
            <a:extLst>
              <a:ext uri="{FF2B5EF4-FFF2-40B4-BE49-F238E27FC236}">
                <a16:creationId xmlns:a16="http://schemas.microsoft.com/office/drawing/2014/main" id="{2406E2B5-CC3E-C24C-90FF-6375369A0E99}"/>
              </a:ext>
            </a:extLst>
          </p:cNvPr>
          <p:cNvSpPr txBox="1"/>
          <p:nvPr userDrawn="1"/>
        </p:nvSpPr>
        <p:spPr>
          <a:xfrm>
            <a:off x="770034" y="2791306"/>
            <a:ext cx="3074969" cy="958395"/>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None/>
            </a:pPr>
            <a:r>
              <a:rPr lang="en" sz="4800" b="1" i="0" u="none" strike="noStrike" cap="none">
                <a:solidFill>
                  <a:schemeClr val="lt1"/>
                </a:solidFill>
                <a:latin typeface="Arial"/>
                <a:ea typeface="Arial"/>
                <a:cs typeface="Arial"/>
                <a:sym typeface="Arial"/>
              </a:rPr>
              <a:t>AGENDA</a:t>
            </a:r>
            <a:endParaRPr sz="4800" b="1" i="0" u="none" strike="noStrike" cap="none">
              <a:solidFill>
                <a:schemeClr val="lt1"/>
              </a:solidFill>
              <a:latin typeface="Arial"/>
              <a:ea typeface="Arial"/>
              <a:cs typeface="Arial"/>
              <a:sym typeface="Arial"/>
            </a:endParaRPr>
          </a:p>
        </p:txBody>
      </p:sp>
      <p:sp>
        <p:nvSpPr>
          <p:cNvPr id="19" name="Text Placeholder 18">
            <a:extLst>
              <a:ext uri="{FF2B5EF4-FFF2-40B4-BE49-F238E27FC236}">
                <a16:creationId xmlns:a16="http://schemas.microsoft.com/office/drawing/2014/main" id="{839C9DE6-11AB-CA4E-A8B0-35F1CA988A99}"/>
              </a:ext>
            </a:extLst>
          </p:cNvPr>
          <p:cNvSpPr>
            <a:spLocks noGrp="1"/>
          </p:cNvSpPr>
          <p:nvPr>
            <p:ph type="body" sz="quarter" idx="10" hasCustomPrompt="1"/>
          </p:nvPr>
        </p:nvSpPr>
        <p:spPr>
          <a:xfrm>
            <a:off x="5176837" y="379413"/>
            <a:ext cx="6455719" cy="6088062"/>
          </a:xfrm>
        </p:spPr>
        <p:txBody>
          <a:bodyPr>
            <a:noAutofit/>
          </a:bodyPr>
          <a:lstStyle>
            <a:lvl1pPr marL="342900" marR="0" indent="-342900" algn="l" rtl="0">
              <a:lnSpc>
                <a:spcPct val="130000"/>
              </a:lnSpc>
              <a:spcBef>
                <a:spcPts val="0"/>
              </a:spcBef>
              <a:spcAft>
                <a:spcPts val="0"/>
              </a:spcAft>
              <a:buFont typeface="+mj-lt"/>
              <a:buAutoNum type="arabicPeriod"/>
              <a:defRPr sz="2000" baseline="0">
                <a:solidFill>
                  <a:schemeClr val="accent4"/>
                </a:solidFill>
              </a:defRPr>
            </a:lvl1pPr>
          </a:lstStyle>
          <a:p>
            <a:pPr marL="342900" marR="0" lvl="0" indent="-342900" algn="l" rtl="0">
              <a:lnSpc>
                <a:spcPct val="250000"/>
              </a:lnSpc>
              <a:spcBef>
                <a:spcPts val="0"/>
              </a:spcBef>
              <a:spcAft>
                <a:spcPts val="0"/>
              </a:spcAft>
              <a:buFont typeface="+mj-lt"/>
              <a:buAutoNum type="arabicPeriod"/>
            </a:pPr>
            <a:r>
              <a:rPr lang="en" sz="2800" b="0" i="0" u="none" strike="noStrike" cap="none">
                <a:solidFill>
                  <a:schemeClr val="accent4"/>
                </a:solidFill>
                <a:latin typeface="Lato"/>
                <a:ea typeface="Lato"/>
                <a:cs typeface="Lato"/>
                <a:sym typeface="Lato"/>
              </a:rPr>
              <a:t>Title 1</a:t>
            </a:r>
          </a:p>
          <a:p>
            <a:pPr marL="342900" indent="-342900">
              <a:lnSpc>
                <a:spcPct val="250000"/>
              </a:lnSpc>
              <a:buFont typeface="+mj-lt"/>
              <a:buAutoNum type="arabicPeriod"/>
            </a:pPr>
            <a:r>
              <a:rPr lang="en" sz="2800" b="0" i="0" u="none" strike="noStrike" cap="none">
                <a:solidFill>
                  <a:schemeClr val="accent4"/>
                </a:solidFill>
                <a:latin typeface="Lato"/>
                <a:ea typeface="Lato"/>
                <a:cs typeface="Lato"/>
                <a:sym typeface="Lato"/>
              </a:rPr>
              <a:t>Title 2</a:t>
            </a:r>
          </a:p>
          <a:p>
            <a:pPr marL="342900" indent="-342900">
              <a:lnSpc>
                <a:spcPct val="250000"/>
              </a:lnSpc>
              <a:buFont typeface="+mj-lt"/>
              <a:buAutoNum type="arabicPeriod"/>
            </a:pPr>
            <a:r>
              <a:rPr lang="en" sz="2800" b="0" i="0" u="none" strike="noStrike" cap="none">
                <a:solidFill>
                  <a:schemeClr val="accent4"/>
                </a:solidFill>
                <a:latin typeface="Lato"/>
                <a:ea typeface="Lato"/>
                <a:cs typeface="Lato"/>
                <a:sym typeface="Lato"/>
              </a:rPr>
              <a:t>Title 3</a:t>
            </a:r>
          </a:p>
          <a:p>
            <a:pPr marL="342900" indent="-342900">
              <a:lnSpc>
                <a:spcPct val="250000"/>
              </a:lnSpc>
              <a:buFont typeface="+mj-lt"/>
              <a:buAutoNum type="arabicPeriod"/>
            </a:pPr>
            <a:r>
              <a:rPr lang="en" sz="2800" b="0" i="0" u="none" strike="noStrike" cap="none">
                <a:solidFill>
                  <a:schemeClr val="accent4"/>
                </a:solidFill>
                <a:latin typeface="Lato"/>
                <a:ea typeface="Lato"/>
                <a:cs typeface="Lato"/>
                <a:sym typeface="Lato"/>
              </a:rPr>
              <a:t>Title 4</a:t>
            </a:r>
          </a:p>
          <a:p>
            <a:pPr marL="342900" indent="-342900">
              <a:lnSpc>
                <a:spcPct val="250000"/>
              </a:lnSpc>
              <a:buFont typeface="+mj-lt"/>
              <a:buAutoNum type="arabicPeriod"/>
            </a:pPr>
            <a:r>
              <a:rPr lang="en" sz="2800" b="0" i="0" u="none" strike="noStrike" cap="none">
                <a:solidFill>
                  <a:schemeClr val="accent4"/>
                </a:solidFill>
                <a:latin typeface="Lato"/>
                <a:ea typeface="Lato"/>
                <a:cs typeface="Lato"/>
                <a:sym typeface="Lato"/>
              </a:rPr>
              <a:t>Title 5</a:t>
            </a:r>
          </a:p>
          <a:p>
            <a:pPr marL="342900" indent="-342900">
              <a:lnSpc>
                <a:spcPct val="250000"/>
              </a:lnSpc>
              <a:buFont typeface="+mj-lt"/>
              <a:buAutoNum type="arabicPeriod"/>
            </a:pPr>
            <a:r>
              <a:rPr lang="en" sz="2800" b="0" i="0" u="none" strike="noStrike" cap="none">
                <a:solidFill>
                  <a:schemeClr val="accent4"/>
                </a:solidFill>
                <a:latin typeface="Lato"/>
                <a:ea typeface="Lato"/>
                <a:cs typeface="Lato"/>
                <a:sym typeface="Lato"/>
              </a:rPr>
              <a:t>Title 6</a:t>
            </a:r>
          </a:p>
          <a:p>
            <a:pPr marL="342900" indent="-342900">
              <a:lnSpc>
                <a:spcPct val="250000"/>
              </a:lnSpc>
              <a:buFont typeface="+mj-lt"/>
              <a:buAutoNum type="arabicPeriod"/>
            </a:pPr>
            <a:r>
              <a:rPr lang="en" sz="2800" b="0" i="0" u="none" strike="noStrike" cap="none">
                <a:solidFill>
                  <a:schemeClr val="accent4"/>
                </a:solidFill>
                <a:latin typeface="Lato"/>
                <a:ea typeface="Lato"/>
                <a:cs typeface="Lato"/>
                <a:sym typeface="Lato"/>
              </a:rPr>
              <a:t>Title 7</a:t>
            </a:r>
          </a:p>
          <a:p>
            <a:pPr marL="342900" indent="-342900">
              <a:lnSpc>
                <a:spcPct val="250000"/>
              </a:lnSpc>
              <a:buFont typeface="+mj-lt"/>
              <a:buAutoNum type="arabicPeriod"/>
            </a:pPr>
            <a:r>
              <a:rPr lang="en" sz="2800" b="0" i="0" u="none" strike="noStrike" cap="none">
                <a:solidFill>
                  <a:schemeClr val="accent4"/>
                </a:solidFill>
                <a:latin typeface="Lato"/>
                <a:ea typeface="Lato"/>
                <a:cs typeface="Lato"/>
                <a:sym typeface="Lato"/>
              </a:rPr>
              <a:t>Title 8</a:t>
            </a:r>
          </a:p>
          <a:p>
            <a:pPr marL="342900" indent="-342900">
              <a:lnSpc>
                <a:spcPct val="250000"/>
              </a:lnSpc>
              <a:buFont typeface="+mj-lt"/>
              <a:buAutoNum type="arabicPeriod"/>
            </a:pPr>
            <a:r>
              <a:rPr lang="en" sz="2800" b="0" i="0" u="none" strike="noStrike" cap="none">
                <a:solidFill>
                  <a:schemeClr val="accent4"/>
                </a:solidFill>
                <a:latin typeface="Lato"/>
                <a:ea typeface="Lato"/>
                <a:cs typeface="Lato"/>
                <a:sym typeface="Lato"/>
              </a:rPr>
              <a:t>Title 9</a:t>
            </a:r>
          </a:p>
          <a:p>
            <a:pPr marL="342900" indent="-342900">
              <a:lnSpc>
                <a:spcPct val="250000"/>
              </a:lnSpc>
              <a:buFont typeface="+mj-lt"/>
              <a:buAutoNum type="arabicPeriod"/>
            </a:pPr>
            <a:r>
              <a:rPr lang="en" sz="2800" b="0" i="0" u="none" strike="noStrike" cap="none">
                <a:solidFill>
                  <a:schemeClr val="accent4"/>
                </a:solidFill>
                <a:latin typeface="Lato"/>
                <a:ea typeface="Lato"/>
                <a:cs typeface="Lato"/>
                <a:sym typeface="Lato"/>
              </a:rPr>
              <a:t>Title 10</a:t>
            </a:r>
          </a:p>
        </p:txBody>
      </p:sp>
    </p:spTree>
    <p:extLst>
      <p:ext uri="{BB962C8B-B14F-4D97-AF65-F5344CB8AC3E}">
        <p14:creationId xmlns:p14="http://schemas.microsoft.com/office/powerpoint/2010/main" val="1197962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Option 1">
    <p:spTree>
      <p:nvGrpSpPr>
        <p:cNvPr id="1" name=""/>
        <p:cNvGrpSpPr/>
        <p:nvPr/>
      </p:nvGrpSpPr>
      <p:grpSpPr>
        <a:xfrm>
          <a:off x="0" y="0"/>
          <a:ext cx="0" cy="0"/>
          <a:chOff x="0" y="0"/>
          <a:chExt cx="0" cy="0"/>
        </a:xfrm>
      </p:grpSpPr>
      <p:sp>
        <p:nvSpPr>
          <p:cNvPr id="6" name="Google Shape;13;p3">
            <a:extLst>
              <a:ext uri="{FF2B5EF4-FFF2-40B4-BE49-F238E27FC236}">
                <a16:creationId xmlns:a16="http://schemas.microsoft.com/office/drawing/2014/main" id="{6FA574A3-5BC4-7C46-9A3C-B4BD8E2DC274}"/>
              </a:ext>
            </a:extLst>
          </p:cNvPr>
          <p:cNvSpPr/>
          <p:nvPr userDrawn="1"/>
        </p:nvSpPr>
        <p:spPr>
          <a:xfrm rot="10800000" flipH="1">
            <a:off x="1065104" y="0"/>
            <a:ext cx="1692259" cy="4572000"/>
          </a:xfrm>
          <a:custGeom>
            <a:avLst/>
            <a:gdLst/>
            <a:ahLst/>
            <a:cxnLst/>
            <a:rect l="l" t="t" r="r" b="b"/>
            <a:pathLst>
              <a:path w="1692259" h="4572000" extrusionOk="0">
                <a:moveTo>
                  <a:pt x="1311259" y="4572000"/>
                </a:moveTo>
                <a:lnTo>
                  <a:pt x="1692259" y="4572000"/>
                </a:lnTo>
                <a:lnTo>
                  <a:pt x="381000" y="0"/>
                </a:lnTo>
                <a:lnTo>
                  <a:pt x="0" y="0"/>
                </a:lnTo>
                <a:close/>
              </a:path>
            </a:pathLst>
          </a:custGeom>
          <a:solidFill>
            <a:schemeClr val="accent6">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14;p3">
            <a:extLst>
              <a:ext uri="{FF2B5EF4-FFF2-40B4-BE49-F238E27FC236}">
                <a16:creationId xmlns:a16="http://schemas.microsoft.com/office/drawing/2014/main" id="{A22D0ADE-B861-C443-B423-5B9EDD93AEE3}"/>
              </a:ext>
            </a:extLst>
          </p:cNvPr>
          <p:cNvSpPr/>
          <p:nvPr userDrawn="1"/>
        </p:nvSpPr>
        <p:spPr>
          <a:xfrm rot="10800000" flipH="1">
            <a:off x="0" y="0"/>
            <a:ext cx="2376363" cy="6858000"/>
          </a:xfrm>
          <a:custGeom>
            <a:avLst/>
            <a:gdLst/>
            <a:ahLst/>
            <a:cxnLst/>
            <a:rect l="l" t="t" r="r" b="b"/>
            <a:pathLst>
              <a:path w="2376363" h="6858000" extrusionOk="0">
                <a:moveTo>
                  <a:pt x="0" y="6858000"/>
                </a:moveTo>
                <a:lnTo>
                  <a:pt x="2376363" y="6858000"/>
                </a:lnTo>
                <a:lnTo>
                  <a:pt x="409474" y="0"/>
                </a:lnTo>
                <a:lnTo>
                  <a:pt x="0" y="0"/>
                </a:lnTo>
                <a:close/>
              </a:path>
            </a:pathLst>
          </a:cu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 name="Content Placeholder 18">
            <a:extLst>
              <a:ext uri="{FF2B5EF4-FFF2-40B4-BE49-F238E27FC236}">
                <a16:creationId xmlns:a16="http://schemas.microsoft.com/office/drawing/2014/main" id="{19B5B2BE-5226-8743-BF33-86DEFAEBD8AC}"/>
              </a:ext>
            </a:extLst>
          </p:cNvPr>
          <p:cNvSpPr>
            <a:spLocks noGrp="1"/>
          </p:cNvSpPr>
          <p:nvPr>
            <p:ph sz="quarter" idx="10"/>
          </p:nvPr>
        </p:nvSpPr>
        <p:spPr>
          <a:xfrm>
            <a:off x="2946486" y="1478523"/>
            <a:ext cx="8489950" cy="4800600"/>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21">
            <a:extLst>
              <a:ext uri="{FF2B5EF4-FFF2-40B4-BE49-F238E27FC236}">
                <a16:creationId xmlns:a16="http://schemas.microsoft.com/office/drawing/2014/main" id="{2D8D13DB-F644-D340-BFFF-DA183130443B}"/>
              </a:ext>
            </a:extLst>
          </p:cNvPr>
          <p:cNvSpPr>
            <a:spLocks noGrp="1"/>
          </p:cNvSpPr>
          <p:nvPr>
            <p:ph type="body" sz="quarter" idx="11" hasCustomPrompt="1"/>
          </p:nvPr>
        </p:nvSpPr>
        <p:spPr>
          <a:xfrm>
            <a:off x="2946400" y="427038"/>
            <a:ext cx="8489950"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pic>
        <p:nvPicPr>
          <p:cNvPr id="4" name="Picture 3" descr="A logo for a forum&#10;&#10;AI-generated content may be incorrect.">
            <a:extLst>
              <a:ext uri="{FF2B5EF4-FFF2-40B4-BE49-F238E27FC236}">
                <a16:creationId xmlns:a16="http://schemas.microsoft.com/office/drawing/2014/main" id="{C401FB60-9EBD-C044-08B9-7B6F6A4BA840}"/>
              </a:ext>
            </a:extLst>
          </p:cNvPr>
          <p:cNvPicPr>
            <a:picLocks noChangeAspect="1"/>
          </p:cNvPicPr>
          <p:nvPr userDrawn="1"/>
        </p:nvPicPr>
        <p:blipFill>
          <a:blip r:embed="rId2"/>
          <a:stretch>
            <a:fillRect/>
          </a:stretch>
        </p:blipFill>
        <p:spPr>
          <a:xfrm>
            <a:off x="306646" y="427990"/>
            <a:ext cx="1696824" cy="822960"/>
          </a:xfrm>
          <a:prstGeom prst="rect">
            <a:avLst/>
          </a:prstGeom>
        </p:spPr>
      </p:pic>
    </p:spTree>
    <p:extLst>
      <p:ext uri="{BB962C8B-B14F-4D97-AF65-F5344CB8AC3E}">
        <p14:creationId xmlns:p14="http://schemas.microsoft.com/office/powerpoint/2010/main" val="2132362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Option 2">
    <p:spTree>
      <p:nvGrpSpPr>
        <p:cNvPr id="1" name=""/>
        <p:cNvGrpSpPr/>
        <p:nvPr/>
      </p:nvGrpSpPr>
      <p:grpSpPr>
        <a:xfrm>
          <a:off x="0" y="0"/>
          <a:ext cx="0" cy="0"/>
          <a:chOff x="0" y="0"/>
          <a:chExt cx="0" cy="0"/>
        </a:xfrm>
      </p:grpSpPr>
      <p:sp>
        <p:nvSpPr>
          <p:cNvPr id="6" name="Google Shape;16;p4">
            <a:extLst>
              <a:ext uri="{FF2B5EF4-FFF2-40B4-BE49-F238E27FC236}">
                <a16:creationId xmlns:a16="http://schemas.microsoft.com/office/drawing/2014/main" id="{B8904A15-D10A-9449-8444-57CD6794742C}"/>
              </a:ext>
            </a:extLst>
          </p:cNvPr>
          <p:cNvSpPr/>
          <p:nvPr userDrawn="1"/>
        </p:nvSpPr>
        <p:spPr>
          <a:xfrm flipH="1">
            <a:off x="9054939" y="0"/>
            <a:ext cx="3137061" cy="6858001"/>
          </a:xfrm>
          <a:custGeom>
            <a:avLst/>
            <a:gdLst/>
            <a:ahLst/>
            <a:cxnLst/>
            <a:rect l="l" t="t" r="r" b="b"/>
            <a:pathLst>
              <a:path w="3137061" h="6858001" extrusionOk="0">
                <a:moveTo>
                  <a:pt x="1170165" y="0"/>
                </a:moveTo>
                <a:lnTo>
                  <a:pt x="0" y="0"/>
                </a:lnTo>
                <a:lnTo>
                  <a:pt x="0" y="6858001"/>
                </a:lnTo>
                <a:lnTo>
                  <a:pt x="3137061" y="6858001"/>
                </a:lnTo>
                <a:lnTo>
                  <a:pt x="1170170" y="1"/>
                </a:lnTo>
                <a:close/>
              </a:path>
            </a:pathLst>
          </a:cu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17;p4">
            <a:extLst>
              <a:ext uri="{FF2B5EF4-FFF2-40B4-BE49-F238E27FC236}">
                <a16:creationId xmlns:a16="http://schemas.microsoft.com/office/drawing/2014/main" id="{D7BAA034-2001-0F46-853F-701A82523895}"/>
              </a:ext>
            </a:extLst>
          </p:cNvPr>
          <p:cNvSpPr/>
          <p:nvPr userDrawn="1"/>
        </p:nvSpPr>
        <p:spPr>
          <a:xfrm rot="10800000" flipH="1">
            <a:off x="9080516" y="-3"/>
            <a:ext cx="1692259" cy="4572000"/>
          </a:xfrm>
          <a:custGeom>
            <a:avLst/>
            <a:gdLst/>
            <a:ahLst/>
            <a:cxnLst/>
            <a:rect l="l" t="t" r="r" b="b"/>
            <a:pathLst>
              <a:path w="1692259" h="4572000" extrusionOk="0">
                <a:moveTo>
                  <a:pt x="1311259" y="4572000"/>
                </a:moveTo>
                <a:lnTo>
                  <a:pt x="1692259" y="4572000"/>
                </a:lnTo>
                <a:lnTo>
                  <a:pt x="381000" y="0"/>
                </a:lnTo>
                <a:lnTo>
                  <a:pt x="0" y="0"/>
                </a:lnTo>
                <a:close/>
              </a:path>
            </a:pathLst>
          </a:custGeom>
          <a:solidFill>
            <a:schemeClr val="accent6">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Content Placeholder 18">
            <a:extLst>
              <a:ext uri="{FF2B5EF4-FFF2-40B4-BE49-F238E27FC236}">
                <a16:creationId xmlns:a16="http://schemas.microsoft.com/office/drawing/2014/main" id="{31866FA6-2907-EE40-BC20-D41D41254142}"/>
              </a:ext>
            </a:extLst>
          </p:cNvPr>
          <p:cNvSpPr>
            <a:spLocks noGrp="1"/>
          </p:cNvSpPr>
          <p:nvPr>
            <p:ph sz="quarter" idx="10"/>
          </p:nvPr>
        </p:nvSpPr>
        <p:spPr>
          <a:xfrm>
            <a:off x="445334" y="1599546"/>
            <a:ext cx="8489950" cy="4800600"/>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1">
            <a:extLst>
              <a:ext uri="{FF2B5EF4-FFF2-40B4-BE49-F238E27FC236}">
                <a16:creationId xmlns:a16="http://schemas.microsoft.com/office/drawing/2014/main" id="{4B6FCE5C-E8F6-E542-90C2-4FB025B45B9D}"/>
              </a:ext>
            </a:extLst>
          </p:cNvPr>
          <p:cNvSpPr>
            <a:spLocks noGrp="1"/>
          </p:cNvSpPr>
          <p:nvPr>
            <p:ph type="body" sz="quarter" idx="11" hasCustomPrompt="1"/>
          </p:nvPr>
        </p:nvSpPr>
        <p:spPr>
          <a:xfrm>
            <a:off x="445248" y="548061"/>
            <a:ext cx="8489950"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pic>
        <p:nvPicPr>
          <p:cNvPr id="4" name="Picture 3" descr="A logo for a forum&#10;&#10;AI-generated content may be incorrect.">
            <a:extLst>
              <a:ext uri="{FF2B5EF4-FFF2-40B4-BE49-F238E27FC236}">
                <a16:creationId xmlns:a16="http://schemas.microsoft.com/office/drawing/2014/main" id="{17FFB2C7-FE6F-C1CD-AD79-E4376DD64004}"/>
              </a:ext>
            </a:extLst>
          </p:cNvPr>
          <p:cNvPicPr>
            <a:picLocks noChangeAspect="1"/>
          </p:cNvPicPr>
          <p:nvPr userDrawn="1"/>
        </p:nvPicPr>
        <p:blipFill>
          <a:blip r:embed="rId2"/>
          <a:stretch>
            <a:fillRect/>
          </a:stretch>
        </p:blipFill>
        <p:spPr>
          <a:xfrm>
            <a:off x="10365636" y="5890975"/>
            <a:ext cx="1696824" cy="822960"/>
          </a:xfrm>
          <a:prstGeom prst="rect">
            <a:avLst/>
          </a:prstGeom>
        </p:spPr>
      </p:pic>
    </p:spTree>
    <p:extLst>
      <p:ext uri="{BB962C8B-B14F-4D97-AF65-F5344CB8AC3E}">
        <p14:creationId xmlns:p14="http://schemas.microsoft.com/office/powerpoint/2010/main" val="1311309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genda Slide">
    <p:spTree>
      <p:nvGrpSpPr>
        <p:cNvPr id="1" name=""/>
        <p:cNvGrpSpPr/>
        <p:nvPr/>
      </p:nvGrpSpPr>
      <p:grpSpPr>
        <a:xfrm>
          <a:off x="0" y="0"/>
          <a:ext cx="0" cy="0"/>
          <a:chOff x="0" y="0"/>
          <a:chExt cx="0" cy="0"/>
        </a:xfrm>
      </p:grpSpPr>
      <p:sp>
        <p:nvSpPr>
          <p:cNvPr id="6" name="Shape 267">
            <a:extLst>
              <a:ext uri="{FF2B5EF4-FFF2-40B4-BE49-F238E27FC236}">
                <a16:creationId xmlns:a16="http://schemas.microsoft.com/office/drawing/2014/main" id="{98DAF1C1-ABE1-8149-9710-F135604FAD3E}"/>
              </a:ext>
            </a:extLst>
          </p:cNvPr>
          <p:cNvSpPr/>
          <p:nvPr userDrawn="1"/>
        </p:nvSpPr>
        <p:spPr>
          <a:xfrm>
            <a:off x="4625163" y="-119163"/>
            <a:ext cx="7591219" cy="7083552"/>
          </a:xfrm>
          <a:prstGeom prst="rect">
            <a:avLst/>
          </a:prstGeom>
          <a:solidFill>
            <a:schemeClr val="accent6">
              <a:lumMod val="20000"/>
              <a:lumOff val="800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1D6FA9"/>
              </a:solidFill>
              <a:latin typeface="Calibri"/>
              <a:ea typeface="Calibri"/>
              <a:cs typeface="Calibri"/>
              <a:sym typeface="Calibri"/>
            </a:endParaRPr>
          </a:p>
        </p:txBody>
      </p:sp>
      <p:sp>
        <p:nvSpPr>
          <p:cNvPr id="7" name="Shape 267">
            <a:extLst>
              <a:ext uri="{FF2B5EF4-FFF2-40B4-BE49-F238E27FC236}">
                <a16:creationId xmlns:a16="http://schemas.microsoft.com/office/drawing/2014/main" id="{74A12210-49CB-A443-A656-7A3FB67E045C}"/>
              </a:ext>
            </a:extLst>
          </p:cNvPr>
          <p:cNvSpPr/>
          <p:nvPr userDrawn="1"/>
        </p:nvSpPr>
        <p:spPr>
          <a:xfrm>
            <a:off x="-169558" y="-109728"/>
            <a:ext cx="4794722" cy="7083552"/>
          </a:xfrm>
          <a:prstGeom prst="rect">
            <a:avLst/>
          </a:prstGeom>
          <a:solidFill>
            <a:schemeClr val="accent1">
              <a:lumMod val="750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1D6FA9"/>
              </a:solidFill>
              <a:latin typeface="Calibri"/>
              <a:ea typeface="Calibri"/>
              <a:cs typeface="Calibri"/>
              <a:sym typeface="Calibri"/>
            </a:endParaRPr>
          </a:p>
        </p:txBody>
      </p:sp>
      <p:pic>
        <p:nvPicPr>
          <p:cNvPr id="3" name="Picture 2" descr="A logo with text on it&#10;&#10;AI-generated content may be incorrect.">
            <a:extLst>
              <a:ext uri="{FF2B5EF4-FFF2-40B4-BE49-F238E27FC236}">
                <a16:creationId xmlns:a16="http://schemas.microsoft.com/office/drawing/2014/main" id="{0A255907-A6FA-6062-E4E9-149C1F5A8680}"/>
              </a:ext>
            </a:extLst>
          </p:cNvPr>
          <p:cNvPicPr>
            <a:picLocks noChangeAspect="1"/>
          </p:cNvPicPr>
          <p:nvPr userDrawn="1"/>
        </p:nvPicPr>
        <p:blipFill>
          <a:blip r:embed="rId2">
            <a:alphaModFix amt="5000"/>
          </a:blip>
          <a:srcRect/>
          <a:stretch>
            <a:fillRect/>
          </a:stretch>
        </p:blipFill>
        <p:spPr>
          <a:xfrm>
            <a:off x="4625162" y="1865768"/>
            <a:ext cx="7137613" cy="3461744"/>
          </a:xfrm>
          <a:prstGeom prst="rect">
            <a:avLst/>
          </a:prstGeom>
        </p:spPr>
      </p:pic>
      <p:sp>
        <p:nvSpPr>
          <p:cNvPr id="11" name="Shape 290">
            <a:extLst>
              <a:ext uri="{FF2B5EF4-FFF2-40B4-BE49-F238E27FC236}">
                <a16:creationId xmlns:a16="http://schemas.microsoft.com/office/drawing/2014/main" id="{06526CC1-D8C9-0E42-AB53-80472952E70B}"/>
              </a:ext>
            </a:extLst>
          </p:cNvPr>
          <p:cNvSpPr/>
          <p:nvPr userDrawn="1"/>
        </p:nvSpPr>
        <p:spPr>
          <a:xfrm>
            <a:off x="176172" y="122445"/>
            <a:ext cx="256223" cy="256223"/>
          </a:xfrm>
          <a:prstGeom prst="flowChartConnector">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2" name="Shape 291">
            <a:extLst>
              <a:ext uri="{FF2B5EF4-FFF2-40B4-BE49-F238E27FC236}">
                <a16:creationId xmlns:a16="http://schemas.microsoft.com/office/drawing/2014/main" id="{0A222694-DD6C-5640-9339-A323C49E7846}"/>
              </a:ext>
            </a:extLst>
          </p:cNvPr>
          <p:cNvSpPr/>
          <p:nvPr userDrawn="1"/>
        </p:nvSpPr>
        <p:spPr>
          <a:xfrm>
            <a:off x="501619" y="122445"/>
            <a:ext cx="256223" cy="256223"/>
          </a:xfrm>
          <a:prstGeom prst="flowChartConnector">
            <a:avLst/>
          </a:prstGeom>
          <a:solidFill>
            <a:srgbClr val="FF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3" name="Shape 292">
            <a:extLst>
              <a:ext uri="{FF2B5EF4-FFF2-40B4-BE49-F238E27FC236}">
                <a16:creationId xmlns:a16="http://schemas.microsoft.com/office/drawing/2014/main" id="{1ECB29F3-F6BE-7B49-8005-861B57676470}"/>
              </a:ext>
            </a:extLst>
          </p:cNvPr>
          <p:cNvSpPr/>
          <p:nvPr userDrawn="1"/>
        </p:nvSpPr>
        <p:spPr>
          <a:xfrm>
            <a:off x="827066" y="122445"/>
            <a:ext cx="256223" cy="256223"/>
          </a:xfrm>
          <a:prstGeom prst="flowChartConnector">
            <a:avLst/>
          </a:prstGeom>
          <a:solidFill>
            <a:schemeClr val="accent6">
              <a:lumMod val="40000"/>
              <a:lumOff val="600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cxnSp>
        <p:nvCxnSpPr>
          <p:cNvPr id="14" name="Straight Connector 13">
            <a:extLst>
              <a:ext uri="{FF2B5EF4-FFF2-40B4-BE49-F238E27FC236}">
                <a16:creationId xmlns:a16="http://schemas.microsoft.com/office/drawing/2014/main" id="{6622A8D4-5E9A-3841-A7CA-D851190F3B87}"/>
              </a:ext>
            </a:extLst>
          </p:cNvPr>
          <p:cNvCxnSpPr>
            <a:cxnSpLocks/>
          </p:cNvCxnSpPr>
          <p:nvPr userDrawn="1"/>
        </p:nvCxnSpPr>
        <p:spPr>
          <a:xfrm>
            <a:off x="4322756" y="590730"/>
            <a:ext cx="0" cy="5773494"/>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AFE38A64-6816-E44D-BBEB-0CD3DF39D524}"/>
              </a:ext>
            </a:extLst>
          </p:cNvPr>
          <p:cNvSpPr/>
          <p:nvPr userDrawn="1"/>
        </p:nvSpPr>
        <p:spPr>
          <a:xfrm>
            <a:off x="794418" y="3596640"/>
            <a:ext cx="2777838" cy="10972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hape 268">
            <a:extLst>
              <a:ext uri="{FF2B5EF4-FFF2-40B4-BE49-F238E27FC236}">
                <a16:creationId xmlns:a16="http://schemas.microsoft.com/office/drawing/2014/main" id="{2406E2B5-CC3E-C24C-90FF-6375369A0E99}"/>
              </a:ext>
            </a:extLst>
          </p:cNvPr>
          <p:cNvSpPr txBox="1"/>
          <p:nvPr userDrawn="1"/>
        </p:nvSpPr>
        <p:spPr>
          <a:xfrm>
            <a:off x="770034" y="2791306"/>
            <a:ext cx="3074969" cy="958395"/>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None/>
            </a:pPr>
            <a:r>
              <a:rPr lang="en" sz="4800" b="1" i="0" u="none" strike="noStrike" cap="none">
                <a:solidFill>
                  <a:schemeClr val="lt1"/>
                </a:solidFill>
                <a:latin typeface="Arial"/>
                <a:ea typeface="Arial"/>
                <a:cs typeface="Arial"/>
                <a:sym typeface="Arial"/>
              </a:rPr>
              <a:t>AGENDA</a:t>
            </a:r>
            <a:endParaRPr sz="4800" b="1" i="0" u="none" strike="noStrike" cap="none">
              <a:solidFill>
                <a:schemeClr val="lt1"/>
              </a:solidFill>
              <a:latin typeface="Arial"/>
              <a:ea typeface="Arial"/>
              <a:cs typeface="Arial"/>
              <a:sym typeface="Arial"/>
            </a:endParaRPr>
          </a:p>
        </p:txBody>
      </p:sp>
      <p:sp>
        <p:nvSpPr>
          <p:cNvPr id="19" name="Text Placeholder 18">
            <a:extLst>
              <a:ext uri="{FF2B5EF4-FFF2-40B4-BE49-F238E27FC236}">
                <a16:creationId xmlns:a16="http://schemas.microsoft.com/office/drawing/2014/main" id="{839C9DE6-11AB-CA4E-A8B0-35F1CA988A99}"/>
              </a:ext>
            </a:extLst>
          </p:cNvPr>
          <p:cNvSpPr>
            <a:spLocks noGrp="1"/>
          </p:cNvSpPr>
          <p:nvPr>
            <p:ph type="body" sz="quarter" idx="10" hasCustomPrompt="1"/>
          </p:nvPr>
        </p:nvSpPr>
        <p:spPr>
          <a:xfrm>
            <a:off x="5176837" y="379413"/>
            <a:ext cx="6455719" cy="6088062"/>
          </a:xfrm>
        </p:spPr>
        <p:txBody>
          <a:bodyPr>
            <a:noAutofit/>
          </a:bodyPr>
          <a:lstStyle>
            <a:lvl1pPr marL="342900" marR="0" indent="-342900" algn="l" rtl="0">
              <a:lnSpc>
                <a:spcPct val="130000"/>
              </a:lnSpc>
              <a:spcBef>
                <a:spcPts val="0"/>
              </a:spcBef>
              <a:spcAft>
                <a:spcPts val="0"/>
              </a:spcAft>
              <a:buFont typeface="+mj-lt"/>
              <a:buAutoNum type="arabicPeriod"/>
              <a:defRPr sz="2000" baseline="0">
                <a:solidFill>
                  <a:schemeClr val="accent4"/>
                </a:solidFill>
              </a:defRPr>
            </a:lvl1pPr>
          </a:lstStyle>
          <a:p>
            <a:pPr marL="342900" marR="0" lvl="0" indent="-342900" algn="l" rtl="0">
              <a:lnSpc>
                <a:spcPct val="250000"/>
              </a:lnSpc>
              <a:spcBef>
                <a:spcPts val="0"/>
              </a:spcBef>
              <a:spcAft>
                <a:spcPts val="0"/>
              </a:spcAft>
              <a:buFont typeface="+mj-lt"/>
              <a:buAutoNum type="arabicPeriod"/>
            </a:pPr>
            <a:r>
              <a:rPr lang="en" sz="2800" b="0" i="0" u="none" strike="noStrike" cap="none">
                <a:solidFill>
                  <a:schemeClr val="accent4"/>
                </a:solidFill>
                <a:latin typeface="Lato"/>
                <a:ea typeface="Lato"/>
                <a:cs typeface="Lato"/>
                <a:sym typeface="Lato"/>
              </a:rPr>
              <a:t>Title 1</a:t>
            </a:r>
          </a:p>
          <a:p>
            <a:pPr marL="342900" indent="-342900">
              <a:lnSpc>
                <a:spcPct val="250000"/>
              </a:lnSpc>
              <a:buFont typeface="+mj-lt"/>
              <a:buAutoNum type="arabicPeriod"/>
            </a:pPr>
            <a:r>
              <a:rPr lang="en" sz="2800" b="0" i="0" u="none" strike="noStrike" cap="none">
                <a:solidFill>
                  <a:schemeClr val="accent4"/>
                </a:solidFill>
                <a:latin typeface="Lato"/>
                <a:ea typeface="Lato"/>
                <a:cs typeface="Lato"/>
                <a:sym typeface="Lato"/>
              </a:rPr>
              <a:t>Title 2</a:t>
            </a:r>
          </a:p>
          <a:p>
            <a:pPr marL="342900" indent="-342900">
              <a:lnSpc>
                <a:spcPct val="250000"/>
              </a:lnSpc>
              <a:buFont typeface="+mj-lt"/>
              <a:buAutoNum type="arabicPeriod"/>
            </a:pPr>
            <a:r>
              <a:rPr lang="en" sz="2800" b="0" i="0" u="none" strike="noStrike" cap="none">
                <a:solidFill>
                  <a:schemeClr val="accent4"/>
                </a:solidFill>
                <a:latin typeface="Lato"/>
                <a:ea typeface="Lato"/>
                <a:cs typeface="Lato"/>
                <a:sym typeface="Lato"/>
              </a:rPr>
              <a:t>Title 3</a:t>
            </a:r>
          </a:p>
          <a:p>
            <a:pPr marL="342900" indent="-342900">
              <a:lnSpc>
                <a:spcPct val="250000"/>
              </a:lnSpc>
              <a:buFont typeface="+mj-lt"/>
              <a:buAutoNum type="arabicPeriod"/>
            </a:pPr>
            <a:r>
              <a:rPr lang="en" sz="2800" b="0" i="0" u="none" strike="noStrike" cap="none">
                <a:solidFill>
                  <a:schemeClr val="accent4"/>
                </a:solidFill>
                <a:latin typeface="Lato"/>
                <a:ea typeface="Lato"/>
                <a:cs typeface="Lato"/>
                <a:sym typeface="Lato"/>
              </a:rPr>
              <a:t>Title 4</a:t>
            </a:r>
          </a:p>
          <a:p>
            <a:pPr marL="342900" indent="-342900">
              <a:lnSpc>
                <a:spcPct val="250000"/>
              </a:lnSpc>
              <a:buFont typeface="+mj-lt"/>
              <a:buAutoNum type="arabicPeriod"/>
            </a:pPr>
            <a:r>
              <a:rPr lang="en" sz="2800" b="0" i="0" u="none" strike="noStrike" cap="none">
                <a:solidFill>
                  <a:schemeClr val="accent4"/>
                </a:solidFill>
                <a:latin typeface="Lato"/>
                <a:ea typeface="Lato"/>
                <a:cs typeface="Lato"/>
                <a:sym typeface="Lato"/>
              </a:rPr>
              <a:t>Title 5</a:t>
            </a:r>
          </a:p>
          <a:p>
            <a:pPr marL="342900" indent="-342900">
              <a:lnSpc>
                <a:spcPct val="250000"/>
              </a:lnSpc>
              <a:buFont typeface="+mj-lt"/>
              <a:buAutoNum type="arabicPeriod"/>
            </a:pPr>
            <a:r>
              <a:rPr lang="en" sz="2800" b="0" i="0" u="none" strike="noStrike" cap="none">
                <a:solidFill>
                  <a:schemeClr val="accent4"/>
                </a:solidFill>
                <a:latin typeface="Lato"/>
                <a:ea typeface="Lato"/>
                <a:cs typeface="Lato"/>
                <a:sym typeface="Lato"/>
              </a:rPr>
              <a:t>Title 6</a:t>
            </a:r>
          </a:p>
          <a:p>
            <a:pPr marL="342900" indent="-342900">
              <a:lnSpc>
                <a:spcPct val="250000"/>
              </a:lnSpc>
              <a:buFont typeface="+mj-lt"/>
              <a:buAutoNum type="arabicPeriod"/>
            </a:pPr>
            <a:r>
              <a:rPr lang="en" sz="2800" b="0" i="0" u="none" strike="noStrike" cap="none">
                <a:solidFill>
                  <a:schemeClr val="accent4"/>
                </a:solidFill>
                <a:latin typeface="Lato"/>
                <a:ea typeface="Lato"/>
                <a:cs typeface="Lato"/>
                <a:sym typeface="Lato"/>
              </a:rPr>
              <a:t>Title 7</a:t>
            </a:r>
          </a:p>
          <a:p>
            <a:pPr marL="342900" indent="-342900">
              <a:lnSpc>
                <a:spcPct val="250000"/>
              </a:lnSpc>
              <a:buFont typeface="+mj-lt"/>
              <a:buAutoNum type="arabicPeriod"/>
            </a:pPr>
            <a:r>
              <a:rPr lang="en" sz="2800" b="0" i="0" u="none" strike="noStrike" cap="none">
                <a:solidFill>
                  <a:schemeClr val="accent4"/>
                </a:solidFill>
                <a:latin typeface="Lato"/>
                <a:ea typeface="Lato"/>
                <a:cs typeface="Lato"/>
                <a:sym typeface="Lato"/>
              </a:rPr>
              <a:t>Title 8</a:t>
            </a:r>
          </a:p>
          <a:p>
            <a:pPr marL="342900" indent="-342900">
              <a:lnSpc>
                <a:spcPct val="250000"/>
              </a:lnSpc>
              <a:buFont typeface="+mj-lt"/>
              <a:buAutoNum type="arabicPeriod"/>
            </a:pPr>
            <a:r>
              <a:rPr lang="en" sz="2800" b="0" i="0" u="none" strike="noStrike" cap="none">
                <a:solidFill>
                  <a:schemeClr val="accent4"/>
                </a:solidFill>
                <a:latin typeface="Lato"/>
                <a:ea typeface="Lato"/>
                <a:cs typeface="Lato"/>
                <a:sym typeface="Lato"/>
              </a:rPr>
              <a:t>Title 9</a:t>
            </a:r>
          </a:p>
          <a:p>
            <a:pPr marL="342900" indent="-342900">
              <a:lnSpc>
                <a:spcPct val="250000"/>
              </a:lnSpc>
              <a:buFont typeface="+mj-lt"/>
              <a:buAutoNum type="arabicPeriod"/>
            </a:pPr>
            <a:r>
              <a:rPr lang="en" sz="2800" b="0" i="0" u="none" strike="noStrike" cap="none">
                <a:solidFill>
                  <a:schemeClr val="accent4"/>
                </a:solidFill>
                <a:latin typeface="Lato"/>
                <a:ea typeface="Lato"/>
                <a:cs typeface="Lato"/>
                <a:sym typeface="Lato"/>
              </a:rPr>
              <a:t>Title 10</a:t>
            </a:r>
          </a:p>
        </p:txBody>
      </p:sp>
    </p:spTree>
    <p:extLst>
      <p:ext uri="{BB962C8B-B14F-4D97-AF65-F5344CB8AC3E}">
        <p14:creationId xmlns:p14="http://schemas.microsoft.com/office/powerpoint/2010/main" val="24998223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Option 3">
    <p:spTree>
      <p:nvGrpSpPr>
        <p:cNvPr id="1" name=""/>
        <p:cNvGrpSpPr/>
        <p:nvPr/>
      </p:nvGrpSpPr>
      <p:grpSpPr>
        <a:xfrm>
          <a:off x="0" y="0"/>
          <a:ext cx="0" cy="0"/>
          <a:chOff x="0" y="0"/>
          <a:chExt cx="0" cy="0"/>
        </a:xfrm>
      </p:grpSpPr>
      <p:sp>
        <p:nvSpPr>
          <p:cNvPr id="6" name="Google Shape;31;p9">
            <a:extLst>
              <a:ext uri="{FF2B5EF4-FFF2-40B4-BE49-F238E27FC236}">
                <a16:creationId xmlns:a16="http://schemas.microsoft.com/office/drawing/2014/main" id="{D072418D-CC2B-FC4B-B40F-59CEA88A8366}"/>
              </a:ext>
            </a:extLst>
          </p:cNvPr>
          <p:cNvSpPr/>
          <p:nvPr userDrawn="1"/>
        </p:nvSpPr>
        <p:spPr>
          <a:xfrm flipH="1">
            <a:off x="10582291" y="1233702"/>
            <a:ext cx="1609709" cy="5624298"/>
          </a:xfrm>
          <a:custGeom>
            <a:avLst/>
            <a:gdLst/>
            <a:ahLst/>
            <a:cxnLst/>
            <a:rect l="l" t="t" r="r" b="b"/>
            <a:pathLst>
              <a:path w="1609709" h="5624298" extrusionOk="0">
                <a:moveTo>
                  <a:pt x="0" y="0"/>
                </a:moveTo>
                <a:lnTo>
                  <a:pt x="0" y="5624298"/>
                </a:lnTo>
                <a:lnTo>
                  <a:pt x="1609709" y="5624298"/>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Parallelogram 6">
            <a:extLst>
              <a:ext uri="{FF2B5EF4-FFF2-40B4-BE49-F238E27FC236}">
                <a16:creationId xmlns:a16="http://schemas.microsoft.com/office/drawing/2014/main" id="{3B3F1EF2-3F59-554A-A79A-02E44246211D}"/>
              </a:ext>
            </a:extLst>
          </p:cNvPr>
          <p:cNvSpPr/>
          <p:nvPr userDrawn="1"/>
        </p:nvSpPr>
        <p:spPr>
          <a:xfrm>
            <a:off x="8287314" y="-10633"/>
            <a:ext cx="4107063" cy="6868633"/>
          </a:xfrm>
          <a:prstGeom prst="parallelogram">
            <a:avLst>
              <a:gd name="adj" fmla="val 4731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30;p9">
            <a:extLst>
              <a:ext uri="{FF2B5EF4-FFF2-40B4-BE49-F238E27FC236}">
                <a16:creationId xmlns:a16="http://schemas.microsoft.com/office/drawing/2014/main" id="{12D72E16-8FA0-AE4A-895A-83F3D46C5DB3}"/>
              </a:ext>
            </a:extLst>
          </p:cNvPr>
          <p:cNvSpPr/>
          <p:nvPr userDrawn="1"/>
        </p:nvSpPr>
        <p:spPr>
          <a:xfrm flipH="1">
            <a:off x="8839833" y="-10633"/>
            <a:ext cx="1833729" cy="2943226"/>
          </a:xfrm>
          <a:custGeom>
            <a:avLst/>
            <a:gdLst/>
            <a:ahLst/>
            <a:cxnLst/>
            <a:rect l="l" t="t" r="r" b="b"/>
            <a:pathLst>
              <a:path w="1833729" h="2943226" extrusionOk="0">
                <a:moveTo>
                  <a:pt x="991359" y="0"/>
                </a:moveTo>
                <a:lnTo>
                  <a:pt x="0" y="0"/>
                </a:lnTo>
                <a:lnTo>
                  <a:pt x="842370" y="2943226"/>
                </a:lnTo>
                <a:lnTo>
                  <a:pt x="1833729" y="2943226"/>
                </a:lnTo>
                <a:close/>
              </a:path>
            </a:pathLst>
          </a:cu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Content Placeholder 18">
            <a:extLst>
              <a:ext uri="{FF2B5EF4-FFF2-40B4-BE49-F238E27FC236}">
                <a16:creationId xmlns:a16="http://schemas.microsoft.com/office/drawing/2014/main" id="{7C64F7AF-81A6-AE4D-95A8-39FD8EF8D823}"/>
              </a:ext>
            </a:extLst>
          </p:cNvPr>
          <p:cNvSpPr>
            <a:spLocks noGrp="1"/>
          </p:cNvSpPr>
          <p:nvPr>
            <p:ph sz="quarter" idx="10"/>
          </p:nvPr>
        </p:nvSpPr>
        <p:spPr>
          <a:xfrm>
            <a:off x="371612" y="1461275"/>
            <a:ext cx="7915702" cy="4800600"/>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1">
            <a:extLst>
              <a:ext uri="{FF2B5EF4-FFF2-40B4-BE49-F238E27FC236}">
                <a16:creationId xmlns:a16="http://schemas.microsoft.com/office/drawing/2014/main" id="{92754E09-4C22-6E46-9F5C-699D215F8F49}"/>
              </a:ext>
            </a:extLst>
          </p:cNvPr>
          <p:cNvSpPr>
            <a:spLocks noGrp="1"/>
          </p:cNvSpPr>
          <p:nvPr>
            <p:ph type="body" sz="quarter" idx="11" hasCustomPrompt="1"/>
          </p:nvPr>
        </p:nvSpPr>
        <p:spPr>
          <a:xfrm>
            <a:off x="371526" y="409790"/>
            <a:ext cx="7915702"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pic>
        <p:nvPicPr>
          <p:cNvPr id="2" name="Picture 1" descr="A logo for a forum&#10;&#10;AI-generated content may be incorrect.">
            <a:extLst>
              <a:ext uri="{FF2B5EF4-FFF2-40B4-BE49-F238E27FC236}">
                <a16:creationId xmlns:a16="http://schemas.microsoft.com/office/drawing/2014/main" id="{288973E2-1AB5-D958-74B2-63C0FEE0E32F}"/>
              </a:ext>
            </a:extLst>
          </p:cNvPr>
          <p:cNvPicPr>
            <a:picLocks noChangeAspect="1"/>
          </p:cNvPicPr>
          <p:nvPr userDrawn="1"/>
        </p:nvPicPr>
        <p:blipFill>
          <a:blip r:embed="rId2"/>
          <a:stretch>
            <a:fillRect/>
          </a:stretch>
        </p:blipFill>
        <p:spPr>
          <a:xfrm>
            <a:off x="10966516" y="6225539"/>
            <a:ext cx="942680" cy="457200"/>
          </a:xfrm>
          <a:prstGeom prst="rect">
            <a:avLst/>
          </a:prstGeom>
        </p:spPr>
      </p:pic>
    </p:spTree>
    <p:extLst>
      <p:ext uri="{BB962C8B-B14F-4D97-AF65-F5344CB8AC3E}">
        <p14:creationId xmlns:p14="http://schemas.microsoft.com/office/powerpoint/2010/main" val="577147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Option 4">
    <p:spTree>
      <p:nvGrpSpPr>
        <p:cNvPr id="1" name=""/>
        <p:cNvGrpSpPr/>
        <p:nvPr/>
      </p:nvGrpSpPr>
      <p:grpSpPr>
        <a:xfrm>
          <a:off x="0" y="0"/>
          <a:ext cx="0" cy="0"/>
          <a:chOff x="0" y="0"/>
          <a:chExt cx="0" cy="0"/>
        </a:xfrm>
      </p:grpSpPr>
      <p:sp>
        <p:nvSpPr>
          <p:cNvPr id="15" name="Google Shape;33;p10">
            <a:extLst>
              <a:ext uri="{FF2B5EF4-FFF2-40B4-BE49-F238E27FC236}">
                <a16:creationId xmlns:a16="http://schemas.microsoft.com/office/drawing/2014/main" id="{DFA7FF8D-9697-8946-BFEB-2DF7C82343D9}"/>
              </a:ext>
            </a:extLst>
          </p:cNvPr>
          <p:cNvSpPr/>
          <p:nvPr userDrawn="1"/>
        </p:nvSpPr>
        <p:spPr>
          <a:xfrm>
            <a:off x="0" y="-1"/>
            <a:ext cx="2433530" cy="6858001"/>
          </a:xfrm>
          <a:custGeom>
            <a:avLst/>
            <a:gdLst/>
            <a:ahLst/>
            <a:cxnLst/>
            <a:rect l="l" t="t" r="r" b="b"/>
            <a:pathLst>
              <a:path w="2433530" h="6858001" extrusionOk="0">
                <a:moveTo>
                  <a:pt x="0" y="0"/>
                </a:moveTo>
                <a:lnTo>
                  <a:pt x="466634" y="0"/>
                </a:lnTo>
                <a:lnTo>
                  <a:pt x="466639" y="1"/>
                </a:lnTo>
                <a:lnTo>
                  <a:pt x="2433530" y="6858001"/>
                </a:lnTo>
                <a:lnTo>
                  <a:pt x="0" y="6858001"/>
                </a:lnTo>
                <a:close/>
              </a:path>
            </a:pathLst>
          </a:cu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 name="Google Shape;207;p42">
            <a:extLst>
              <a:ext uri="{FF2B5EF4-FFF2-40B4-BE49-F238E27FC236}">
                <a16:creationId xmlns:a16="http://schemas.microsoft.com/office/drawing/2014/main" id="{71CE75C3-F94A-5744-A7A2-09B2EC0E3FC9}"/>
              </a:ext>
            </a:extLst>
          </p:cNvPr>
          <p:cNvSpPr/>
          <p:nvPr userDrawn="1"/>
        </p:nvSpPr>
        <p:spPr>
          <a:xfrm>
            <a:off x="3242930" y="3914774"/>
            <a:ext cx="8949070" cy="2943226"/>
          </a:xfrm>
          <a:custGeom>
            <a:avLst/>
            <a:gdLst/>
            <a:ahLst/>
            <a:cxnLst/>
            <a:rect l="l" t="t" r="r" b="b"/>
            <a:pathLst>
              <a:path w="6096001" h="2943226" extrusionOk="0">
                <a:moveTo>
                  <a:pt x="0" y="0"/>
                </a:moveTo>
                <a:lnTo>
                  <a:pt x="847725" y="0"/>
                </a:lnTo>
                <a:lnTo>
                  <a:pt x="991359" y="0"/>
                </a:lnTo>
                <a:lnTo>
                  <a:pt x="1473201" y="0"/>
                </a:lnTo>
                <a:lnTo>
                  <a:pt x="6096001" y="0"/>
                </a:lnTo>
                <a:lnTo>
                  <a:pt x="6096001" y="2943226"/>
                </a:lnTo>
                <a:lnTo>
                  <a:pt x="1833729" y="2943226"/>
                </a:lnTo>
                <a:lnTo>
                  <a:pt x="1473201" y="2943226"/>
                </a:lnTo>
                <a:lnTo>
                  <a:pt x="842370" y="2943226"/>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 name="Google Shape;214;p42">
            <a:extLst>
              <a:ext uri="{FF2B5EF4-FFF2-40B4-BE49-F238E27FC236}">
                <a16:creationId xmlns:a16="http://schemas.microsoft.com/office/drawing/2014/main" id="{59D9D345-C4E0-6D4E-B7AE-33BDF00F9518}"/>
              </a:ext>
            </a:extLst>
          </p:cNvPr>
          <p:cNvSpPr/>
          <p:nvPr userDrawn="1"/>
        </p:nvSpPr>
        <p:spPr>
          <a:xfrm>
            <a:off x="2749562" y="3914774"/>
            <a:ext cx="1833729" cy="2943226"/>
          </a:xfrm>
          <a:custGeom>
            <a:avLst/>
            <a:gdLst/>
            <a:ahLst/>
            <a:cxnLst/>
            <a:rect l="l" t="t" r="r" b="b"/>
            <a:pathLst>
              <a:path w="1833729" h="2943226" extrusionOk="0">
                <a:moveTo>
                  <a:pt x="991359" y="0"/>
                </a:moveTo>
                <a:lnTo>
                  <a:pt x="0" y="0"/>
                </a:lnTo>
                <a:lnTo>
                  <a:pt x="842370" y="2943226"/>
                </a:lnTo>
                <a:lnTo>
                  <a:pt x="1833729" y="2943226"/>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 name="Content Placeholder 18">
            <a:extLst>
              <a:ext uri="{FF2B5EF4-FFF2-40B4-BE49-F238E27FC236}">
                <a16:creationId xmlns:a16="http://schemas.microsoft.com/office/drawing/2014/main" id="{04C14F74-057A-7146-80E6-7207746CF830}"/>
              </a:ext>
            </a:extLst>
          </p:cNvPr>
          <p:cNvSpPr>
            <a:spLocks noGrp="1"/>
          </p:cNvSpPr>
          <p:nvPr>
            <p:ph sz="quarter" idx="10"/>
          </p:nvPr>
        </p:nvSpPr>
        <p:spPr>
          <a:xfrm>
            <a:off x="2058980" y="1397840"/>
            <a:ext cx="9651862" cy="2254340"/>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1">
            <a:extLst>
              <a:ext uri="{FF2B5EF4-FFF2-40B4-BE49-F238E27FC236}">
                <a16:creationId xmlns:a16="http://schemas.microsoft.com/office/drawing/2014/main" id="{9A4576C1-44D3-894E-A901-AFC6F9A9918D}"/>
              </a:ext>
            </a:extLst>
          </p:cNvPr>
          <p:cNvSpPr>
            <a:spLocks noGrp="1"/>
          </p:cNvSpPr>
          <p:nvPr>
            <p:ph type="body" sz="quarter" idx="11" hasCustomPrompt="1"/>
          </p:nvPr>
        </p:nvSpPr>
        <p:spPr>
          <a:xfrm>
            <a:off x="2058894" y="346355"/>
            <a:ext cx="9651862"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26" name="Text Placeholder 21">
            <a:extLst>
              <a:ext uri="{FF2B5EF4-FFF2-40B4-BE49-F238E27FC236}">
                <a16:creationId xmlns:a16="http://schemas.microsoft.com/office/drawing/2014/main" id="{EEC62AFF-ACAA-A64D-90CC-43FD438CAD00}"/>
              </a:ext>
            </a:extLst>
          </p:cNvPr>
          <p:cNvSpPr>
            <a:spLocks noGrp="1"/>
          </p:cNvSpPr>
          <p:nvPr>
            <p:ph type="body" sz="quarter" idx="12" hasCustomPrompt="1"/>
          </p:nvPr>
        </p:nvSpPr>
        <p:spPr>
          <a:xfrm>
            <a:off x="4343400" y="4141694"/>
            <a:ext cx="7367356" cy="625100"/>
          </a:xfrm>
          <a:ln>
            <a:noFill/>
          </a:ln>
        </p:spPr>
        <p:txBody>
          <a:bodyPr>
            <a:normAutofit/>
          </a:bodyPr>
          <a:lstStyle>
            <a:lvl1pPr marL="0" indent="0" algn="l">
              <a:buFontTx/>
              <a:buNone/>
              <a:defRPr sz="2400" b="1" i="0" baseline="0">
                <a:solidFill>
                  <a:schemeClr val="accent4"/>
                </a:solidFill>
                <a:latin typeface="+mn-lt"/>
              </a:defRPr>
            </a:lvl1pPr>
          </a:lstStyle>
          <a:p>
            <a:pPr lvl="0"/>
            <a:r>
              <a:rPr lang="en-US"/>
              <a:t>ADDITIONAL INFORMATION</a:t>
            </a:r>
          </a:p>
        </p:txBody>
      </p:sp>
      <p:sp>
        <p:nvSpPr>
          <p:cNvPr id="28" name="Text Placeholder 27">
            <a:extLst>
              <a:ext uri="{FF2B5EF4-FFF2-40B4-BE49-F238E27FC236}">
                <a16:creationId xmlns:a16="http://schemas.microsoft.com/office/drawing/2014/main" id="{0DDC9213-5E33-9743-8DE7-3D5B8FB4DCE2}"/>
              </a:ext>
            </a:extLst>
          </p:cNvPr>
          <p:cNvSpPr>
            <a:spLocks noGrp="1"/>
          </p:cNvSpPr>
          <p:nvPr>
            <p:ph type="body" sz="quarter" idx="13" hasCustomPrompt="1"/>
          </p:nvPr>
        </p:nvSpPr>
        <p:spPr>
          <a:xfrm>
            <a:off x="4343400" y="4840755"/>
            <a:ext cx="7367588" cy="1125538"/>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800">
                <a:solidFill>
                  <a:schemeClr val="bg2">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D" sz="2800">
                <a:solidFill>
                  <a:srgbClr val="7F7F7F"/>
                </a:solidFill>
                <a:latin typeface="Open Sans"/>
                <a:ea typeface="Open Sans"/>
                <a:cs typeface="Open Sans"/>
                <a:sym typeface="Open Sans"/>
              </a:rPr>
              <a:t>Text</a:t>
            </a:r>
            <a:endParaRPr lang="en-ID"/>
          </a:p>
          <a:p>
            <a:pPr lvl="0"/>
            <a:endParaRPr lang="en-US"/>
          </a:p>
        </p:txBody>
      </p:sp>
      <p:pic>
        <p:nvPicPr>
          <p:cNvPr id="2" name="Picture 1" descr="A logo for a forum&#10;&#10;AI-generated content may be incorrect.">
            <a:extLst>
              <a:ext uri="{FF2B5EF4-FFF2-40B4-BE49-F238E27FC236}">
                <a16:creationId xmlns:a16="http://schemas.microsoft.com/office/drawing/2014/main" id="{42BE1F87-505D-7BB0-D730-7C5C3CCEEC54}"/>
              </a:ext>
            </a:extLst>
          </p:cNvPr>
          <p:cNvPicPr>
            <a:picLocks noChangeAspect="1"/>
          </p:cNvPicPr>
          <p:nvPr userDrawn="1"/>
        </p:nvPicPr>
        <p:blipFill>
          <a:blip r:embed="rId2"/>
          <a:stretch>
            <a:fillRect/>
          </a:stretch>
        </p:blipFill>
        <p:spPr>
          <a:xfrm>
            <a:off x="224096" y="5862269"/>
            <a:ext cx="1696824" cy="822960"/>
          </a:xfrm>
          <a:prstGeom prst="rect">
            <a:avLst/>
          </a:prstGeom>
        </p:spPr>
      </p:pic>
    </p:spTree>
    <p:extLst>
      <p:ext uri="{BB962C8B-B14F-4D97-AF65-F5344CB8AC3E}">
        <p14:creationId xmlns:p14="http://schemas.microsoft.com/office/powerpoint/2010/main" val="38125706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Option 5">
    <p:spTree>
      <p:nvGrpSpPr>
        <p:cNvPr id="1" name=""/>
        <p:cNvGrpSpPr/>
        <p:nvPr/>
      </p:nvGrpSpPr>
      <p:grpSpPr>
        <a:xfrm>
          <a:off x="0" y="0"/>
          <a:ext cx="0" cy="0"/>
          <a:chOff x="0" y="0"/>
          <a:chExt cx="0" cy="0"/>
        </a:xfrm>
      </p:grpSpPr>
      <p:sp>
        <p:nvSpPr>
          <p:cNvPr id="11" name="Parallelogram 10">
            <a:extLst>
              <a:ext uri="{FF2B5EF4-FFF2-40B4-BE49-F238E27FC236}">
                <a16:creationId xmlns:a16="http://schemas.microsoft.com/office/drawing/2014/main" id="{71413B78-769F-6343-ACC2-8451EFB96571}"/>
              </a:ext>
            </a:extLst>
          </p:cNvPr>
          <p:cNvSpPr/>
          <p:nvPr userDrawn="1"/>
        </p:nvSpPr>
        <p:spPr>
          <a:xfrm>
            <a:off x="-2732569" y="680485"/>
            <a:ext cx="4221126" cy="6209414"/>
          </a:xfrm>
          <a:prstGeom prst="parallelogram">
            <a:avLst>
              <a:gd name="adj" fmla="val 40408"/>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225;p43">
            <a:extLst>
              <a:ext uri="{FF2B5EF4-FFF2-40B4-BE49-F238E27FC236}">
                <a16:creationId xmlns:a16="http://schemas.microsoft.com/office/drawing/2014/main" id="{AA3F25A7-2106-0543-A9DA-4C40F902365D}"/>
              </a:ext>
            </a:extLst>
          </p:cNvPr>
          <p:cNvSpPr/>
          <p:nvPr userDrawn="1"/>
        </p:nvSpPr>
        <p:spPr>
          <a:xfrm flipH="1">
            <a:off x="-730778" y="3338388"/>
            <a:ext cx="2219335" cy="3562144"/>
          </a:xfrm>
          <a:custGeom>
            <a:avLst/>
            <a:gdLst/>
            <a:ahLst/>
            <a:cxnLst/>
            <a:rect l="l" t="t" r="r" b="b"/>
            <a:pathLst>
              <a:path w="1833729" h="2943226" extrusionOk="0">
                <a:moveTo>
                  <a:pt x="991359" y="0"/>
                </a:moveTo>
                <a:lnTo>
                  <a:pt x="0" y="0"/>
                </a:lnTo>
                <a:lnTo>
                  <a:pt x="842370" y="2943226"/>
                </a:lnTo>
                <a:lnTo>
                  <a:pt x="1833729" y="2943226"/>
                </a:lnTo>
                <a:close/>
              </a:path>
            </a:pathLst>
          </a:cu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Google Shape;225;p43">
            <a:extLst>
              <a:ext uri="{FF2B5EF4-FFF2-40B4-BE49-F238E27FC236}">
                <a16:creationId xmlns:a16="http://schemas.microsoft.com/office/drawing/2014/main" id="{E6A58FF4-368D-514A-BC9C-B6FF860E020B}"/>
              </a:ext>
            </a:extLst>
          </p:cNvPr>
          <p:cNvSpPr/>
          <p:nvPr userDrawn="1"/>
        </p:nvSpPr>
        <p:spPr>
          <a:xfrm flipH="1">
            <a:off x="99909" y="4671682"/>
            <a:ext cx="1388648" cy="2228850"/>
          </a:xfrm>
          <a:custGeom>
            <a:avLst/>
            <a:gdLst/>
            <a:ahLst/>
            <a:cxnLst/>
            <a:rect l="l" t="t" r="r" b="b"/>
            <a:pathLst>
              <a:path w="1833729" h="2943226" extrusionOk="0">
                <a:moveTo>
                  <a:pt x="991359" y="0"/>
                </a:moveTo>
                <a:lnTo>
                  <a:pt x="0" y="0"/>
                </a:lnTo>
                <a:lnTo>
                  <a:pt x="842370" y="2943226"/>
                </a:lnTo>
                <a:lnTo>
                  <a:pt x="1833729" y="2943226"/>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 name="Content Placeholder 18">
            <a:extLst>
              <a:ext uri="{FF2B5EF4-FFF2-40B4-BE49-F238E27FC236}">
                <a16:creationId xmlns:a16="http://schemas.microsoft.com/office/drawing/2014/main" id="{EA35316D-3E7E-C944-8FEE-D4242E3E688B}"/>
              </a:ext>
            </a:extLst>
          </p:cNvPr>
          <p:cNvSpPr>
            <a:spLocks noGrp="1"/>
          </p:cNvSpPr>
          <p:nvPr>
            <p:ph sz="quarter" idx="10"/>
          </p:nvPr>
        </p:nvSpPr>
        <p:spPr>
          <a:xfrm>
            <a:off x="2139663" y="1478523"/>
            <a:ext cx="8489950" cy="4800600"/>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1">
            <a:extLst>
              <a:ext uri="{FF2B5EF4-FFF2-40B4-BE49-F238E27FC236}">
                <a16:creationId xmlns:a16="http://schemas.microsoft.com/office/drawing/2014/main" id="{74FDE25D-FF21-2F43-8B0A-3013F34232BC}"/>
              </a:ext>
            </a:extLst>
          </p:cNvPr>
          <p:cNvSpPr>
            <a:spLocks noGrp="1"/>
          </p:cNvSpPr>
          <p:nvPr>
            <p:ph type="body" sz="quarter" idx="11" hasCustomPrompt="1"/>
          </p:nvPr>
        </p:nvSpPr>
        <p:spPr>
          <a:xfrm>
            <a:off x="2139577" y="427038"/>
            <a:ext cx="8489950"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pic>
        <p:nvPicPr>
          <p:cNvPr id="3" name="Picture 2" descr="A logo with text on it&#10;&#10;AI-generated content may be incorrect.">
            <a:extLst>
              <a:ext uri="{FF2B5EF4-FFF2-40B4-BE49-F238E27FC236}">
                <a16:creationId xmlns:a16="http://schemas.microsoft.com/office/drawing/2014/main" id="{3A591A5B-1FF0-EC12-B677-B2104EE0705A}"/>
              </a:ext>
            </a:extLst>
          </p:cNvPr>
          <p:cNvPicPr>
            <a:picLocks noChangeAspect="1"/>
          </p:cNvPicPr>
          <p:nvPr userDrawn="1"/>
        </p:nvPicPr>
        <p:blipFill>
          <a:blip r:embed="rId2"/>
          <a:stretch>
            <a:fillRect/>
          </a:stretch>
        </p:blipFill>
        <p:spPr>
          <a:xfrm>
            <a:off x="10432307" y="5867177"/>
            <a:ext cx="1696824" cy="822960"/>
          </a:xfrm>
          <a:prstGeom prst="rect">
            <a:avLst/>
          </a:prstGeom>
        </p:spPr>
      </p:pic>
    </p:spTree>
    <p:extLst>
      <p:ext uri="{BB962C8B-B14F-4D97-AF65-F5344CB8AC3E}">
        <p14:creationId xmlns:p14="http://schemas.microsoft.com/office/powerpoint/2010/main" val="19456500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Option 6">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1FB422-B07D-3C48-9E05-D702EBB9BE19}"/>
              </a:ext>
            </a:extLst>
          </p:cNvPr>
          <p:cNvSpPr/>
          <p:nvPr userDrawn="1"/>
        </p:nvSpPr>
        <p:spPr>
          <a:xfrm>
            <a:off x="0" y="0"/>
            <a:ext cx="1945758"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36;p11">
            <a:extLst>
              <a:ext uri="{FF2B5EF4-FFF2-40B4-BE49-F238E27FC236}">
                <a16:creationId xmlns:a16="http://schemas.microsoft.com/office/drawing/2014/main" id="{DED12B6B-30E9-9A47-8A44-B0DEB88BF284}"/>
              </a:ext>
            </a:extLst>
          </p:cNvPr>
          <p:cNvSpPr/>
          <p:nvPr userDrawn="1"/>
        </p:nvSpPr>
        <p:spPr>
          <a:xfrm rot="10800000" flipH="1">
            <a:off x="-1042" y="6202584"/>
            <a:ext cx="1945758" cy="65541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Content Placeholder 18">
            <a:extLst>
              <a:ext uri="{FF2B5EF4-FFF2-40B4-BE49-F238E27FC236}">
                <a16:creationId xmlns:a16="http://schemas.microsoft.com/office/drawing/2014/main" id="{B7B6BCBF-1313-2142-BCB0-F035DC43491D}"/>
              </a:ext>
            </a:extLst>
          </p:cNvPr>
          <p:cNvSpPr>
            <a:spLocks noGrp="1"/>
          </p:cNvSpPr>
          <p:nvPr>
            <p:ph sz="quarter" idx="10"/>
          </p:nvPr>
        </p:nvSpPr>
        <p:spPr>
          <a:xfrm>
            <a:off x="2528047" y="1478523"/>
            <a:ext cx="9090211" cy="4800600"/>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1">
            <a:extLst>
              <a:ext uri="{FF2B5EF4-FFF2-40B4-BE49-F238E27FC236}">
                <a16:creationId xmlns:a16="http://schemas.microsoft.com/office/drawing/2014/main" id="{40C4E304-34FA-1942-B89E-67EA7C6F7DD1}"/>
              </a:ext>
            </a:extLst>
          </p:cNvPr>
          <p:cNvSpPr>
            <a:spLocks noGrp="1"/>
          </p:cNvSpPr>
          <p:nvPr>
            <p:ph type="body" sz="quarter" idx="11" hasCustomPrompt="1"/>
          </p:nvPr>
        </p:nvSpPr>
        <p:spPr>
          <a:xfrm>
            <a:off x="2527961" y="427038"/>
            <a:ext cx="9090211"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14" name="Google Shape;36;p11">
            <a:extLst>
              <a:ext uri="{FF2B5EF4-FFF2-40B4-BE49-F238E27FC236}">
                <a16:creationId xmlns:a16="http://schemas.microsoft.com/office/drawing/2014/main" id="{8DEDDF3A-DABE-DC4F-86DC-7DFDB3758665}"/>
              </a:ext>
            </a:extLst>
          </p:cNvPr>
          <p:cNvSpPr/>
          <p:nvPr userDrawn="1"/>
        </p:nvSpPr>
        <p:spPr>
          <a:xfrm rot="10800000" flipH="1">
            <a:off x="-1043" y="5551256"/>
            <a:ext cx="1945758" cy="65541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 name="Google Shape;36;p11">
            <a:extLst>
              <a:ext uri="{FF2B5EF4-FFF2-40B4-BE49-F238E27FC236}">
                <a16:creationId xmlns:a16="http://schemas.microsoft.com/office/drawing/2014/main" id="{89002F0C-BB65-2D47-9625-07B4AC27C74C}"/>
              </a:ext>
            </a:extLst>
          </p:cNvPr>
          <p:cNvSpPr/>
          <p:nvPr userDrawn="1"/>
        </p:nvSpPr>
        <p:spPr>
          <a:xfrm rot="10800000" flipH="1">
            <a:off x="-1044" y="4898055"/>
            <a:ext cx="1945758" cy="655415"/>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 name="Picture 1" descr="A logo with text on it&#10;&#10;AI-generated content may be incorrect.">
            <a:extLst>
              <a:ext uri="{FF2B5EF4-FFF2-40B4-BE49-F238E27FC236}">
                <a16:creationId xmlns:a16="http://schemas.microsoft.com/office/drawing/2014/main" id="{9D494757-FC99-9C80-9119-1E49FF46CE4C}"/>
              </a:ext>
            </a:extLst>
          </p:cNvPr>
          <p:cNvPicPr>
            <a:picLocks noChangeAspect="1"/>
          </p:cNvPicPr>
          <p:nvPr userDrawn="1"/>
        </p:nvPicPr>
        <p:blipFill>
          <a:blip r:embed="rId2"/>
          <a:stretch>
            <a:fillRect/>
          </a:stretch>
        </p:blipFill>
        <p:spPr>
          <a:xfrm>
            <a:off x="177057" y="427990"/>
            <a:ext cx="1696824" cy="822960"/>
          </a:xfrm>
          <a:prstGeom prst="rect">
            <a:avLst/>
          </a:prstGeom>
        </p:spPr>
      </p:pic>
    </p:spTree>
    <p:extLst>
      <p:ext uri="{BB962C8B-B14F-4D97-AF65-F5344CB8AC3E}">
        <p14:creationId xmlns:p14="http://schemas.microsoft.com/office/powerpoint/2010/main" val="30482570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phic Slide Option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AB697F-7F50-C54B-82F7-845D44294A7D}"/>
              </a:ext>
            </a:extLst>
          </p:cNvPr>
          <p:cNvSpPr/>
          <p:nvPr userDrawn="1"/>
        </p:nvSpPr>
        <p:spPr>
          <a:xfrm>
            <a:off x="9123900" y="2546230"/>
            <a:ext cx="2077203" cy="295809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9C41B1F-A174-664B-A23D-ED73BE784D52}"/>
              </a:ext>
            </a:extLst>
          </p:cNvPr>
          <p:cNvSpPr/>
          <p:nvPr userDrawn="1"/>
        </p:nvSpPr>
        <p:spPr>
          <a:xfrm>
            <a:off x="6361409" y="2532186"/>
            <a:ext cx="2077203" cy="295809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362B7AA-41E7-144B-A58C-CB02B462CB22}"/>
              </a:ext>
            </a:extLst>
          </p:cNvPr>
          <p:cNvSpPr/>
          <p:nvPr userDrawn="1"/>
        </p:nvSpPr>
        <p:spPr>
          <a:xfrm>
            <a:off x="3636342" y="2532186"/>
            <a:ext cx="2077203" cy="295809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77F427C-9B45-A54E-8B86-6A4F5220E6DA}"/>
              </a:ext>
            </a:extLst>
          </p:cNvPr>
          <p:cNvSpPr/>
          <p:nvPr userDrawn="1"/>
        </p:nvSpPr>
        <p:spPr>
          <a:xfrm>
            <a:off x="873851" y="2518142"/>
            <a:ext cx="2077203" cy="295809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259;p45">
            <a:extLst>
              <a:ext uri="{FF2B5EF4-FFF2-40B4-BE49-F238E27FC236}">
                <a16:creationId xmlns:a16="http://schemas.microsoft.com/office/drawing/2014/main" id="{ABD691D6-767E-3E4C-83EA-99EA21A731E5}"/>
              </a:ext>
            </a:extLst>
          </p:cNvPr>
          <p:cNvSpPr/>
          <p:nvPr userDrawn="1"/>
        </p:nvSpPr>
        <p:spPr>
          <a:xfrm>
            <a:off x="647241" y="3823223"/>
            <a:ext cx="389593" cy="389593"/>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D" sz="1200">
                <a:solidFill>
                  <a:schemeClr val="lt1"/>
                </a:solidFill>
                <a:latin typeface="Open Sans Light"/>
                <a:ea typeface="Open Sans Light"/>
                <a:cs typeface="Open Sans Light"/>
                <a:sym typeface="Open Sans Light"/>
              </a:rPr>
              <a:t>1</a:t>
            </a:r>
            <a:endParaRPr/>
          </a:p>
        </p:txBody>
      </p:sp>
      <p:sp>
        <p:nvSpPr>
          <p:cNvPr id="16" name="Google Shape;260;p45">
            <a:extLst>
              <a:ext uri="{FF2B5EF4-FFF2-40B4-BE49-F238E27FC236}">
                <a16:creationId xmlns:a16="http://schemas.microsoft.com/office/drawing/2014/main" id="{B77D142E-6A5D-E946-BB52-0E30A56D6870}"/>
              </a:ext>
            </a:extLst>
          </p:cNvPr>
          <p:cNvSpPr/>
          <p:nvPr userDrawn="1"/>
        </p:nvSpPr>
        <p:spPr>
          <a:xfrm>
            <a:off x="3445380" y="3823223"/>
            <a:ext cx="389593" cy="389593"/>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D" sz="1200">
                <a:solidFill>
                  <a:schemeClr val="lt1"/>
                </a:solidFill>
                <a:latin typeface="Open Sans Light"/>
                <a:ea typeface="Open Sans Light"/>
                <a:cs typeface="Open Sans Light"/>
                <a:sym typeface="Open Sans Light"/>
              </a:rPr>
              <a:t>2</a:t>
            </a:r>
            <a:endParaRPr/>
          </a:p>
        </p:txBody>
      </p:sp>
      <p:sp>
        <p:nvSpPr>
          <p:cNvPr id="17" name="Google Shape;261;p45">
            <a:extLst>
              <a:ext uri="{FF2B5EF4-FFF2-40B4-BE49-F238E27FC236}">
                <a16:creationId xmlns:a16="http://schemas.microsoft.com/office/drawing/2014/main" id="{35BFBAEF-1D84-2F49-A59B-13F113CF0FF6}"/>
              </a:ext>
            </a:extLst>
          </p:cNvPr>
          <p:cNvSpPr/>
          <p:nvPr userDrawn="1"/>
        </p:nvSpPr>
        <p:spPr>
          <a:xfrm>
            <a:off x="6205250" y="3823223"/>
            <a:ext cx="389593" cy="389593"/>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D" sz="1200">
                <a:solidFill>
                  <a:schemeClr val="lt1"/>
                </a:solidFill>
                <a:latin typeface="Open Sans Light"/>
                <a:ea typeface="Open Sans Light"/>
                <a:cs typeface="Open Sans Light"/>
                <a:sym typeface="Open Sans Light"/>
              </a:rPr>
              <a:t>3</a:t>
            </a:r>
            <a:endParaRPr/>
          </a:p>
        </p:txBody>
      </p:sp>
      <p:sp>
        <p:nvSpPr>
          <p:cNvPr id="18" name="Google Shape;262;p45">
            <a:extLst>
              <a:ext uri="{FF2B5EF4-FFF2-40B4-BE49-F238E27FC236}">
                <a16:creationId xmlns:a16="http://schemas.microsoft.com/office/drawing/2014/main" id="{7CC015DB-750B-C644-86FD-71AF773DD528}"/>
              </a:ext>
            </a:extLst>
          </p:cNvPr>
          <p:cNvSpPr/>
          <p:nvPr userDrawn="1"/>
        </p:nvSpPr>
        <p:spPr>
          <a:xfrm>
            <a:off x="9003389" y="3823223"/>
            <a:ext cx="389593" cy="389593"/>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D" sz="1200">
                <a:solidFill>
                  <a:schemeClr val="lt1"/>
                </a:solidFill>
                <a:latin typeface="Open Sans Light"/>
                <a:ea typeface="Open Sans Light"/>
                <a:cs typeface="Open Sans Light"/>
                <a:sym typeface="Open Sans Light"/>
              </a:rPr>
              <a:t>4</a:t>
            </a:r>
            <a:endParaRPr/>
          </a:p>
        </p:txBody>
      </p:sp>
      <p:cxnSp>
        <p:nvCxnSpPr>
          <p:cNvPr id="19" name="Google Shape;38;p12">
            <a:extLst>
              <a:ext uri="{FF2B5EF4-FFF2-40B4-BE49-F238E27FC236}">
                <a16:creationId xmlns:a16="http://schemas.microsoft.com/office/drawing/2014/main" id="{9DAFE4F1-2367-D34B-A3DD-1B76BC05E9AC}"/>
              </a:ext>
            </a:extLst>
          </p:cNvPr>
          <p:cNvCxnSpPr>
            <a:cxnSpLocks/>
          </p:cNvCxnSpPr>
          <p:nvPr userDrawn="1"/>
        </p:nvCxnSpPr>
        <p:spPr>
          <a:xfrm flipH="1">
            <a:off x="1" y="1147223"/>
            <a:ext cx="2954650" cy="1"/>
          </a:xfrm>
          <a:prstGeom prst="straightConnector1">
            <a:avLst/>
          </a:prstGeom>
          <a:noFill/>
          <a:ln w="38100" cap="flat" cmpd="sng">
            <a:solidFill>
              <a:schemeClr val="accent4"/>
            </a:solidFill>
            <a:prstDash val="solid"/>
            <a:miter lim="800000"/>
            <a:headEnd type="none" w="sm" len="sm"/>
            <a:tailEnd type="none" w="sm" len="sm"/>
          </a:ln>
        </p:spPr>
      </p:cxnSp>
      <p:cxnSp>
        <p:nvCxnSpPr>
          <p:cNvPr id="20" name="Google Shape;39;p12">
            <a:extLst>
              <a:ext uri="{FF2B5EF4-FFF2-40B4-BE49-F238E27FC236}">
                <a16:creationId xmlns:a16="http://schemas.microsoft.com/office/drawing/2014/main" id="{E8A4183C-39A5-3041-AC6D-80283DF36AB4}"/>
              </a:ext>
            </a:extLst>
          </p:cNvPr>
          <p:cNvCxnSpPr>
            <a:cxnSpLocks/>
          </p:cNvCxnSpPr>
          <p:nvPr userDrawn="1"/>
        </p:nvCxnSpPr>
        <p:spPr>
          <a:xfrm flipH="1" flipV="1">
            <a:off x="9385809" y="1147223"/>
            <a:ext cx="2806192" cy="1"/>
          </a:xfrm>
          <a:prstGeom prst="straightConnector1">
            <a:avLst/>
          </a:prstGeom>
          <a:noFill/>
          <a:ln w="38100" cap="flat" cmpd="sng">
            <a:solidFill>
              <a:schemeClr val="accent4"/>
            </a:solidFill>
            <a:prstDash val="solid"/>
            <a:miter lim="800000"/>
            <a:headEnd type="none" w="sm" len="sm"/>
            <a:tailEnd type="none" w="sm" len="sm"/>
          </a:ln>
        </p:spPr>
      </p:cxnSp>
      <p:sp>
        <p:nvSpPr>
          <p:cNvPr id="29" name="Text Placeholder 21">
            <a:extLst>
              <a:ext uri="{FF2B5EF4-FFF2-40B4-BE49-F238E27FC236}">
                <a16:creationId xmlns:a16="http://schemas.microsoft.com/office/drawing/2014/main" id="{B0CE1331-5611-5E49-926C-138EEA71FD93}"/>
              </a:ext>
            </a:extLst>
          </p:cNvPr>
          <p:cNvSpPr>
            <a:spLocks noGrp="1"/>
          </p:cNvSpPr>
          <p:nvPr>
            <p:ph type="body" sz="quarter" idx="11" hasCustomPrompt="1"/>
          </p:nvPr>
        </p:nvSpPr>
        <p:spPr>
          <a:xfrm>
            <a:off x="309282" y="319462"/>
            <a:ext cx="11537577"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30" name="Text Placeholder 27">
            <a:extLst>
              <a:ext uri="{FF2B5EF4-FFF2-40B4-BE49-F238E27FC236}">
                <a16:creationId xmlns:a16="http://schemas.microsoft.com/office/drawing/2014/main" id="{0201E6FF-BD33-234B-BCC0-844BC094664E}"/>
              </a:ext>
            </a:extLst>
          </p:cNvPr>
          <p:cNvSpPr>
            <a:spLocks noGrp="1"/>
          </p:cNvSpPr>
          <p:nvPr>
            <p:ph type="body" sz="quarter" idx="13" hasCustomPrompt="1"/>
          </p:nvPr>
        </p:nvSpPr>
        <p:spPr>
          <a:xfrm>
            <a:off x="1171727" y="1303070"/>
            <a:ext cx="9599367" cy="1125538"/>
          </a:xfrm>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sz="2000">
                <a:solidFill>
                  <a:schemeClr val="bg2">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D" sz="2800">
                <a:solidFill>
                  <a:srgbClr val="7F7F7F"/>
                </a:solidFill>
                <a:latin typeface="Open Sans"/>
                <a:ea typeface="Open Sans"/>
                <a:cs typeface="Open Sans"/>
                <a:sym typeface="Open Sans"/>
              </a:rPr>
              <a:t>Text </a:t>
            </a:r>
            <a:endParaRPr lang="en-ID"/>
          </a:p>
          <a:p>
            <a:pPr lvl="0"/>
            <a:endParaRPr lang="en-US"/>
          </a:p>
        </p:txBody>
      </p:sp>
      <p:sp>
        <p:nvSpPr>
          <p:cNvPr id="31" name="Text Placeholder 27">
            <a:extLst>
              <a:ext uri="{FF2B5EF4-FFF2-40B4-BE49-F238E27FC236}">
                <a16:creationId xmlns:a16="http://schemas.microsoft.com/office/drawing/2014/main" id="{F4B91D01-68BD-A249-94D4-D80BCCCEEED2}"/>
              </a:ext>
            </a:extLst>
          </p:cNvPr>
          <p:cNvSpPr>
            <a:spLocks noGrp="1"/>
          </p:cNvSpPr>
          <p:nvPr>
            <p:ph type="body" sz="quarter" idx="14" hasCustomPrompt="1"/>
          </p:nvPr>
        </p:nvSpPr>
        <p:spPr>
          <a:xfrm>
            <a:off x="1134541" y="2596573"/>
            <a:ext cx="1662975" cy="2696179"/>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bg2">
                    <a:lumMod val="25000"/>
                  </a:schemeClr>
                </a:solidFill>
              </a:defRPr>
            </a:lvl1pPr>
          </a:lstStyle>
          <a:p>
            <a:pPr lvl="0"/>
            <a:r>
              <a:rPr lang="en-US"/>
              <a:t>Text</a:t>
            </a:r>
            <a:br>
              <a:rPr lang="en-US"/>
            </a:br>
            <a:endParaRPr lang="en-US"/>
          </a:p>
        </p:txBody>
      </p:sp>
      <p:sp>
        <p:nvSpPr>
          <p:cNvPr id="32" name="Text Placeholder 27">
            <a:extLst>
              <a:ext uri="{FF2B5EF4-FFF2-40B4-BE49-F238E27FC236}">
                <a16:creationId xmlns:a16="http://schemas.microsoft.com/office/drawing/2014/main" id="{07AEE3D6-35F6-1E46-9C52-4B97CDC0FAE5}"/>
              </a:ext>
            </a:extLst>
          </p:cNvPr>
          <p:cNvSpPr>
            <a:spLocks noGrp="1"/>
          </p:cNvSpPr>
          <p:nvPr>
            <p:ph type="body" sz="quarter" idx="15" hasCustomPrompt="1"/>
          </p:nvPr>
        </p:nvSpPr>
        <p:spPr>
          <a:xfrm>
            <a:off x="3892479" y="2623612"/>
            <a:ext cx="1662975" cy="2696179"/>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Text</a:t>
            </a:r>
          </a:p>
        </p:txBody>
      </p:sp>
      <p:sp>
        <p:nvSpPr>
          <p:cNvPr id="35" name="Text Placeholder 27">
            <a:extLst>
              <a:ext uri="{FF2B5EF4-FFF2-40B4-BE49-F238E27FC236}">
                <a16:creationId xmlns:a16="http://schemas.microsoft.com/office/drawing/2014/main" id="{57420B18-8816-F049-8E5F-94D71F91A68F}"/>
              </a:ext>
            </a:extLst>
          </p:cNvPr>
          <p:cNvSpPr>
            <a:spLocks noGrp="1"/>
          </p:cNvSpPr>
          <p:nvPr>
            <p:ph type="body" sz="quarter" idx="16" hasCustomPrompt="1"/>
          </p:nvPr>
        </p:nvSpPr>
        <p:spPr>
          <a:xfrm>
            <a:off x="6663231" y="2629716"/>
            <a:ext cx="1662975" cy="2696179"/>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bg2">
                    <a:lumMod val="25000"/>
                  </a:schemeClr>
                </a:solidFill>
              </a:defRPr>
            </a:lvl1pPr>
          </a:lstStyle>
          <a:p>
            <a:pPr lvl="0"/>
            <a:r>
              <a:rPr lang="en-US"/>
              <a:t>Text</a:t>
            </a:r>
          </a:p>
        </p:txBody>
      </p:sp>
      <p:sp>
        <p:nvSpPr>
          <p:cNvPr id="36" name="Text Placeholder 27">
            <a:extLst>
              <a:ext uri="{FF2B5EF4-FFF2-40B4-BE49-F238E27FC236}">
                <a16:creationId xmlns:a16="http://schemas.microsoft.com/office/drawing/2014/main" id="{017D67DA-AE7B-0946-85EA-B8F29680EE7C}"/>
              </a:ext>
            </a:extLst>
          </p:cNvPr>
          <p:cNvSpPr>
            <a:spLocks noGrp="1"/>
          </p:cNvSpPr>
          <p:nvPr>
            <p:ph type="body" sz="quarter" idx="17" hasCustomPrompt="1"/>
          </p:nvPr>
        </p:nvSpPr>
        <p:spPr>
          <a:xfrm>
            <a:off x="9421169" y="2656755"/>
            <a:ext cx="1662975" cy="2696179"/>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Text</a:t>
            </a:r>
          </a:p>
        </p:txBody>
      </p:sp>
      <p:sp>
        <p:nvSpPr>
          <p:cNvPr id="39" name="Text Placeholder 27">
            <a:extLst>
              <a:ext uri="{FF2B5EF4-FFF2-40B4-BE49-F238E27FC236}">
                <a16:creationId xmlns:a16="http://schemas.microsoft.com/office/drawing/2014/main" id="{D5A40CE3-96DE-8049-A194-3DB4ACF4F9A1}"/>
              </a:ext>
            </a:extLst>
          </p:cNvPr>
          <p:cNvSpPr>
            <a:spLocks noGrp="1"/>
          </p:cNvSpPr>
          <p:nvPr>
            <p:ph type="body" sz="quarter" idx="18" hasCustomPrompt="1"/>
          </p:nvPr>
        </p:nvSpPr>
        <p:spPr>
          <a:xfrm>
            <a:off x="873851" y="5644558"/>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accent4"/>
                </a:solidFill>
              </a:defRPr>
            </a:lvl1pPr>
          </a:lstStyle>
          <a:p>
            <a:pPr lvl="0"/>
            <a:r>
              <a:rPr lang="en-US"/>
              <a:t>Heading 1</a:t>
            </a:r>
          </a:p>
        </p:txBody>
      </p:sp>
      <p:sp>
        <p:nvSpPr>
          <p:cNvPr id="40" name="Text Placeholder 27">
            <a:extLst>
              <a:ext uri="{FF2B5EF4-FFF2-40B4-BE49-F238E27FC236}">
                <a16:creationId xmlns:a16="http://schemas.microsoft.com/office/drawing/2014/main" id="{7C534BF6-0B39-D64B-A42C-91D4F930EEE9}"/>
              </a:ext>
            </a:extLst>
          </p:cNvPr>
          <p:cNvSpPr>
            <a:spLocks noGrp="1"/>
          </p:cNvSpPr>
          <p:nvPr>
            <p:ph type="body" sz="quarter" idx="19" hasCustomPrompt="1"/>
          </p:nvPr>
        </p:nvSpPr>
        <p:spPr>
          <a:xfrm>
            <a:off x="3636342" y="5644558"/>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accent4"/>
                </a:solidFill>
              </a:defRPr>
            </a:lvl1pPr>
          </a:lstStyle>
          <a:p>
            <a:pPr lvl="0"/>
            <a:r>
              <a:rPr lang="en-US"/>
              <a:t>Heading 2</a:t>
            </a:r>
          </a:p>
        </p:txBody>
      </p:sp>
      <p:sp>
        <p:nvSpPr>
          <p:cNvPr id="41" name="Text Placeholder 27">
            <a:extLst>
              <a:ext uri="{FF2B5EF4-FFF2-40B4-BE49-F238E27FC236}">
                <a16:creationId xmlns:a16="http://schemas.microsoft.com/office/drawing/2014/main" id="{9C54D872-582D-F24B-844A-D1B6AA9E7601}"/>
              </a:ext>
            </a:extLst>
          </p:cNvPr>
          <p:cNvSpPr>
            <a:spLocks noGrp="1"/>
          </p:cNvSpPr>
          <p:nvPr>
            <p:ph type="body" sz="quarter" idx="20" hasCustomPrompt="1"/>
          </p:nvPr>
        </p:nvSpPr>
        <p:spPr>
          <a:xfrm>
            <a:off x="6361408" y="5644558"/>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accent4"/>
                </a:solidFill>
              </a:defRPr>
            </a:lvl1pPr>
          </a:lstStyle>
          <a:p>
            <a:pPr lvl="0"/>
            <a:r>
              <a:rPr lang="en-US"/>
              <a:t>Heading 3</a:t>
            </a:r>
          </a:p>
        </p:txBody>
      </p:sp>
      <p:sp>
        <p:nvSpPr>
          <p:cNvPr id="42" name="Text Placeholder 27">
            <a:extLst>
              <a:ext uri="{FF2B5EF4-FFF2-40B4-BE49-F238E27FC236}">
                <a16:creationId xmlns:a16="http://schemas.microsoft.com/office/drawing/2014/main" id="{9F956BE8-CB24-2544-90F3-713D01F92782}"/>
              </a:ext>
            </a:extLst>
          </p:cNvPr>
          <p:cNvSpPr>
            <a:spLocks noGrp="1"/>
          </p:cNvSpPr>
          <p:nvPr>
            <p:ph type="body" sz="quarter" idx="21" hasCustomPrompt="1"/>
          </p:nvPr>
        </p:nvSpPr>
        <p:spPr>
          <a:xfrm>
            <a:off x="9157896" y="5664201"/>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accent4"/>
                </a:solidFill>
              </a:defRPr>
            </a:lvl1pPr>
          </a:lstStyle>
          <a:p>
            <a:pPr lvl="0"/>
            <a:r>
              <a:rPr lang="en-US"/>
              <a:t>Heading 4</a:t>
            </a:r>
          </a:p>
        </p:txBody>
      </p:sp>
      <p:pic>
        <p:nvPicPr>
          <p:cNvPr id="2" name="Picture 1" descr="A logo with text on it&#10;&#10;AI-generated content may be incorrect.">
            <a:extLst>
              <a:ext uri="{FF2B5EF4-FFF2-40B4-BE49-F238E27FC236}">
                <a16:creationId xmlns:a16="http://schemas.microsoft.com/office/drawing/2014/main" id="{DDAEEFC5-4FC4-8B5F-BEE3-A1A938879207}"/>
              </a:ext>
            </a:extLst>
          </p:cNvPr>
          <p:cNvPicPr>
            <a:picLocks noChangeAspect="1"/>
          </p:cNvPicPr>
          <p:nvPr userDrawn="1"/>
        </p:nvPicPr>
        <p:blipFill>
          <a:blip r:embed="rId2"/>
          <a:stretch>
            <a:fillRect/>
          </a:stretch>
        </p:blipFill>
        <p:spPr>
          <a:xfrm>
            <a:off x="10432307" y="5867177"/>
            <a:ext cx="1696824" cy="822960"/>
          </a:xfrm>
          <a:prstGeom prst="rect">
            <a:avLst/>
          </a:prstGeom>
        </p:spPr>
      </p:pic>
    </p:spTree>
    <p:extLst>
      <p:ext uri="{BB962C8B-B14F-4D97-AF65-F5344CB8AC3E}">
        <p14:creationId xmlns:p14="http://schemas.microsoft.com/office/powerpoint/2010/main" val="6290788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aphic Slide Option 2">
    <p:spTree>
      <p:nvGrpSpPr>
        <p:cNvPr id="1" name=""/>
        <p:cNvGrpSpPr/>
        <p:nvPr/>
      </p:nvGrpSpPr>
      <p:grpSpPr>
        <a:xfrm>
          <a:off x="0" y="0"/>
          <a:ext cx="0" cy="0"/>
          <a:chOff x="0" y="0"/>
          <a:chExt cx="0" cy="0"/>
        </a:xfrm>
      </p:grpSpPr>
      <p:sp>
        <p:nvSpPr>
          <p:cNvPr id="6" name="Google Shape;48;p15">
            <a:extLst>
              <a:ext uri="{FF2B5EF4-FFF2-40B4-BE49-F238E27FC236}">
                <a16:creationId xmlns:a16="http://schemas.microsoft.com/office/drawing/2014/main" id="{74174A8A-413D-C24F-8B1D-084155A89ED2}"/>
              </a:ext>
            </a:extLst>
          </p:cNvPr>
          <p:cNvSpPr/>
          <p:nvPr userDrawn="1"/>
        </p:nvSpPr>
        <p:spPr>
          <a:xfrm>
            <a:off x="0" y="3854648"/>
            <a:ext cx="12192000" cy="1109662"/>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49;p15">
            <a:extLst>
              <a:ext uri="{FF2B5EF4-FFF2-40B4-BE49-F238E27FC236}">
                <a16:creationId xmlns:a16="http://schemas.microsoft.com/office/drawing/2014/main" id="{0FAC5DAC-4C12-9D49-8203-E63F45A2570B}"/>
              </a:ext>
            </a:extLst>
          </p:cNvPr>
          <p:cNvSpPr/>
          <p:nvPr userDrawn="1"/>
        </p:nvSpPr>
        <p:spPr>
          <a:xfrm>
            <a:off x="1276350" y="2767606"/>
            <a:ext cx="9639300" cy="3283746"/>
          </a:xfrm>
          <a:prstGeom prst="round2DiagRect">
            <a:avLst>
              <a:gd name="adj1" fmla="val 16667"/>
              <a:gd name="adj2" fmla="val 0"/>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9" name="Google Shape;311;p48">
            <a:extLst>
              <a:ext uri="{FF2B5EF4-FFF2-40B4-BE49-F238E27FC236}">
                <a16:creationId xmlns:a16="http://schemas.microsoft.com/office/drawing/2014/main" id="{DCED1E4E-B67A-9B4E-98AC-1E2258DCBA42}"/>
              </a:ext>
            </a:extLst>
          </p:cNvPr>
          <p:cNvCxnSpPr/>
          <p:nvPr userDrawn="1"/>
        </p:nvCxnSpPr>
        <p:spPr>
          <a:xfrm>
            <a:off x="4612547" y="3715822"/>
            <a:ext cx="0" cy="1387314"/>
          </a:xfrm>
          <a:prstGeom prst="straightConnector1">
            <a:avLst/>
          </a:prstGeom>
          <a:noFill/>
          <a:ln w="9525" cap="flat" cmpd="sng">
            <a:solidFill>
              <a:schemeClr val="lt1"/>
            </a:solidFill>
            <a:prstDash val="solid"/>
            <a:miter lim="800000"/>
            <a:headEnd type="none" w="sm" len="sm"/>
            <a:tailEnd type="none" w="sm" len="sm"/>
          </a:ln>
        </p:spPr>
      </p:cxnSp>
      <p:cxnSp>
        <p:nvCxnSpPr>
          <p:cNvPr id="12" name="Google Shape;315;p48">
            <a:extLst>
              <a:ext uri="{FF2B5EF4-FFF2-40B4-BE49-F238E27FC236}">
                <a16:creationId xmlns:a16="http://schemas.microsoft.com/office/drawing/2014/main" id="{6AB99A38-C822-8548-BE56-077C3502E545}"/>
              </a:ext>
            </a:extLst>
          </p:cNvPr>
          <p:cNvCxnSpPr/>
          <p:nvPr userDrawn="1"/>
        </p:nvCxnSpPr>
        <p:spPr>
          <a:xfrm>
            <a:off x="7706159" y="3715822"/>
            <a:ext cx="0" cy="1387314"/>
          </a:xfrm>
          <a:prstGeom prst="straightConnector1">
            <a:avLst/>
          </a:prstGeom>
          <a:noFill/>
          <a:ln w="9525" cap="flat" cmpd="sng">
            <a:solidFill>
              <a:schemeClr val="lt1"/>
            </a:solidFill>
            <a:prstDash val="solid"/>
            <a:miter lim="800000"/>
            <a:headEnd type="none" w="sm" len="sm"/>
            <a:tailEnd type="none" w="sm" len="sm"/>
          </a:ln>
        </p:spPr>
      </p:cxnSp>
      <p:sp>
        <p:nvSpPr>
          <p:cNvPr id="20" name="Text Placeholder 21">
            <a:extLst>
              <a:ext uri="{FF2B5EF4-FFF2-40B4-BE49-F238E27FC236}">
                <a16:creationId xmlns:a16="http://schemas.microsoft.com/office/drawing/2014/main" id="{F82D5442-99E6-E94E-9AC3-9C22E5E12237}"/>
              </a:ext>
            </a:extLst>
          </p:cNvPr>
          <p:cNvSpPr>
            <a:spLocks noGrp="1"/>
          </p:cNvSpPr>
          <p:nvPr>
            <p:ph type="body" sz="quarter" idx="11" hasCustomPrompt="1"/>
          </p:nvPr>
        </p:nvSpPr>
        <p:spPr>
          <a:xfrm>
            <a:off x="309282" y="319462"/>
            <a:ext cx="11537577"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21" name="Text Placeholder 27">
            <a:extLst>
              <a:ext uri="{FF2B5EF4-FFF2-40B4-BE49-F238E27FC236}">
                <a16:creationId xmlns:a16="http://schemas.microsoft.com/office/drawing/2014/main" id="{EBA0969E-6A6C-7E45-9E01-E083A698CC33}"/>
              </a:ext>
            </a:extLst>
          </p:cNvPr>
          <p:cNvSpPr>
            <a:spLocks noGrp="1"/>
          </p:cNvSpPr>
          <p:nvPr>
            <p:ph type="body" sz="quarter" idx="13" hasCustomPrompt="1"/>
          </p:nvPr>
        </p:nvSpPr>
        <p:spPr>
          <a:xfrm>
            <a:off x="1171727" y="1303070"/>
            <a:ext cx="9599367" cy="1125538"/>
          </a:xfrm>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sz="2000">
                <a:solidFill>
                  <a:schemeClr val="bg2">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D" sz="2800">
                <a:solidFill>
                  <a:srgbClr val="7F7F7F"/>
                </a:solidFill>
                <a:latin typeface="Open Sans"/>
                <a:ea typeface="Open Sans"/>
                <a:cs typeface="Open Sans"/>
                <a:sym typeface="Open Sans"/>
              </a:rPr>
              <a:t>Text </a:t>
            </a:r>
            <a:endParaRPr lang="en-ID"/>
          </a:p>
          <a:p>
            <a:pPr lvl="0"/>
            <a:endParaRPr lang="en-US"/>
          </a:p>
        </p:txBody>
      </p:sp>
      <p:sp>
        <p:nvSpPr>
          <p:cNvPr id="22" name="Text Placeholder 27">
            <a:extLst>
              <a:ext uri="{FF2B5EF4-FFF2-40B4-BE49-F238E27FC236}">
                <a16:creationId xmlns:a16="http://schemas.microsoft.com/office/drawing/2014/main" id="{EE2B6676-A7BD-E84E-8ECC-F0211DB6F07B}"/>
              </a:ext>
            </a:extLst>
          </p:cNvPr>
          <p:cNvSpPr>
            <a:spLocks noGrp="1"/>
          </p:cNvSpPr>
          <p:nvPr>
            <p:ph type="body" sz="quarter" idx="18" hasCustomPrompt="1"/>
          </p:nvPr>
        </p:nvSpPr>
        <p:spPr>
          <a:xfrm>
            <a:off x="2008013" y="3068182"/>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bg1"/>
                </a:solidFill>
              </a:defRPr>
            </a:lvl1pPr>
          </a:lstStyle>
          <a:p>
            <a:pPr lvl="0"/>
            <a:r>
              <a:rPr lang="en-US"/>
              <a:t>Heading 1</a:t>
            </a:r>
          </a:p>
        </p:txBody>
      </p:sp>
      <p:sp>
        <p:nvSpPr>
          <p:cNvPr id="23" name="Text Placeholder 27">
            <a:extLst>
              <a:ext uri="{FF2B5EF4-FFF2-40B4-BE49-F238E27FC236}">
                <a16:creationId xmlns:a16="http://schemas.microsoft.com/office/drawing/2014/main" id="{72EA0428-20F3-3046-9147-02B5B3E6618A}"/>
              </a:ext>
            </a:extLst>
          </p:cNvPr>
          <p:cNvSpPr>
            <a:spLocks noGrp="1"/>
          </p:cNvSpPr>
          <p:nvPr>
            <p:ph type="body" sz="quarter" idx="19" hasCustomPrompt="1"/>
          </p:nvPr>
        </p:nvSpPr>
        <p:spPr>
          <a:xfrm>
            <a:off x="5135352" y="3069242"/>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bg1"/>
                </a:solidFill>
              </a:defRPr>
            </a:lvl1pPr>
          </a:lstStyle>
          <a:p>
            <a:pPr lvl="0"/>
            <a:r>
              <a:rPr lang="en-US"/>
              <a:t>Heading 2</a:t>
            </a:r>
          </a:p>
        </p:txBody>
      </p:sp>
      <p:sp>
        <p:nvSpPr>
          <p:cNvPr id="24" name="Text Placeholder 27">
            <a:extLst>
              <a:ext uri="{FF2B5EF4-FFF2-40B4-BE49-F238E27FC236}">
                <a16:creationId xmlns:a16="http://schemas.microsoft.com/office/drawing/2014/main" id="{68A9BB92-A3E3-0B44-B996-4C4CC4B0C3BE}"/>
              </a:ext>
            </a:extLst>
          </p:cNvPr>
          <p:cNvSpPr>
            <a:spLocks noGrp="1"/>
          </p:cNvSpPr>
          <p:nvPr>
            <p:ph type="body" sz="quarter" idx="20" hasCustomPrompt="1"/>
          </p:nvPr>
        </p:nvSpPr>
        <p:spPr>
          <a:xfrm>
            <a:off x="8241254" y="3082689"/>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bg1"/>
                </a:solidFill>
              </a:defRPr>
            </a:lvl1pPr>
          </a:lstStyle>
          <a:p>
            <a:pPr lvl="0"/>
            <a:r>
              <a:rPr lang="en-US"/>
              <a:t>Heading 3</a:t>
            </a:r>
          </a:p>
        </p:txBody>
      </p:sp>
      <p:sp>
        <p:nvSpPr>
          <p:cNvPr id="25" name="Text Placeholder 27">
            <a:extLst>
              <a:ext uri="{FF2B5EF4-FFF2-40B4-BE49-F238E27FC236}">
                <a16:creationId xmlns:a16="http://schemas.microsoft.com/office/drawing/2014/main" id="{7ECC729D-0053-614D-BA24-038CC2AB6E57}"/>
              </a:ext>
            </a:extLst>
          </p:cNvPr>
          <p:cNvSpPr>
            <a:spLocks noGrp="1"/>
          </p:cNvSpPr>
          <p:nvPr>
            <p:ph type="body" sz="quarter" idx="15" hasCustomPrompt="1"/>
          </p:nvPr>
        </p:nvSpPr>
        <p:spPr>
          <a:xfrm>
            <a:off x="1727010" y="3694171"/>
            <a:ext cx="2616387" cy="2143251"/>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Text</a:t>
            </a:r>
          </a:p>
        </p:txBody>
      </p:sp>
      <p:sp>
        <p:nvSpPr>
          <p:cNvPr id="26" name="Text Placeholder 27">
            <a:extLst>
              <a:ext uri="{FF2B5EF4-FFF2-40B4-BE49-F238E27FC236}">
                <a16:creationId xmlns:a16="http://schemas.microsoft.com/office/drawing/2014/main" id="{9AF2E990-FC23-0843-AEA8-B8884735D8FA}"/>
              </a:ext>
            </a:extLst>
          </p:cNvPr>
          <p:cNvSpPr>
            <a:spLocks noGrp="1"/>
          </p:cNvSpPr>
          <p:nvPr>
            <p:ph type="body" sz="quarter" idx="21" hasCustomPrompt="1"/>
          </p:nvPr>
        </p:nvSpPr>
        <p:spPr>
          <a:xfrm>
            <a:off x="4855311" y="3694170"/>
            <a:ext cx="2616387" cy="2143251"/>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Text</a:t>
            </a:r>
          </a:p>
        </p:txBody>
      </p:sp>
      <p:sp>
        <p:nvSpPr>
          <p:cNvPr id="27" name="Text Placeholder 27">
            <a:extLst>
              <a:ext uri="{FF2B5EF4-FFF2-40B4-BE49-F238E27FC236}">
                <a16:creationId xmlns:a16="http://schemas.microsoft.com/office/drawing/2014/main" id="{ED8B2A37-38CB-2440-9166-682AF2300272}"/>
              </a:ext>
            </a:extLst>
          </p:cNvPr>
          <p:cNvSpPr>
            <a:spLocks noGrp="1"/>
          </p:cNvSpPr>
          <p:nvPr>
            <p:ph type="body" sz="quarter" idx="22" hasCustomPrompt="1"/>
          </p:nvPr>
        </p:nvSpPr>
        <p:spPr>
          <a:xfrm>
            <a:off x="7979609" y="3715822"/>
            <a:ext cx="2616387" cy="2143251"/>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Text</a:t>
            </a:r>
          </a:p>
        </p:txBody>
      </p:sp>
      <p:pic>
        <p:nvPicPr>
          <p:cNvPr id="2" name="Picture 1" descr="A logo with text on it&#10;&#10;AI-generated content may be incorrect.">
            <a:extLst>
              <a:ext uri="{FF2B5EF4-FFF2-40B4-BE49-F238E27FC236}">
                <a16:creationId xmlns:a16="http://schemas.microsoft.com/office/drawing/2014/main" id="{CE22A369-B955-F62D-9CE6-8D7E4CDB734A}"/>
              </a:ext>
            </a:extLst>
          </p:cNvPr>
          <p:cNvPicPr>
            <a:picLocks noChangeAspect="1"/>
          </p:cNvPicPr>
          <p:nvPr userDrawn="1"/>
        </p:nvPicPr>
        <p:blipFill>
          <a:blip r:embed="rId2"/>
          <a:stretch>
            <a:fillRect/>
          </a:stretch>
        </p:blipFill>
        <p:spPr>
          <a:xfrm>
            <a:off x="10432307" y="5867177"/>
            <a:ext cx="1696824" cy="822960"/>
          </a:xfrm>
          <a:prstGeom prst="rect">
            <a:avLst/>
          </a:prstGeom>
        </p:spPr>
      </p:pic>
    </p:spTree>
    <p:extLst>
      <p:ext uri="{BB962C8B-B14F-4D97-AF65-F5344CB8AC3E}">
        <p14:creationId xmlns:p14="http://schemas.microsoft.com/office/powerpoint/2010/main" val="8452867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aphic Slide Option 3">
    <p:spTree>
      <p:nvGrpSpPr>
        <p:cNvPr id="1" name=""/>
        <p:cNvGrpSpPr/>
        <p:nvPr/>
      </p:nvGrpSpPr>
      <p:grpSpPr>
        <a:xfrm>
          <a:off x="0" y="0"/>
          <a:ext cx="0" cy="0"/>
          <a:chOff x="0" y="0"/>
          <a:chExt cx="0" cy="0"/>
        </a:xfrm>
      </p:grpSpPr>
      <p:sp>
        <p:nvSpPr>
          <p:cNvPr id="10" name="Google Shape;58;p17">
            <a:extLst>
              <a:ext uri="{FF2B5EF4-FFF2-40B4-BE49-F238E27FC236}">
                <a16:creationId xmlns:a16="http://schemas.microsoft.com/office/drawing/2014/main" id="{8029203F-6CA2-5649-8D16-5D306F149C3D}"/>
              </a:ext>
            </a:extLst>
          </p:cNvPr>
          <p:cNvSpPr/>
          <p:nvPr userDrawn="1"/>
        </p:nvSpPr>
        <p:spPr>
          <a:xfrm>
            <a:off x="821407" y="2449388"/>
            <a:ext cx="2212244" cy="853124"/>
          </a:xfrm>
          <a:prstGeom prst="snip1Rect">
            <a:avLst>
              <a:gd name="adj" fmla="val 16667"/>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 name="Google Shape;59;p17">
            <a:extLst>
              <a:ext uri="{FF2B5EF4-FFF2-40B4-BE49-F238E27FC236}">
                <a16:creationId xmlns:a16="http://schemas.microsoft.com/office/drawing/2014/main" id="{A7A47D0B-2257-1347-8745-5E44CAFEB2AB}"/>
              </a:ext>
            </a:extLst>
          </p:cNvPr>
          <p:cNvSpPr/>
          <p:nvPr userDrawn="1"/>
        </p:nvSpPr>
        <p:spPr>
          <a:xfrm>
            <a:off x="827296" y="2449387"/>
            <a:ext cx="2206356" cy="3091084"/>
          </a:xfrm>
          <a:prstGeom prst="snip1Rect">
            <a:avLst>
              <a:gd name="adj" fmla="val 7064"/>
            </a:avLst>
          </a:prstGeom>
          <a:noFill/>
          <a:ln w="38100" cap="flat" cmpd="sng">
            <a:solidFill>
              <a:schemeClr val="accent1">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Google Shape;60;p17">
            <a:extLst>
              <a:ext uri="{FF2B5EF4-FFF2-40B4-BE49-F238E27FC236}">
                <a16:creationId xmlns:a16="http://schemas.microsoft.com/office/drawing/2014/main" id="{E646219C-FE7D-334B-A577-E6F6100E9706}"/>
              </a:ext>
            </a:extLst>
          </p:cNvPr>
          <p:cNvSpPr/>
          <p:nvPr userDrawn="1"/>
        </p:nvSpPr>
        <p:spPr>
          <a:xfrm>
            <a:off x="3600388" y="2449387"/>
            <a:ext cx="2182140" cy="853125"/>
          </a:xfrm>
          <a:prstGeom prst="snip1Rect">
            <a:avLst>
              <a:gd name="adj" fmla="val 16667"/>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Google Shape;61;p17">
            <a:extLst>
              <a:ext uri="{FF2B5EF4-FFF2-40B4-BE49-F238E27FC236}">
                <a16:creationId xmlns:a16="http://schemas.microsoft.com/office/drawing/2014/main" id="{A70ABB8B-9ABE-B74E-849D-B213E0E88AAA}"/>
              </a:ext>
            </a:extLst>
          </p:cNvPr>
          <p:cNvSpPr/>
          <p:nvPr userDrawn="1"/>
        </p:nvSpPr>
        <p:spPr>
          <a:xfrm>
            <a:off x="3606277" y="2449387"/>
            <a:ext cx="2182140" cy="3091084"/>
          </a:xfrm>
          <a:prstGeom prst="snip1Rect">
            <a:avLst>
              <a:gd name="adj" fmla="val 7064"/>
            </a:avLst>
          </a:prstGeom>
          <a:noFill/>
          <a:ln w="38100" cap="flat" cmpd="sng">
            <a:solidFill>
              <a:schemeClr val="accent1">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 name="Google Shape;62;p17">
            <a:extLst>
              <a:ext uri="{FF2B5EF4-FFF2-40B4-BE49-F238E27FC236}">
                <a16:creationId xmlns:a16="http://schemas.microsoft.com/office/drawing/2014/main" id="{7F7EADE3-CF17-1F44-B47F-FABE2CB00CF4}"/>
              </a:ext>
            </a:extLst>
          </p:cNvPr>
          <p:cNvSpPr/>
          <p:nvPr userDrawn="1"/>
        </p:nvSpPr>
        <p:spPr>
          <a:xfrm>
            <a:off x="6379369" y="2449387"/>
            <a:ext cx="2182140" cy="853125"/>
          </a:xfrm>
          <a:prstGeom prst="snip1Rect">
            <a:avLst>
              <a:gd name="adj" fmla="val 16667"/>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 name="Google Shape;63;p17">
            <a:extLst>
              <a:ext uri="{FF2B5EF4-FFF2-40B4-BE49-F238E27FC236}">
                <a16:creationId xmlns:a16="http://schemas.microsoft.com/office/drawing/2014/main" id="{03140013-B80B-3B4F-AC1A-B36FA25C2AD6}"/>
              </a:ext>
            </a:extLst>
          </p:cNvPr>
          <p:cNvSpPr/>
          <p:nvPr userDrawn="1"/>
        </p:nvSpPr>
        <p:spPr>
          <a:xfrm>
            <a:off x="6385258" y="2449387"/>
            <a:ext cx="2182140" cy="3091084"/>
          </a:xfrm>
          <a:prstGeom prst="snip1Rect">
            <a:avLst>
              <a:gd name="adj" fmla="val 7064"/>
            </a:avLst>
          </a:prstGeom>
          <a:noFill/>
          <a:ln w="38100" cap="flat" cmpd="sng">
            <a:solidFill>
              <a:schemeClr val="accent1">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 name="Google Shape;64;p17">
            <a:extLst>
              <a:ext uri="{FF2B5EF4-FFF2-40B4-BE49-F238E27FC236}">
                <a16:creationId xmlns:a16="http://schemas.microsoft.com/office/drawing/2014/main" id="{BB4CFE82-F34B-054E-9867-8B6B6AADD6EB}"/>
              </a:ext>
            </a:extLst>
          </p:cNvPr>
          <p:cNvSpPr/>
          <p:nvPr userDrawn="1"/>
        </p:nvSpPr>
        <p:spPr>
          <a:xfrm>
            <a:off x="9158349" y="2449387"/>
            <a:ext cx="2182140" cy="853125"/>
          </a:xfrm>
          <a:prstGeom prst="snip1Rect">
            <a:avLst>
              <a:gd name="adj" fmla="val 16667"/>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 name="Google Shape;65;p17">
            <a:extLst>
              <a:ext uri="{FF2B5EF4-FFF2-40B4-BE49-F238E27FC236}">
                <a16:creationId xmlns:a16="http://schemas.microsoft.com/office/drawing/2014/main" id="{E3F1FA40-6BEB-EC44-B5E0-7F743F09B2BF}"/>
              </a:ext>
            </a:extLst>
          </p:cNvPr>
          <p:cNvSpPr/>
          <p:nvPr userDrawn="1"/>
        </p:nvSpPr>
        <p:spPr>
          <a:xfrm>
            <a:off x="9164238" y="2449387"/>
            <a:ext cx="2182140" cy="3091084"/>
          </a:xfrm>
          <a:prstGeom prst="snip1Rect">
            <a:avLst>
              <a:gd name="adj" fmla="val 7064"/>
            </a:avLst>
          </a:prstGeom>
          <a:noFill/>
          <a:ln w="38100" cap="flat" cmpd="sng">
            <a:solidFill>
              <a:schemeClr val="accent1">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 name="Text Placeholder 21">
            <a:extLst>
              <a:ext uri="{FF2B5EF4-FFF2-40B4-BE49-F238E27FC236}">
                <a16:creationId xmlns:a16="http://schemas.microsoft.com/office/drawing/2014/main" id="{B529F77B-B4FC-3A4E-9478-6DE9D51CF3BE}"/>
              </a:ext>
            </a:extLst>
          </p:cNvPr>
          <p:cNvSpPr>
            <a:spLocks noGrp="1"/>
          </p:cNvSpPr>
          <p:nvPr>
            <p:ph type="body" sz="quarter" idx="11" hasCustomPrompt="1"/>
          </p:nvPr>
        </p:nvSpPr>
        <p:spPr>
          <a:xfrm>
            <a:off x="309282" y="319462"/>
            <a:ext cx="11537577"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26" name="Text Placeholder 27">
            <a:extLst>
              <a:ext uri="{FF2B5EF4-FFF2-40B4-BE49-F238E27FC236}">
                <a16:creationId xmlns:a16="http://schemas.microsoft.com/office/drawing/2014/main" id="{CB20A012-3C98-9F46-9637-4B39BE443A17}"/>
              </a:ext>
            </a:extLst>
          </p:cNvPr>
          <p:cNvSpPr>
            <a:spLocks noGrp="1"/>
          </p:cNvSpPr>
          <p:nvPr>
            <p:ph type="body" sz="quarter" idx="13" hasCustomPrompt="1"/>
          </p:nvPr>
        </p:nvSpPr>
        <p:spPr>
          <a:xfrm>
            <a:off x="1171727" y="1303070"/>
            <a:ext cx="9599367" cy="853124"/>
          </a:xfrm>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sz="2000">
                <a:solidFill>
                  <a:schemeClr val="bg2">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D" sz="2800">
                <a:solidFill>
                  <a:srgbClr val="7F7F7F"/>
                </a:solidFill>
                <a:latin typeface="Open Sans"/>
                <a:ea typeface="Open Sans"/>
                <a:cs typeface="Open Sans"/>
                <a:sym typeface="Open Sans"/>
              </a:rPr>
              <a:t>Text </a:t>
            </a:r>
            <a:endParaRPr lang="en-ID"/>
          </a:p>
          <a:p>
            <a:pPr lvl="0"/>
            <a:endParaRPr lang="en-US"/>
          </a:p>
        </p:txBody>
      </p:sp>
      <p:sp>
        <p:nvSpPr>
          <p:cNvPr id="27" name="Text Placeholder 27">
            <a:extLst>
              <a:ext uri="{FF2B5EF4-FFF2-40B4-BE49-F238E27FC236}">
                <a16:creationId xmlns:a16="http://schemas.microsoft.com/office/drawing/2014/main" id="{FA68913D-D360-2743-9BB9-CD16C8788B00}"/>
              </a:ext>
            </a:extLst>
          </p:cNvPr>
          <p:cNvSpPr>
            <a:spLocks noGrp="1"/>
          </p:cNvSpPr>
          <p:nvPr>
            <p:ph type="body" sz="quarter" idx="18" hasCustomPrompt="1"/>
          </p:nvPr>
        </p:nvSpPr>
        <p:spPr>
          <a:xfrm>
            <a:off x="888927" y="2690782"/>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bg1"/>
                </a:solidFill>
              </a:defRPr>
            </a:lvl1pPr>
          </a:lstStyle>
          <a:p>
            <a:pPr lvl="0"/>
            <a:r>
              <a:rPr lang="en-US"/>
              <a:t>Heading 1</a:t>
            </a:r>
          </a:p>
        </p:txBody>
      </p:sp>
      <p:sp>
        <p:nvSpPr>
          <p:cNvPr id="28" name="Text Placeholder 27">
            <a:extLst>
              <a:ext uri="{FF2B5EF4-FFF2-40B4-BE49-F238E27FC236}">
                <a16:creationId xmlns:a16="http://schemas.microsoft.com/office/drawing/2014/main" id="{A53E2846-9B70-2E45-B15E-01D8CCC134C7}"/>
              </a:ext>
            </a:extLst>
          </p:cNvPr>
          <p:cNvSpPr>
            <a:spLocks noGrp="1"/>
          </p:cNvSpPr>
          <p:nvPr>
            <p:ph type="body" sz="quarter" idx="19" hasCustomPrompt="1"/>
          </p:nvPr>
        </p:nvSpPr>
        <p:spPr>
          <a:xfrm>
            <a:off x="3667172" y="2681152"/>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bg1"/>
                </a:solidFill>
              </a:defRPr>
            </a:lvl1pPr>
          </a:lstStyle>
          <a:p>
            <a:pPr lvl="0"/>
            <a:r>
              <a:rPr lang="en-US"/>
              <a:t>Heading 2</a:t>
            </a:r>
          </a:p>
        </p:txBody>
      </p:sp>
      <p:sp>
        <p:nvSpPr>
          <p:cNvPr id="29" name="Text Placeholder 27">
            <a:extLst>
              <a:ext uri="{FF2B5EF4-FFF2-40B4-BE49-F238E27FC236}">
                <a16:creationId xmlns:a16="http://schemas.microsoft.com/office/drawing/2014/main" id="{EED25A7E-D94A-524A-86A0-A7F215510DE4}"/>
              </a:ext>
            </a:extLst>
          </p:cNvPr>
          <p:cNvSpPr>
            <a:spLocks noGrp="1"/>
          </p:cNvSpPr>
          <p:nvPr>
            <p:ph type="body" sz="quarter" idx="20" hasCustomPrompt="1"/>
          </p:nvPr>
        </p:nvSpPr>
        <p:spPr>
          <a:xfrm>
            <a:off x="6431837" y="2681152"/>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bg1"/>
                </a:solidFill>
              </a:defRPr>
            </a:lvl1pPr>
          </a:lstStyle>
          <a:p>
            <a:pPr lvl="0"/>
            <a:r>
              <a:rPr lang="en-US"/>
              <a:t>Heading 3</a:t>
            </a:r>
          </a:p>
        </p:txBody>
      </p:sp>
      <p:sp>
        <p:nvSpPr>
          <p:cNvPr id="30" name="Text Placeholder 27">
            <a:extLst>
              <a:ext uri="{FF2B5EF4-FFF2-40B4-BE49-F238E27FC236}">
                <a16:creationId xmlns:a16="http://schemas.microsoft.com/office/drawing/2014/main" id="{03A1E1F7-CD74-A245-9303-FC7A46A571EB}"/>
              </a:ext>
            </a:extLst>
          </p:cNvPr>
          <p:cNvSpPr>
            <a:spLocks noGrp="1"/>
          </p:cNvSpPr>
          <p:nvPr>
            <p:ph type="body" sz="quarter" idx="21" hasCustomPrompt="1"/>
          </p:nvPr>
        </p:nvSpPr>
        <p:spPr>
          <a:xfrm>
            <a:off x="9224264" y="2674019"/>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bg1"/>
                </a:solidFill>
              </a:defRPr>
            </a:lvl1pPr>
          </a:lstStyle>
          <a:p>
            <a:pPr lvl="0"/>
            <a:r>
              <a:rPr lang="en-US"/>
              <a:t>Heading 4</a:t>
            </a:r>
          </a:p>
        </p:txBody>
      </p:sp>
      <p:sp>
        <p:nvSpPr>
          <p:cNvPr id="31" name="Text Placeholder 27">
            <a:extLst>
              <a:ext uri="{FF2B5EF4-FFF2-40B4-BE49-F238E27FC236}">
                <a16:creationId xmlns:a16="http://schemas.microsoft.com/office/drawing/2014/main" id="{049E82EE-35D0-6341-842B-6ACA8FD1F052}"/>
              </a:ext>
            </a:extLst>
          </p:cNvPr>
          <p:cNvSpPr>
            <a:spLocks noGrp="1"/>
          </p:cNvSpPr>
          <p:nvPr>
            <p:ph type="body" sz="quarter" idx="14" hasCustomPrompt="1"/>
          </p:nvPr>
        </p:nvSpPr>
        <p:spPr>
          <a:xfrm>
            <a:off x="888927" y="3373569"/>
            <a:ext cx="2077203" cy="2045596"/>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bg2">
                    <a:lumMod val="50000"/>
                  </a:schemeClr>
                </a:solidFill>
              </a:defRPr>
            </a:lvl1pPr>
          </a:lstStyle>
          <a:p>
            <a:pPr lvl="0"/>
            <a:r>
              <a:rPr lang="en-US"/>
              <a:t>Text</a:t>
            </a:r>
          </a:p>
          <a:p>
            <a:pPr lvl="0"/>
            <a:endParaRPr lang="en-US"/>
          </a:p>
        </p:txBody>
      </p:sp>
      <p:sp>
        <p:nvSpPr>
          <p:cNvPr id="32" name="Text Placeholder 27">
            <a:extLst>
              <a:ext uri="{FF2B5EF4-FFF2-40B4-BE49-F238E27FC236}">
                <a16:creationId xmlns:a16="http://schemas.microsoft.com/office/drawing/2014/main" id="{A83B6C7E-9BE6-BE4D-9C6A-B9DA06C5C075}"/>
              </a:ext>
            </a:extLst>
          </p:cNvPr>
          <p:cNvSpPr>
            <a:spLocks noGrp="1"/>
          </p:cNvSpPr>
          <p:nvPr>
            <p:ph type="body" sz="quarter" idx="22" hasCustomPrompt="1"/>
          </p:nvPr>
        </p:nvSpPr>
        <p:spPr>
          <a:xfrm>
            <a:off x="3705325" y="3398693"/>
            <a:ext cx="1983441" cy="2045596"/>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bg2">
                    <a:lumMod val="50000"/>
                  </a:schemeClr>
                </a:solidFill>
              </a:defRPr>
            </a:lvl1pPr>
          </a:lstStyle>
          <a:p>
            <a:pPr lvl="0"/>
            <a:r>
              <a:rPr lang="en-US"/>
              <a:t>Text</a:t>
            </a:r>
          </a:p>
          <a:p>
            <a:pPr lvl="0"/>
            <a:endParaRPr lang="en-US"/>
          </a:p>
        </p:txBody>
      </p:sp>
      <p:sp>
        <p:nvSpPr>
          <p:cNvPr id="33" name="Text Placeholder 27">
            <a:extLst>
              <a:ext uri="{FF2B5EF4-FFF2-40B4-BE49-F238E27FC236}">
                <a16:creationId xmlns:a16="http://schemas.microsoft.com/office/drawing/2014/main" id="{1EA2CFD6-34B7-6340-A671-AED621AFCB65}"/>
              </a:ext>
            </a:extLst>
          </p:cNvPr>
          <p:cNvSpPr>
            <a:spLocks noGrp="1"/>
          </p:cNvSpPr>
          <p:nvPr>
            <p:ph type="body" sz="quarter" idx="23" hasCustomPrompt="1"/>
          </p:nvPr>
        </p:nvSpPr>
        <p:spPr>
          <a:xfrm>
            <a:off x="6473027" y="3393786"/>
            <a:ext cx="1983441" cy="2045596"/>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bg2">
                    <a:lumMod val="50000"/>
                  </a:schemeClr>
                </a:solidFill>
              </a:defRPr>
            </a:lvl1pPr>
          </a:lstStyle>
          <a:p>
            <a:pPr lvl="0"/>
            <a:r>
              <a:rPr lang="en-US"/>
              <a:t>Text</a:t>
            </a:r>
          </a:p>
          <a:p>
            <a:pPr lvl="0"/>
            <a:endParaRPr lang="en-US"/>
          </a:p>
        </p:txBody>
      </p:sp>
      <p:sp>
        <p:nvSpPr>
          <p:cNvPr id="34" name="Text Placeholder 27">
            <a:extLst>
              <a:ext uri="{FF2B5EF4-FFF2-40B4-BE49-F238E27FC236}">
                <a16:creationId xmlns:a16="http://schemas.microsoft.com/office/drawing/2014/main" id="{A739E2B4-08AC-BB49-827C-7903EDC2D043}"/>
              </a:ext>
            </a:extLst>
          </p:cNvPr>
          <p:cNvSpPr>
            <a:spLocks noGrp="1"/>
          </p:cNvSpPr>
          <p:nvPr>
            <p:ph type="body" sz="quarter" idx="24" hasCustomPrompt="1"/>
          </p:nvPr>
        </p:nvSpPr>
        <p:spPr>
          <a:xfrm>
            <a:off x="9265454" y="3421007"/>
            <a:ext cx="1983441" cy="2045596"/>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bg2">
                    <a:lumMod val="50000"/>
                  </a:schemeClr>
                </a:solidFill>
              </a:defRPr>
            </a:lvl1pPr>
          </a:lstStyle>
          <a:p>
            <a:pPr lvl="0"/>
            <a:r>
              <a:rPr lang="en-US"/>
              <a:t>Text</a:t>
            </a:r>
          </a:p>
          <a:p>
            <a:pPr lvl="0"/>
            <a:endParaRPr lang="en-US"/>
          </a:p>
        </p:txBody>
      </p:sp>
      <p:pic>
        <p:nvPicPr>
          <p:cNvPr id="2" name="Picture 1" descr="A logo with text on it&#10;&#10;AI-generated content may be incorrect.">
            <a:extLst>
              <a:ext uri="{FF2B5EF4-FFF2-40B4-BE49-F238E27FC236}">
                <a16:creationId xmlns:a16="http://schemas.microsoft.com/office/drawing/2014/main" id="{B2944BB3-1EA4-D048-8BE6-57AE67DCC033}"/>
              </a:ext>
            </a:extLst>
          </p:cNvPr>
          <p:cNvPicPr>
            <a:picLocks noChangeAspect="1"/>
          </p:cNvPicPr>
          <p:nvPr userDrawn="1"/>
        </p:nvPicPr>
        <p:blipFill>
          <a:blip r:embed="rId2"/>
          <a:stretch>
            <a:fillRect/>
          </a:stretch>
        </p:blipFill>
        <p:spPr>
          <a:xfrm>
            <a:off x="10432307" y="5867177"/>
            <a:ext cx="1696824" cy="822960"/>
          </a:xfrm>
          <a:prstGeom prst="rect">
            <a:avLst/>
          </a:prstGeom>
        </p:spPr>
      </p:pic>
    </p:spTree>
    <p:extLst>
      <p:ext uri="{BB962C8B-B14F-4D97-AF65-F5344CB8AC3E}">
        <p14:creationId xmlns:p14="http://schemas.microsoft.com/office/powerpoint/2010/main" val="23678313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aphic Slide Option 4">
    <p:spTree>
      <p:nvGrpSpPr>
        <p:cNvPr id="1" name=""/>
        <p:cNvGrpSpPr/>
        <p:nvPr/>
      </p:nvGrpSpPr>
      <p:grpSpPr>
        <a:xfrm>
          <a:off x="0" y="0"/>
          <a:ext cx="0" cy="0"/>
          <a:chOff x="0" y="0"/>
          <a:chExt cx="0" cy="0"/>
        </a:xfrm>
      </p:grpSpPr>
      <p:sp>
        <p:nvSpPr>
          <p:cNvPr id="6" name="Google Shape;67;p18">
            <a:extLst>
              <a:ext uri="{FF2B5EF4-FFF2-40B4-BE49-F238E27FC236}">
                <a16:creationId xmlns:a16="http://schemas.microsoft.com/office/drawing/2014/main" id="{4BBC0F01-D7E4-5D44-B71B-8CEB29F14DCB}"/>
              </a:ext>
            </a:extLst>
          </p:cNvPr>
          <p:cNvSpPr/>
          <p:nvPr userDrawn="1"/>
        </p:nvSpPr>
        <p:spPr>
          <a:xfrm>
            <a:off x="0" y="0"/>
            <a:ext cx="1724628"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68;p18" descr="&#10;&#10;">
            <a:hlinkClick r:id="rId2" action="ppaction://hlinksldjump" tooltip="Insert Icon Here"/>
            <a:extLst>
              <a:ext uri="{FF2B5EF4-FFF2-40B4-BE49-F238E27FC236}">
                <a16:creationId xmlns:a16="http://schemas.microsoft.com/office/drawing/2014/main" id="{834DD9B0-4B5D-1E44-BE4D-C0960377C43E}"/>
              </a:ext>
              <a:ext uri="{C183D7F6-B498-43B3-948B-1728B52AA6E4}">
                <adec:decorative xmlns:adec="http://schemas.microsoft.com/office/drawing/2017/decorative" val="0"/>
              </a:ext>
            </a:extLst>
          </p:cNvPr>
          <p:cNvSpPr/>
          <p:nvPr userDrawn="1"/>
        </p:nvSpPr>
        <p:spPr>
          <a:xfrm>
            <a:off x="2638676" y="1766172"/>
            <a:ext cx="1181350" cy="1080936"/>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69;p18">
            <a:extLst>
              <a:ext uri="{FF2B5EF4-FFF2-40B4-BE49-F238E27FC236}">
                <a16:creationId xmlns:a16="http://schemas.microsoft.com/office/drawing/2014/main" id="{42102591-6521-C645-A191-BC1F923D9510}"/>
              </a:ext>
            </a:extLst>
          </p:cNvPr>
          <p:cNvSpPr/>
          <p:nvPr userDrawn="1"/>
        </p:nvSpPr>
        <p:spPr>
          <a:xfrm flipH="1">
            <a:off x="3820025" y="1766172"/>
            <a:ext cx="6994363" cy="108093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70;p18">
            <a:extLst>
              <a:ext uri="{FF2B5EF4-FFF2-40B4-BE49-F238E27FC236}">
                <a16:creationId xmlns:a16="http://schemas.microsoft.com/office/drawing/2014/main" id="{516110A1-6A80-6342-B23C-5015F040CEBE}"/>
              </a:ext>
            </a:extLst>
          </p:cNvPr>
          <p:cNvSpPr/>
          <p:nvPr userDrawn="1"/>
        </p:nvSpPr>
        <p:spPr>
          <a:xfrm>
            <a:off x="2638676" y="5074148"/>
            <a:ext cx="1181350" cy="1080936"/>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Google Shape;71;p18">
            <a:extLst>
              <a:ext uri="{FF2B5EF4-FFF2-40B4-BE49-F238E27FC236}">
                <a16:creationId xmlns:a16="http://schemas.microsoft.com/office/drawing/2014/main" id="{5296C43A-877D-4C49-B6CA-FE36B28356EF}"/>
              </a:ext>
            </a:extLst>
          </p:cNvPr>
          <p:cNvSpPr/>
          <p:nvPr userDrawn="1"/>
        </p:nvSpPr>
        <p:spPr>
          <a:xfrm flipH="1">
            <a:off x="3820025" y="5074148"/>
            <a:ext cx="6994361" cy="108093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 name="Google Shape;72;p18">
            <a:extLst>
              <a:ext uri="{FF2B5EF4-FFF2-40B4-BE49-F238E27FC236}">
                <a16:creationId xmlns:a16="http://schemas.microsoft.com/office/drawing/2014/main" id="{4A35D79D-73D7-3140-B795-EA39D19FDA84}"/>
              </a:ext>
            </a:extLst>
          </p:cNvPr>
          <p:cNvSpPr/>
          <p:nvPr userDrawn="1"/>
        </p:nvSpPr>
        <p:spPr>
          <a:xfrm>
            <a:off x="2638676" y="3420160"/>
            <a:ext cx="1181350" cy="1080936"/>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Google Shape;73;p18">
            <a:extLst>
              <a:ext uri="{FF2B5EF4-FFF2-40B4-BE49-F238E27FC236}">
                <a16:creationId xmlns:a16="http://schemas.microsoft.com/office/drawing/2014/main" id="{0E85BBE4-C697-2243-8F37-F980D719529C}"/>
              </a:ext>
            </a:extLst>
          </p:cNvPr>
          <p:cNvSpPr/>
          <p:nvPr userDrawn="1"/>
        </p:nvSpPr>
        <p:spPr>
          <a:xfrm flipH="1">
            <a:off x="3820025" y="3420160"/>
            <a:ext cx="6994362" cy="108093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 name="Text Placeholder 27">
            <a:extLst>
              <a:ext uri="{FF2B5EF4-FFF2-40B4-BE49-F238E27FC236}">
                <a16:creationId xmlns:a16="http://schemas.microsoft.com/office/drawing/2014/main" id="{39770207-EA2B-B44E-9D9F-F25F26D98BF7}"/>
              </a:ext>
            </a:extLst>
          </p:cNvPr>
          <p:cNvSpPr>
            <a:spLocks noGrp="1"/>
          </p:cNvSpPr>
          <p:nvPr>
            <p:ph type="body" sz="quarter" idx="14" hasCustomPrompt="1"/>
          </p:nvPr>
        </p:nvSpPr>
        <p:spPr>
          <a:xfrm>
            <a:off x="3944645" y="1915032"/>
            <a:ext cx="6761938" cy="79344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2000" baseline="0">
                <a:solidFill>
                  <a:schemeClr val="bg2">
                    <a:lumMod val="50000"/>
                  </a:schemeClr>
                </a:solidFill>
              </a:defRPr>
            </a:lvl1pPr>
          </a:lstStyle>
          <a:p>
            <a:pPr lvl="0"/>
            <a:r>
              <a:rPr lang="en-US"/>
              <a:t>Text</a:t>
            </a:r>
          </a:p>
          <a:p>
            <a:pPr lvl="0"/>
            <a:endParaRPr lang="en-US"/>
          </a:p>
        </p:txBody>
      </p:sp>
      <p:sp>
        <p:nvSpPr>
          <p:cNvPr id="20" name="Text Placeholder 27">
            <a:extLst>
              <a:ext uri="{FF2B5EF4-FFF2-40B4-BE49-F238E27FC236}">
                <a16:creationId xmlns:a16="http://schemas.microsoft.com/office/drawing/2014/main" id="{4D1D184D-0FC2-564F-BB83-DF9BD41EB94F}"/>
              </a:ext>
            </a:extLst>
          </p:cNvPr>
          <p:cNvSpPr>
            <a:spLocks noGrp="1"/>
          </p:cNvSpPr>
          <p:nvPr>
            <p:ph type="body" sz="quarter" idx="15" hasCustomPrompt="1"/>
          </p:nvPr>
        </p:nvSpPr>
        <p:spPr>
          <a:xfrm>
            <a:off x="3937712" y="3575481"/>
            <a:ext cx="6761938" cy="79344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2000" baseline="0">
                <a:solidFill>
                  <a:schemeClr val="bg2">
                    <a:lumMod val="50000"/>
                  </a:schemeClr>
                </a:solidFill>
              </a:defRPr>
            </a:lvl1pPr>
          </a:lstStyle>
          <a:p>
            <a:pPr lvl="0"/>
            <a:r>
              <a:rPr lang="en-US"/>
              <a:t>Text</a:t>
            </a:r>
          </a:p>
          <a:p>
            <a:pPr lvl="0"/>
            <a:endParaRPr lang="en-US"/>
          </a:p>
        </p:txBody>
      </p:sp>
      <p:sp>
        <p:nvSpPr>
          <p:cNvPr id="21" name="Text Placeholder 27">
            <a:extLst>
              <a:ext uri="{FF2B5EF4-FFF2-40B4-BE49-F238E27FC236}">
                <a16:creationId xmlns:a16="http://schemas.microsoft.com/office/drawing/2014/main" id="{3CC52E8E-0825-214C-94A0-B0B4C73E58CE}"/>
              </a:ext>
            </a:extLst>
          </p:cNvPr>
          <p:cNvSpPr>
            <a:spLocks noGrp="1"/>
          </p:cNvSpPr>
          <p:nvPr>
            <p:ph type="body" sz="quarter" idx="16" hasCustomPrompt="1"/>
          </p:nvPr>
        </p:nvSpPr>
        <p:spPr>
          <a:xfrm>
            <a:off x="3936236" y="5229469"/>
            <a:ext cx="6761938" cy="79344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2000" baseline="0">
                <a:solidFill>
                  <a:schemeClr val="bg2">
                    <a:lumMod val="50000"/>
                  </a:schemeClr>
                </a:solidFill>
              </a:defRPr>
            </a:lvl1pPr>
          </a:lstStyle>
          <a:p>
            <a:pPr lvl="0"/>
            <a:r>
              <a:rPr lang="en-US"/>
              <a:t>Text</a:t>
            </a:r>
          </a:p>
          <a:p>
            <a:pPr lvl="0"/>
            <a:endParaRPr lang="en-US"/>
          </a:p>
        </p:txBody>
      </p:sp>
      <p:sp>
        <p:nvSpPr>
          <p:cNvPr id="22" name="Text Placeholder 21">
            <a:extLst>
              <a:ext uri="{FF2B5EF4-FFF2-40B4-BE49-F238E27FC236}">
                <a16:creationId xmlns:a16="http://schemas.microsoft.com/office/drawing/2014/main" id="{FFFC8E6F-662D-E940-A79F-B257814D175B}"/>
              </a:ext>
            </a:extLst>
          </p:cNvPr>
          <p:cNvSpPr>
            <a:spLocks noGrp="1"/>
          </p:cNvSpPr>
          <p:nvPr>
            <p:ph type="body" sz="quarter" idx="11" hasCustomPrompt="1"/>
          </p:nvPr>
        </p:nvSpPr>
        <p:spPr>
          <a:xfrm>
            <a:off x="1990846" y="319462"/>
            <a:ext cx="9856013"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47" name="Text Placeholder 27">
            <a:extLst>
              <a:ext uri="{FF2B5EF4-FFF2-40B4-BE49-F238E27FC236}">
                <a16:creationId xmlns:a16="http://schemas.microsoft.com/office/drawing/2014/main" id="{568FE35B-6C83-6240-8D54-D543AD7CA2AD}"/>
              </a:ext>
            </a:extLst>
          </p:cNvPr>
          <p:cNvSpPr>
            <a:spLocks noGrp="1"/>
          </p:cNvSpPr>
          <p:nvPr>
            <p:ph type="body" sz="quarter" idx="17" hasCustomPrompt="1"/>
          </p:nvPr>
        </p:nvSpPr>
        <p:spPr>
          <a:xfrm>
            <a:off x="2774973" y="2090057"/>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48" name="Text Placeholder 27">
            <a:extLst>
              <a:ext uri="{FF2B5EF4-FFF2-40B4-BE49-F238E27FC236}">
                <a16:creationId xmlns:a16="http://schemas.microsoft.com/office/drawing/2014/main" id="{5089B325-1359-A844-BF40-00F82427F613}"/>
              </a:ext>
            </a:extLst>
          </p:cNvPr>
          <p:cNvSpPr>
            <a:spLocks noGrp="1"/>
          </p:cNvSpPr>
          <p:nvPr>
            <p:ph type="body" sz="quarter" idx="18" hasCustomPrompt="1"/>
          </p:nvPr>
        </p:nvSpPr>
        <p:spPr>
          <a:xfrm>
            <a:off x="2764087" y="3738160"/>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49" name="Text Placeholder 27">
            <a:extLst>
              <a:ext uri="{FF2B5EF4-FFF2-40B4-BE49-F238E27FC236}">
                <a16:creationId xmlns:a16="http://schemas.microsoft.com/office/drawing/2014/main" id="{30FB8EEF-081D-6943-8B35-F568113B161A}"/>
              </a:ext>
            </a:extLst>
          </p:cNvPr>
          <p:cNvSpPr>
            <a:spLocks noGrp="1"/>
          </p:cNvSpPr>
          <p:nvPr>
            <p:ph type="body" sz="quarter" idx="19" hasCustomPrompt="1"/>
          </p:nvPr>
        </p:nvSpPr>
        <p:spPr>
          <a:xfrm>
            <a:off x="2764087" y="5380573"/>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pic>
        <p:nvPicPr>
          <p:cNvPr id="2" name="Picture 1" descr="A logo with text on it&#10;&#10;AI-generated content may be incorrect.">
            <a:extLst>
              <a:ext uri="{FF2B5EF4-FFF2-40B4-BE49-F238E27FC236}">
                <a16:creationId xmlns:a16="http://schemas.microsoft.com/office/drawing/2014/main" id="{EF14B343-AB68-AB80-C161-4C311E97CDEF}"/>
              </a:ext>
            </a:extLst>
          </p:cNvPr>
          <p:cNvPicPr>
            <a:picLocks noChangeAspect="1"/>
          </p:cNvPicPr>
          <p:nvPr userDrawn="1"/>
        </p:nvPicPr>
        <p:blipFill>
          <a:blip r:embed="rId3"/>
          <a:stretch>
            <a:fillRect/>
          </a:stretch>
        </p:blipFill>
        <p:spPr>
          <a:xfrm>
            <a:off x="27804" y="363606"/>
            <a:ext cx="1696824" cy="822960"/>
          </a:xfrm>
          <a:prstGeom prst="rect">
            <a:avLst/>
          </a:prstGeom>
        </p:spPr>
      </p:pic>
    </p:spTree>
    <p:extLst>
      <p:ext uri="{BB962C8B-B14F-4D97-AF65-F5344CB8AC3E}">
        <p14:creationId xmlns:p14="http://schemas.microsoft.com/office/powerpoint/2010/main" val="34807036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phic Slide Option 5">
    <p:spTree>
      <p:nvGrpSpPr>
        <p:cNvPr id="1" name=""/>
        <p:cNvGrpSpPr/>
        <p:nvPr/>
      </p:nvGrpSpPr>
      <p:grpSpPr>
        <a:xfrm>
          <a:off x="0" y="0"/>
          <a:ext cx="0" cy="0"/>
          <a:chOff x="0" y="0"/>
          <a:chExt cx="0" cy="0"/>
        </a:xfrm>
      </p:grpSpPr>
      <p:sp>
        <p:nvSpPr>
          <p:cNvPr id="7" name="Google Shape;411;p52">
            <a:extLst>
              <a:ext uri="{FF2B5EF4-FFF2-40B4-BE49-F238E27FC236}">
                <a16:creationId xmlns:a16="http://schemas.microsoft.com/office/drawing/2014/main" id="{FDE0E965-56E7-C545-88C4-6C88F02A4351}"/>
              </a:ext>
            </a:extLst>
          </p:cNvPr>
          <p:cNvSpPr/>
          <p:nvPr userDrawn="1"/>
        </p:nvSpPr>
        <p:spPr>
          <a:xfrm>
            <a:off x="1761320" y="1606697"/>
            <a:ext cx="701786" cy="701786"/>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Google Shape;415;p52">
            <a:extLst>
              <a:ext uri="{FF2B5EF4-FFF2-40B4-BE49-F238E27FC236}">
                <a16:creationId xmlns:a16="http://schemas.microsoft.com/office/drawing/2014/main" id="{DC0FC0E2-D76A-3945-A175-2431701D6A85}"/>
              </a:ext>
            </a:extLst>
          </p:cNvPr>
          <p:cNvSpPr/>
          <p:nvPr userDrawn="1"/>
        </p:nvSpPr>
        <p:spPr>
          <a:xfrm>
            <a:off x="1835740" y="4099366"/>
            <a:ext cx="701786" cy="701786"/>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Google Shape;418;p52">
            <a:extLst>
              <a:ext uri="{FF2B5EF4-FFF2-40B4-BE49-F238E27FC236}">
                <a16:creationId xmlns:a16="http://schemas.microsoft.com/office/drawing/2014/main" id="{F3C92D0C-C07C-9746-87E4-CBA48403BE45}"/>
              </a:ext>
            </a:extLst>
          </p:cNvPr>
          <p:cNvSpPr/>
          <p:nvPr userDrawn="1"/>
        </p:nvSpPr>
        <p:spPr>
          <a:xfrm>
            <a:off x="9579653" y="1606697"/>
            <a:ext cx="701786" cy="701786"/>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 name="Google Shape;421;p52">
            <a:extLst>
              <a:ext uri="{FF2B5EF4-FFF2-40B4-BE49-F238E27FC236}">
                <a16:creationId xmlns:a16="http://schemas.microsoft.com/office/drawing/2014/main" id="{896E8688-EB12-5747-ADF4-1C265630CDF2}"/>
              </a:ext>
            </a:extLst>
          </p:cNvPr>
          <p:cNvSpPr/>
          <p:nvPr userDrawn="1"/>
        </p:nvSpPr>
        <p:spPr>
          <a:xfrm>
            <a:off x="9595184" y="4099366"/>
            <a:ext cx="701786" cy="701786"/>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 name="Google Shape;418;p52">
            <a:extLst>
              <a:ext uri="{FF2B5EF4-FFF2-40B4-BE49-F238E27FC236}">
                <a16:creationId xmlns:a16="http://schemas.microsoft.com/office/drawing/2014/main" id="{A8DAE6B1-4D4F-F845-A342-BC8D22E41B5E}"/>
              </a:ext>
            </a:extLst>
          </p:cNvPr>
          <p:cNvSpPr/>
          <p:nvPr userDrawn="1"/>
        </p:nvSpPr>
        <p:spPr>
          <a:xfrm>
            <a:off x="5744842" y="1606697"/>
            <a:ext cx="701786" cy="701786"/>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 name="Google Shape;418;p52">
            <a:extLst>
              <a:ext uri="{FF2B5EF4-FFF2-40B4-BE49-F238E27FC236}">
                <a16:creationId xmlns:a16="http://schemas.microsoft.com/office/drawing/2014/main" id="{DDE87F1F-B1A1-E74A-8CDC-E2120F01186F}"/>
              </a:ext>
            </a:extLst>
          </p:cNvPr>
          <p:cNvSpPr/>
          <p:nvPr userDrawn="1"/>
        </p:nvSpPr>
        <p:spPr>
          <a:xfrm>
            <a:off x="5833444" y="4130159"/>
            <a:ext cx="701786" cy="701786"/>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 name="Text Placeholder 21">
            <a:extLst>
              <a:ext uri="{FF2B5EF4-FFF2-40B4-BE49-F238E27FC236}">
                <a16:creationId xmlns:a16="http://schemas.microsoft.com/office/drawing/2014/main" id="{900A750C-B46C-6547-8526-9E8CF998F6CE}"/>
              </a:ext>
            </a:extLst>
          </p:cNvPr>
          <p:cNvSpPr>
            <a:spLocks noGrp="1"/>
          </p:cNvSpPr>
          <p:nvPr>
            <p:ph type="body" sz="quarter" idx="11" hasCustomPrompt="1"/>
          </p:nvPr>
        </p:nvSpPr>
        <p:spPr>
          <a:xfrm>
            <a:off x="309282" y="319462"/>
            <a:ext cx="11537577"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28" name="Text Placeholder 27">
            <a:extLst>
              <a:ext uri="{FF2B5EF4-FFF2-40B4-BE49-F238E27FC236}">
                <a16:creationId xmlns:a16="http://schemas.microsoft.com/office/drawing/2014/main" id="{5E5BFDFC-32C5-A044-AD67-EB0D88983ADE}"/>
              </a:ext>
            </a:extLst>
          </p:cNvPr>
          <p:cNvSpPr>
            <a:spLocks noGrp="1"/>
          </p:cNvSpPr>
          <p:nvPr>
            <p:ph type="body" sz="quarter" idx="18" hasCustomPrompt="1"/>
          </p:nvPr>
        </p:nvSpPr>
        <p:spPr>
          <a:xfrm>
            <a:off x="1066917" y="2433559"/>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accent4"/>
                </a:solidFill>
              </a:defRPr>
            </a:lvl1pPr>
          </a:lstStyle>
          <a:p>
            <a:pPr lvl="0"/>
            <a:r>
              <a:rPr lang="en-US"/>
              <a:t>Heading 1</a:t>
            </a:r>
          </a:p>
        </p:txBody>
      </p:sp>
      <p:sp>
        <p:nvSpPr>
          <p:cNvPr id="29" name="Text Placeholder 27">
            <a:extLst>
              <a:ext uri="{FF2B5EF4-FFF2-40B4-BE49-F238E27FC236}">
                <a16:creationId xmlns:a16="http://schemas.microsoft.com/office/drawing/2014/main" id="{CF70E32C-56E8-7F45-81B4-E9FEA1502C35}"/>
              </a:ext>
            </a:extLst>
          </p:cNvPr>
          <p:cNvSpPr>
            <a:spLocks noGrp="1"/>
          </p:cNvSpPr>
          <p:nvPr>
            <p:ph type="body" sz="quarter" idx="19" hasCustomPrompt="1"/>
          </p:nvPr>
        </p:nvSpPr>
        <p:spPr>
          <a:xfrm>
            <a:off x="5057133" y="2434739"/>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accent4"/>
                </a:solidFill>
              </a:defRPr>
            </a:lvl1pPr>
          </a:lstStyle>
          <a:p>
            <a:pPr lvl="0"/>
            <a:r>
              <a:rPr lang="en-US"/>
              <a:t>Heading 2</a:t>
            </a:r>
          </a:p>
        </p:txBody>
      </p:sp>
      <p:sp>
        <p:nvSpPr>
          <p:cNvPr id="30" name="Text Placeholder 27">
            <a:extLst>
              <a:ext uri="{FF2B5EF4-FFF2-40B4-BE49-F238E27FC236}">
                <a16:creationId xmlns:a16="http://schemas.microsoft.com/office/drawing/2014/main" id="{9743241B-756C-7743-A4FB-42D89DCA2C33}"/>
              </a:ext>
            </a:extLst>
          </p:cNvPr>
          <p:cNvSpPr>
            <a:spLocks noGrp="1"/>
          </p:cNvSpPr>
          <p:nvPr>
            <p:ph type="body" sz="quarter" idx="20" hasCustomPrompt="1"/>
          </p:nvPr>
        </p:nvSpPr>
        <p:spPr>
          <a:xfrm>
            <a:off x="8927495" y="2433559"/>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accent4"/>
                </a:solidFill>
              </a:defRPr>
            </a:lvl1pPr>
          </a:lstStyle>
          <a:p>
            <a:pPr lvl="0"/>
            <a:r>
              <a:rPr lang="en-US"/>
              <a:t>Heading 3</a:t>
            </a:r>
          </a:p>
        </p:txBody>
      </p:sp>
      <p:sp>
        <p:nvSpPr>
          <p:cNvPr id="31" name="Text Placeholder 27">
            <a:extLst>
              <a:ext uri="{FF2B5EF4-FFF2-40B4-BE49-F238E27FC236}">
                <a16:creationId xmlns:a16="http://schemas.microsoft.com/office/drawing/2014/main" id="{A47069C3-32C1-0149-B52F-62B44B213346}"/>
              </a:ext>
            </a:extLst>
          </p:cNvPr>
          <p:cNvSpPr>
            <a:spLocks noGrp="1"/>
          </p:cNvSpPr>
          <p:nvPr>
            <p:ph type="body" sz="quarter" idx="21" hasCustomPrompt="1"/>
          </p:nvPr>
        </p:nvSpPr>
        <p:spPr>
          <a:xfrm>
            <a:off x="1073611" y="4933871"/>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accent4"/>
                </a:solidFill>
              </a:defRPr>
            </a:lvl1pPr>
          </a:lstStyle>
          <a:p>
            <a:pPr lvl="0"/>
            <a:r>
              <a:rPr lang="en-US"/>
              <a:t>Heading 4</a:t>
            </a:r>
          </a:p>
        </p:txBody>
      </p:sp>
      <p:sp>
        <p:nvSpPr>
          <p:cNvPr id="32" name="Text Placeholder 27">
            <a:extLst>
              <a:ext uri="{FF2B5EF4-FFF2-40B4-BE49-F238E27FC236}">
                <a16:creationId xmlns:a16="http://schemas.microsoft.com/office/drawing/2014/main" id="{4029D8C2-E2DC-5542-9F77-0A434C2401B7}"/>
              </a:ext>
            </a:extLst>
          </p:cNvPr>
          <p:cNvSpPr>
            <a:spLocks noGrp="1"/>
          </p:cNvSpPr>
          <p:nvPr>
            <p:ph type="body" sz="quarter" idx="22" hasCustomPrompt="1"/>
          </p:nvPr>
        </p:nvSpPr>
        <p:spPr>
          <a:xfrm>
            <a:off x="5149198" y="4956461"/>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accent4"/>
                </a:solidFill>
              </a:defRPr>
            </a:lvl1pPr>
          </a:lstStyle>
          <a:p>
            <a:pPr lvl="0"/>
            <a:r>
              <a:rPr lang="en-US"/>
              <a:t>Heading 5</a:t>
            </a:r>
          </a:p>
        </p:txBody>
      </p:sp>
      <p:sp>
        <p:nvSpPr>
          <p:cNvPr id="33" name="Text Placeholder 27">
            <a:extLst>
              <a:ext uri="{FF2B5EF4-FFF2-40B4-BE49-F238E27FC236}">
                <a16:creationId xmlns:a16="http://schemas.microsoft.com/office/drawing/2014/main" id="{684444AB-B490-BC46-80E4-576DC6EB7C1D}"/>
              </a:ext>
            </a:extLst>
          </p:cNvPr>
          <p:cNvSpPr>
            <a:spLocks noGrp="1"/>
          </p:cNvSpPr>
          <p:nvPr>
            <p:ph type="body" sz="quarter" idx="23" hasCustomPrompt="1"/>
          </p:nvPr>
        </p:nvSpPr>
        <p:spPr>
          <a:xfrm>
            <a:off x="8930165" y="4992925"/>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accent4"/>
                </a:solidFill>
              </a:defRPr>
            </a:lvl1pPr>
          </a:lstStyle>
          <a:p>
            <a:pPr lvl="0"/>
            <a:r>
              <a:rPr lang="en-US"/>
              <a:t>Heading 6</a:t>
            </a:r>
          </a:p>
        </p:txBody>
      </p:sp>
      <p:sp>
        <p:nvSpPr>
          <p:cNvPr id="34" name="Text Placeholder 27">
            <a:extLst>
              <a:ext uri="{FF2B5EF4-FFF2-40B4-BE49-F238E27FC236}">
                <a16:creationId xmlns:a16="http://schemas.microsoft.com/office/drawing/2014/main" id="{EFA24F88-6CEB-5A4B-990C-D9B06ED905C4}"/>
              </a:ext>
            </a:extLst>
          </p:cNvPr>
          <p:cNvSpPr>
            <a:spLocks noGrp="1"/>
          </p:cNvSpPr>
          <p:nvPr>
            <p:ph type="body" sz="quarter" idx="14" hasCustomPrompt="1"/>
          </p:nvPr>
        </p:nvSpPr>
        <p:spPr>
          <a:xfrm>
            <a:off x="1065459" y="2910865"/>
            <a:ext cx="2077203" cy="823912"/>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2">
                    <a:lumMod val="50000"/>
                  </a:schemeClr>
                </a:solidFill>
              </a:defRPr>
            </a:lvl1pPr>
          </a:lstStyle>
          <a:p>
            <a:pPr lvl="0"/>
            <a:r>
              <a:rPr lang="en-US"/>
              <a:t>Text</a:t>
            </a:r>
          </a:p>
          <a:p>
            <a:pPr lvl="0"/>
            <a:endParaRPr lang="en-US"/>
          </a:p>
        </p:txBody>
      </p:sp>
      <p:sp>
        <p:nvSpPr>
          <p:cNvPr id="35" name="Text Placeholder 27">
            <a:extLst>
              <a:ext uri="{FF2B5EF4-FFF2-40B4-BE49-F238E27FC236}">
                <a16:creationId xmlns:a16="http://schemas.microsoft.com/office/drawing/2014/main" id="{39209111-4542-F14D-A71B-A2712EA8E76C}"/>
              </a:ext>
            </a:extLst>
          </p:cNvPr>
          <p:cNvSpPr>
            <a:spLocks noGrp="1"/>
          </p:cNvSpPr>
          <p:nvPr>
            <p:ph type="body" sz="quarter" idx="24" hasCustomPrompt="1"/>
          </p:nvPr>
        </p:nvSpPr>
        <p:spPr>
          <a:xfrm>
            <a:off x="5057132" y="2910865"/>
            <a:ext cx="2077203" cy="823912"/>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2">
                    <a:lumMod val="50000"/>
                  </a:schemeClr>
                </a:solidFill>
              </a:defRPr>
            </a:lvl1pPr>
          </a:lstStyle>
          <a:p>
            <a:pPr lvl="0"/>
            <a:r>
              <a:rPr lang="en-US"/>
              <a:t>Text</a:t>
            </a:r>
          </a:p>
          <a:p>
            <a:pPr lvl="0"/>
            <a:endParaRPr lang="en-US"/>
          </a:p>
        </p:txBody>
      </p:sp>
      <p:sp>
        <p:nvSpPr>
          <p:cNvPr id="36" name="Text Placeholder 27">
            <a:extLst>
              <a:ext uri="{FF2B5EF4-FFF2-40B4-BE49-F238E27FC236}">
                <a16:creationId xmlns:a16="http://schemas.microsoft.com/office/drawing/2014/main" id="{60CA7EA2-1698-8948-9D28-51875EE5786E}"/>
              </a:ext>
            </a:extLst>
          </p:cNvPr>
          <p:cNvSpPr>
            <a:spLocks noGrp="1"/>
          </p:cNvSpPr>
          <p:nvPr>
            <p:ph type="body" sz="quarter" idx="25" hasCustomPrompt="1"/>
          </p:nvPr>
        </p:nvSpPr>
        <p:spPr>
          <a:xfrm>
            <a:off x="8927495" y="2910865"/>
            <a:ext cx="2077203" cy="823912"/>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2">
                    <a:lumMod val="50000"/>
                  </a:schemeClr>
                </a:solidFill>
              </a:defRPr>
            </a:lvl1pPr>
          </a:lstStyle>
          <a:p>
            <a:pPr lvl="0"/>
            <a:r>
              <a:rPr lang="en-US"/>
              <a:t>Text</a:t>
            </a:r>
          </a:p>
          <a:p>
            <a:pPr lvl="0"/>
            <a:endParaRPr lang="en-US"/>
          </a:p>
        </p:txBody>
      </p:sp>
      <p:sp>
        <p:nvSpPr>
          <p:cNvPr id="37" name="Text Placeholder 27">
            <a:extLst>
              <a:ext uri="{FF2B5EF4-FFF2-40B4-BE49-F238E27FC236}">
                <a16:creationId xmlns:a16="http://schemas.microsoft.com/office/drawing/2014/main" id="{D382D2B1-DD22-0441-907F-A77793845FF6}"/>
              </a:ext>
            </a:extLst>
          </p:cNvPr>
          <p:cNvSpPr>
            <a:spLocks noGrp="1"/>
          </p:cNvSpPr>
          <p:nvPr>
            <p:ph type="body" sz="quarter" idx="26" hasCustomPrompt="1"/>
          </p:nvPr>
        </p:nvSpPr>
        <p:spPr>
          <a:xfrm>
            <a:off x="1065459" y="5404219"/>
            <a:ext cx="2077203" cy="823912"/>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2">
                    <a:lumMod val="50000"/>
                  </a:schemeClr>
                </a:solidFill>
              </a:defRPr>
            </a:lvl1pPr>
          </a:lstStyle>
          <a:p>
            <a:pPr lvl="0"/>
            <a:r>
              <a:rPr lang="en-US"/>
              <a:t>Text</a:t>
            </a:r>
          </a:p>
          <a:p>
            <a:pPr lvl="0"/>
            <a:endParaRPr lang="en-US"/>
          </a:p>
        </p:txBody>
      </p:sp>
      <p:sp>
        <p:nvSpPr>
          <p:cNvPr id="38" name="Text Placeholder 27">
            <a:extLst>
              <a:ext uri="{FF2B5EF4-FFF2-40B4-BE49-F238E27FC236}">
                <a16:creationId xmlns:a16="http://schemas.microsoft.com/office/drawing/2014/main" id="{3EB13454-0589-9F46-8BB0-DEAAEDF4197B}"/>
              </a:ext>
            </a:extLst>
          </p:cNvPr>
          <p:cNvSpPr>
            <a:spLocks noGrp="1"/>
          </p:cNvSpPr>
          <p:nvPr>
            <p:ph type="body" sz="quarter" idx="27" hasCustomPrompt="1"/>
          </p:nvPr>
        </p:nvSpPr>
        <p:spPr>
          <a:xfrm>
            <a:off x="5145735" y="5444199"/>
            <a:ext cx="2077203" cy="823912"/>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2">
                    <a:lumMod val="50000"/>
                  </a:schemeClr>
                </a:solidFill>
              </a:defRPr>
            </a:lvl1pPr>
          </a:lstStyle>
          <a:p>
            <a:pPr lvl="0"/>
            <a:r>
              <a:rPr lang="en-US"/>
              <a:t>Text</a:t>
            </a:r>
          </a:p>
          <a:p>
            <a:pPr lvl="0"/>
            <a:endParaRPr lang="en-US"/>
          </a:p>
        </p:txBody>
      </p:sp>
      <p:sp>
        <p:nvSpPr>
          <p:cNvPr id="39" name="Text Placeholder 27">
            <a:extLst>
              <a:ext uri="{FF2B5EF4-FFF2-40B4-BE49-F238E27FC236}">
                <a16:creationId xmlns:a16="http://schemas.microsoft.com/office/drawing/2014/main" id="{1FBC3498-E58C-4245-945E-97260E4978A2}"/>
              </a:ext>
            </a:extLst>
          </p:cNvPr>
          <p:cNvSpPr>
            <a:spLocks noGrp="1"/>
          </p:cNvSpPr>
          <p:nvPr>
            <p:ph type="body" sz="quarter" idx="28" hasCustomPrompt="1"/>
          </p:nvPr>
        </p:nvSpPr>
        <p:spPr>
          <a:xfrm>
            <a:off x="8927495" y="5492593"/>
            <a:ext cx="2077203" cy="823912"/>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2">
                    <a:lumMod val="50000"/>
                  </a:schemeClr>
                </a:solidFill>
              </a:defRPr>
            </a:lvl1pPr>
          </a:lstStyle>
          <a:p>
            <a:pPr lvl="0"/>
            <a:r>
              <a:rPr lang="en-US"/>
              <a:t>Text</a:t>
            </a:r>
          </a:p>
          <a:p>
            <a:pPr lvl="0"/>
            <a:endParaRPr lang="en-US"/>
          </a:p>
        </p:txBody>
      </p:sp>
      <p:sp>
        <p:nvSpPr>
          <p:cNvPr id="61" name="Text Placeholder 27">
            <a:extLst>
              <a:ext uri="{FF2B5EF4-FFF2-40B4-BE49-F238E27FC236}">
                <a16:creationId xmlns:a16="http://schemas.microsoft.com/office/drawing/2014/main" id="{3E473242-E596-ED4A-8A43-A9E866C8D623}"/>
              </a:ext>
            </a:extLst>
          </p:cNvPr>
          <p:cNvSpPr>
            <a:spLocks noGrp="1"/>
          </p:cNvSpPr>
          <p:nvPr>
            <p:ph type="body" sz="quarter" idx="17" hasCustomPrompt="1"/>
          </p:nvPr>
        </p:nvSpPr>
        <p:spPr>
          <a:xfrm>
            <a:off x="1655146" y="1752844"/>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2" name="Text Placeholder 27">
            <a:extLst>
              <a:ext uri="{FF2B5EF4-FFF2-40B4-BE49-F238E27FC236}">
                <a16:creationId xmlns:a16="http://schemas.microsoft.com/office/drawing/2014/main" id="{AFEB9BA7-7964-4643-873A-4D2355298167}"/>
              </a:ext>
            </a:extLst>
          </p:cNvPr>
          <p:cNvSpPr>
            <a:spLocks noGrp="1"/>
          </p:cNvSpPr>
          <p:nvPr>
            <p:ph type="body" sz="quarter" idx="29" hasCustomPrompt="1"/>
          </p:nvPr>
        </p:nvSpPr>
        <p:spPr>
          <a:xfrm>
            <a:off x="5641355" y="1757541"/>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3" name="Text Placeholder 27">
            <a:extLst>
              <a:ext uri="{FF2B5EF4-FFF2-40B4-BE49-F238E27FC236}">
                <a16:creationId xmlns:a16="http://schemas.microsoft.com/office/drawing/2014/main" id="{2261CDC6-DEA9-AA4C-9061-6F10BECE1766}"/>
              </a:ext>
            </a:extLst>
          </p:cNvPr>
          <p:cNvSpPr>
            <a:spLocks noGrp="1"/>
          </p:cNvSpPr>
          <p:nvPr>
            <p:ph type="body" sz="quarter" idx="30" hasCustomPrompt="1"/>
          </p:nvPr>
        </p:nvSpPr>
        <p:spPr>
          <a:xfrm>
            <a:off x="9482907" y="1752844"/>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4" name="Text Placeholder 27">
            <a:extLst>
              <a:ext uri="{FF2B5EF4-FFF2-40B4-BE49-F238E27FC236}">
                <a16:creationId xmlns:a16="http://schemas.microsoft.com/office/drawing/2014/main" id="{4FD2EA9F-6131-8447-A92C-494E440A4542}"/>
              </a:ext>
            </a:extLst>
          </p:cNvPr>
          <p:cNvSpPr>
            <a:spLocks noGrp="1"/>
          </p:cNvSpPr>
          <p:nvPr>
            <p:ph type="body" sz="quarter" idx="31" hasCustomPrompt="1"/>
          </p:nvPr>
        </p:nvSpPr>
        <p:spPr>
          <a:xfrm>
            <a:off x="1732255" y="4238217"/>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5" name="Text Placeholder 27">
            <a:extLst>
              <a:ext uri="{FF2B5EF4-FFF2-40B4-BE49-F238E27FC236}">
                <a16:creationId xmlns:a16="http://schemas.microsoft.com/office/drawing/2014/main" id="{C897DFB8-20B8-5049-9152-2CCEE454B4AA}"/>
              </a:ext>
            </a:extLst>
          </p:cNvPr>
          <p:cNvSpPr>
            <a:spLocks noGrp="1"/>
          </p:cNvSpPr>
          <p:nvPr>
            <p:ph type="body" sz="quarter" idx="32" hasCustomPrompt="1"/>
          </p:nvPr>
        </p:nvSpPr>
        <p:spPr>
          <a:xfrm>
            <a:off x="5733046" y="4282128"/>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6" name="Text Placeholder 27">
            <a:extLst>
              <a:ext uri="{FF2B5EF4-FFF2-40B4-BE49-F238E27FC236}">
                <a16:creationId xmlns:a16="http://schemas.microsoft.com/office/drawing/2014/main" id="{EC2BD1C6-33A3-C64A-8D27-98D4FAA971E7}"/>
              </a:ext>
            </a:extLst>
          </p:cNvPr>
          <p:cNvSpPr>
            <a:spLocks noGrp="1"/>
          </p:cNvSpPr>
          <p:nvPr>
            <p:ph type="body" sz="quarter" idx="33" hasCustomPrompt="1"/>
          </p:nvPr>
        </p:nvSpPr>
        <p:spPr>
          <a:xfrm>
            <a:off x="9491699" y="4255751"/>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pic>
        <p:nvPicPr>
          <p:cNvPr id="2" name="Picture 1" descr="A logo with text on it&#10;&#10;AI-generated content may be incorrect.">
            <a:extLst>
              <a:ext uri="{FF2B5EF4-FFF2-40B4-BE49-F238E27FC236}">
                <a16:creationId xmlns:a16="http://schemas.microsoft.com/office/drawing/2014/main" id="{1B444F30-5026-ADCA-3D6F-1FAC9933B9B8}"/>
              </a:ext>
            </a:extLst>
          </p:cNvPr>
          <p:cNvPicPr>
            <a:picLocks noChangeAspect="1"/>
          </p:cNvPicPr>
          <p:nvPr userDrawn="1"/>
        </p:nvPicPr>
        <p:blipFill>
          <a:blip r:embed="rId2"/>
          <a:stretch>
            <a:fillRect/>
          </a:stretch>
        </p:blipFill>
        <p:spPr>
          <a:xfrm>
            <a:off x="10432307" y="5867177"/>
            <a:ext cx="1696824" cy="822960"/>
          </a:xfrm>
          <a:prstGeom prst="rect">
            <a:avLst/>
          </a:prstGeom>
        </p:spPr>
      </p:pic>
    </p:spTree>
    <p:extLst>
      <p:ext uri="{BB962C8B-B14F-4D97-AF65-F5344CB8AC3E}">
        <p14:creationId xmlns:p14="http://schemas.microsoft.com/office/powerpoint/2010/main" val="14613952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phic Slide Option 6">
    <p:spTree>
      <p:nvGrpSpPr>
        <p:cNvPr id="1" name=""/>
        <p:cNvGrpSpPr/>
        <p:nvPr/>
      </p:nvGrpSpPr>
      <p:grpSpPr>
        <a:xfrm>
          <a:off x="0" y="0"/>
          <a:ext cx="0" cy="0"/>
          <a:chOff x="0" y="0"/>
          <a:chExt cx="0" cy="0"/>
        </a:xfrm>
      </p:grpSpPr>
      <p:sp>
        <p:nvSpPr>
          <p:cNvPr id="6" name="Google Shape;645;p64">
            <a:extLst>
              <a:ext uri="{FF2B5EF4-FFF2-40B4-BE49-F238E27FC236}">
                <a16:creationId xmlns:a16="http://schemas.microsoft.com/office/drawing/2014/main" id="{052AF458-C71F-8147-9702-77AC23148D24}"/>
              </a:ext>
            </a:extLst>
          </p:cNvPr>
          <p:cNvSpPr/>
          <p:nvPr userDrawn="1"/>
        </p:nvSpPr>
        <p:spPr>
          <a:xfrm>
            <a:off x="972853" y="2837280"/>
            <a:ext cx="2774723" cy="2774722"/>
          </a:xfrm>
          <a:prstGeom prst="ellipse">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estrial"/>
              <a:ea typeface="Questrial"/>
              <a:cs typeface="Questrial"/>
              <a:sym typeface="Questrial"/>
            </a:endParaRPr>
          </a:p>
        </p:txBody>
      </p:sp>
      <p:sp>
        <p:nvSpPr>
          <p:cNvPr id="7" name="Google Shape;646;p64">
            <a:extLst>
              <a:ext uri="{FF2B5EF4-FFF2-40B4-BE49-F238E27FC236}">
                <a16:creationId xmlns:a16="http://schemas.microsoft.com/office/drawing/2014/main" id="{B4D39574-F4D9-1342-BD53-B8CD62DB6027}"/>
              </a:ext>
            </a:extLst>
          </p:cNvPr>
          <p:cNvSpPr/>
          <p:nvPr userDrawn="1"/>
        </p:nvSpPr>
        <p:spPr>
          <a:xfrm>
            <a:off x="1097055" y="2794251"/>
            <a:ext cx="911844" cy="911844"/>
          </a:xfrm>
          <a:prstGeom prst="ellipse">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alibri"/>
              <a:ea typeface="Calibri"/>
              <a:cs typeface="Calibri"/>
              <a:sym typeface="Calibri"/>
            </a:endParaRPr>
          </a:p>
        </p:txBody>
      </p:sp>
      <p:sp>
        <p:nvSpPr>
          <p:cNvPr id="8" name="Google Shape;647;p64">
            <a:extLst>
              <a:ext uri="{FF2B5EF4-FFF2-40B4-BE49-F238E27FC236}">
                <a16:creationId xmlns:a16="http://schemas.microsoft.com/office/drawing/2014/main" id="{6374295F-91A9-3A45-AFB4-03CF8B2D42E2}"/>
              </a:ext>
            </a:extLst>
          </p:cNvPr>
          <p:cNvSpPr/>
          <p:nvPr userDrawn="1"/>
        </p:nvSpPr>
        <p:spPr>
          <a:xfrm>
            <a:off x="3463376" y="2837280"/>
            <a:ext cx="2774723" cy="2774722"/>
          </a:xfrm>
          <a:prstGeom prst="ellipse">
            <a:avLst/>
          </a:prstGeom>
          <a:solidFill>
            <a:schemeClr val="accent4">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estrial"/>
              <a:ea typeface="Questrial"/>
              <a:cs typeface="Questrial"/>
              <a:sym typeface="Questrial"/>
            </a:endParaRPr>
          </a:p>
        </p:txBody>
      </p:sp>
      <p:sp>
        <p:nvSpPr>
          <p:cNvPr id="9" name="Google Shape;648;p64">
            <a:extLst>
              <a:ext uri="{FF2B5EF4-FFF2-40B4-BE49-F238E27FC236}">
                <a16:creationId xmlns:a16="http://schemas.microsoft.com/office/drawing/2014/main" id="{530B3B16-FAD8-F241-9FD7-92031E0433AB}"/>
              </a:ext>
            </a:extLst>
          </p:cNvPr>
          <p:cNvSpPr/>
          <p:nvPr userDrawn="1"/>
        </p:nvSpPr>
        <p:spPr>
          <a:xfrm>
            <a:off x="3587578" y="2794251"/>
            <a:ext cx="911844" cy="911844"/>
          </a:xfrm>
          <a:prstGeom prst="ellipse">
            <a:avLst/>
          </a:prstGeom>
          <a:solidFill>
            <a:schemeClr val="accent4">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alibri"/>
              <a:ea typeface="Calibri"/>
              <a:cs typeface="Calibri"/>
              <a:sym typeface="Calibri"/>
            </a:endParaRPr>
          </a:p>
        </p:txBody>
      </p:sp>
      <p:sp>
        <p:nvSpPr>
          <p:cNvPr id="10" name="Google Shape;649;p64">
            <a:extLst>
              <a:ext uri="{FF2B5EF4-FFF2-40B4-BE49-F238E27FC236}">
                <a16:creationId xmlns:a16="http://schemas.microsoft.com/office/drawing/2014/main" id="{B20C68E0-0141-334B-9778-42FBA5A63B19}"/>
              </a:ext>
            </a:extLst>
          </p:cNvPr>
          <p:cNvSpPr/>
          <p:nvPr userDrawn="1"/>
        </p:nvSpPr>
        <p:spPr>
          <a:xfrm>
            <a:off x="5953901" y="2837280"/>
            <a:ext cx="2774723" cy="2774722"/>
          </a:xfrm>
          <a:prstGeom prst="ellipse">
            <a:avLst/>
          </a:prstGeom>
          <a:solidFill>
            <a:schemeClr val="bg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estrial"/>
              <a:ea typeface="Questrial"/>
              <a:cs typeface="Questrial"/>
              <a:sym typeface="Questrial"/>
            </a:endParaRPr>
          </a:p>
        </p:txBody>
      </p:sp>
      <p:sp>
        <p:nvSpPr>
          <p:cNvPr id="11" name="Google Shape;650;p64">
            <a:extLst>
              <a:ext uri="{FF2B5EF4-FFF2-40B4-BE49-F238E27FC236}">
                <a16:creationId xmlns:a16="http://schemas.microsoft.com/office/drawing/2014/main" id="{9540501E-DF24-FD41-94F8-9FBAC4108A3F}"/>
              </a:ext>
            </a:extLst>
          </p:cNvPr>
          <p:cNvSpPr/>
          <p:nvPr userDrawn="1"/>
        </p:nvSpPr>
        <p:spPr>
          <a:xfrm>
            <a:off x="6078103" y="2794251"/>
            <a:ext cx="911844" cy="911844"/>
          </a:xfrm>
          <a:prstGeom prst="ellipse">
            <a:avLst/>
          </a:prstGeom>
          <a:solidFill>
            <a:schemeClr val="bg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alibri"/>
              <a:ea typeface="Calibri"/>
              <a:cs typeface="Calibri"/>
              <a:sym typeface="Calibri"/>
            </a:endParaRPr>
          </a:p>
        </p:txBody>
      </p:sp>
      <p:sp>
        <p:nvSpPr>
          <p:cNvPr id="12" name="Google Shape;651;p64">
            <a:extLst>
              <a:ext uri="{FF2B5EF4-FFF2-40B4-BE49-F238E27FC236}">
                <a16:creationId xmlns:a16="http://schemas.microsoft.com/office/drawing/2014/main" id="{00F942CC-AB8A-8F4E-ACD5-A1BFD599DF3D}"/>
              </a:ext>
            </a:extLst>
          </p:cNvPr>
          <p:cNvSpPr/>
          <p:nvPr userDrawn="1"/>
        </p:nvSpPr>
        <p:spPr>
          <a:xfrm>
            <a:off x="8444424" y="2837280"/>
            <a:ext cx="2774723" cy="2774722"/>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estrial"/>
              <a:ea typeface="Questrial"/>
              <a:cs typeface="Questrial"/>
              <a:sym typeface="Questrial"/>
            </a:endParaRPr>
          </a:p>
        </p:txBody>
      </p:sp>
      <p:sp>
        <p:nvSpPr>
          <p:cNvPr id="13" name="Google Shape;652;p64">
            <a:extLst>
              <a:ext uri="{FF2B5EF4-FFF2-40B4-BE49-F238E27FC236}">
                <a16:creationId xmlns:a16="http://schemas.microsoft.com/office/drawing/2014/main" id="{EBD8D051-365D-914B-AF9D-508BBE343224}"/>
              </a:ext>
            </a:extLst>
          </p:cNvPr>
          <p:cNvSpPr/>
          <p:nvPr userDrawn="1"/>
        </p:nvSpPr>
        <p:spPr>
          <a:xfrm>
            <a:off x="8568627" y="2794251"/>
            <a:ext cx="911844" cy="91184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alibri"/>
              <a:ea typeface="Calibri"/>
              <a:cs typeface="Calibri"/>
              <a:sym typeface="Calibri"/>
            </a:endParaRPr>
          </a:p>
        </p:txBody>
      </p:sp>
      <p:sp>
        <p:nvSpPr>
          <p:cNvPr id="19" name="Google Shape;677;p64">
            <a:extLst>
              <a:ext uri="{FF2B5EF4-FFF2-40B4-BE49-F238E27FC236}">
                <a16:creationId xmlns:a16="http://schemas.microsoft.com/office/drawing/2014/main" id="{489BC72A-5A30-454F-A5B6-DED7DF2CE89C}"/>
              </a:ext>
            </a:extLst>
          </p:cNvPr>
          <p:cNvSpPr/>
          <p:nvPr userDrawn="1"/>
        </p:nvSpPr>
        <p:spPr>
          <a:xfrm>
            <a:off x="2063497" y="3144281"/>
            <a:ext cx="593432"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ID" sz="5400" b="1">
                <a:solidFill>
                  <a:schemeClr val="lt1"/>
                </a:solidFill>
                <a:latin typeface="Open Sans"/>
                <a:ea typeface="Open Sans"/>
                <a:cs typeface="Open Sans"/>
                <a:sym typeface="Open Sans"/>
              </a:rPr>
              <a:t>1</a:t>
            </a:r>
            <a:endParaRPr sz="5400">
              <a:solidFill>
                <a:schemeClr val="lt1"/>
              </a:solidFill>
              <a:latin typeface="Calibri"/>
              <a:ea typeface="Calibri"/>
              <a:cs typeface="Calibri"/>
              <a:sym typeface="Calibri"/>
            </a:endParaRPr>
          </a:p>
        </p:txBody>
      </p:sp>
      <p:sp>
        <p:nvSpPr>
          <p:cNvPr id="20" name="Google Shape;678;p64">
            <a:extLst>
              <a:ext uri="{FF2B5EF4-FFF2-40B4-BE49-F238E27FC236}">
                <a16:creationId xmlns:a16="http://schemas.microsoft.com/office/drawing/2014/main" id="{A977C883-F7E3-C244-93CA-72B705A398B5}"/>
              </a:ext>
            </a:extLst>
          </p:cNvPr>
          <p:cNvSpPr/>
          <p:nvPr userDrawn="1"/>
        </p:nvSpPr>
        <p:spPr>
          <a:xfrm>
            <a:off x="4556797" y="3144281"/>
            <a:ext cx="593432"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ID" sz="5400" b="1">
                <a:solidFill>
                  <a:schemeClr val="lt1"/>
                </a:solidFill>
                <a:latin typeface="Open Sans"/>
                <a:ea typeface="Open Sans"/>
                <a:cs typeface="Open Sans"/>
                <a:sym typeface="Open Sans"/>
              </a:rPr>
              <a:t>2</a:t>
            </a:r>
            <a:endParaRPr sz="5400">
              <a:solidFill>
                <a:schemeClr val="lt1"/>
              </a:solidFill>
              <a:latin typeface="Calibri"/>
              <a:ea typeface="Calibri"/>
              <a:cs typeface="Calibri"/>
              <a:sym typeface="Calibri"/>
            </a:endParaRPr>
          </a:p>
        </p:txBody>
      </p:sp>
      <p:sp>
        <p:nvSpPr>
          <p:cNvPr id="21" name="Google Shape;679;p64">
            <a:extLst>
              <a:ext uri="{FF2B5EF4-FFF2-40B4-BE49-F238E27FC236}">
                <a16:creationId xmlns:a16="http://schemas.microsoft.com/office/drawing/2014/main" id="{A3D67DE2-AE36-5049-B3C8-3BDDBB31900F}"/>
              </a:ext>
            </a:extLst>
          </p:cNvPr>
          <p:cNvSpPr/>
          <p:nvPr userDrawn="1"/>
        </p:nvSpPr>
        <p:spPr>
          <a:xfrm>
            <a:off x="7039649" y="3144281"/>
            <a:ext cx="593432"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ID" sz="5400" b="1">
                <a:solidFill>
                  <a:schemeClr val="lt1"/>
                </a:solidFill>
                <a:latin typeface="Open Sans"/>
                <a:ea typeface="Open Sans"/>
                <a:cs typeface="Open Sans"/>
                <a:sym typeface="Open Sans"/>
              </a:rPr>
              <a:t>3</a:t>
            </a:r>
            <a:endParaRPr sz="5400">
              <a:solidFill>
                <a:schemeClr val="lt1"/>
              </a:solidFill>
              <a:latin typeface="Calibri"/>
              <a:ea typeface="Calibri"/>
              <a:cs typeface="Calibri"/>
              <a:sym typeface="Calibri"/>
            </a:endParaRPr>
          </a:p>
        </p:txBody>
      </p:sp>
      <p:sp>
        <p:nvSpPr>
          <p:cNvPr id="22" name="Google Shape;680;p64">
            <a:extLst>
              <a:ext uri="{FF2B5EF4-FFF2-40B4-BE49-F238E27FC236}">
                <a16:creationId xmlns:a16="http://schemas.microsoft.com/office/drawing/2014/main" id="{A3160A8C-7157-1342-829D-FB8111746B58}"/>
              </a:ext>
            </a:extLst>
          </p:cNvPr>
          <p:cNvSpPr/>
          <p:nvPr userDrawn="1"/>
        </p:nvSpPr>
        <p:spPr>
          <a:xfrm>
            <a:off x="9530174" y="3144281"/>
            <a:ext cx="593432"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ID" sz="5400" b="1">
                <a:solidFill>
                  <a:schemeClr val="lt1"/>
                </a:solidFill>
                <a:latin typeface="Open Sans"/>
                <a:ea typeface="Open Sans"/>
                <a:cs typeface="Open Sans"/>
                <a:sym typeface="Open Sans"/>
              </a:rPr>
              <a:t>4</a:t>
            </a:r>
            <a:endParaRPr sz="5400">
              <a:solidFill>
                <a:schemeClr val="lt1"/>
              </a:solidFill>
              <a:latin typeface="Calibri"/>
              <a:ea typeface="Calibri"/>
              <a:cs typeface="Calibri"/>
              <a:sym typeface="Calibri"/>
            </a:endParaRPr>
          </a:p>
        </p:txBody>
      </p:sp>
      <p:sp>
        <p:nvSpPr>
          <p:cNvPr id="37" name="Google Shape;726;p65">
            <a:extLst>
              <a:ext uri="{FF2B5EF4-FFF2-40B4-BE49-F238E27FC236}">
                <a16:creationId xmlns:a16="http://schemas.microsoft.com/office/drawing/2014/main" id="{BF33ECFA-389C-1548-A104-A5E6A602505B}"/>
              </a:ext>
            </a:extLst>
          </p:cNvPr>
          <p:cNvSpPr txBox="1"/>
          <p:nvPr userDrawn="1"/>
        </p:nvSpPr>
        <p:spPr>
          <a:xfrm>
            <a:off x="2974092" y="1807268"/>
            <a:ext cx="2965024" cy="43088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a:solidFill>
                <a:schemeClr val="accent4"/>
              </a:solidFill>
            </a:endParaRPr>
          </a:p>
        </p:txBody>
      </p:sp>
      <p:sp>
        <p:nvSpPr>
          <p:cNvPr id="44" name="Text Placeholder 21">
            <a:extLst>
              <a:ext uri="{FF2B5EF4-FFF2-40B4-BE49-F238E27FC236}">
                <a16:creationId xmlns:a16="http://schemas.microsoft.com/office/drawing/2014/main" id="{508AF2EC-6685-0448-A83B-9DBFB6AC04AC}"/>
              </a:ext>
            </a:extLst>
          </p:cNvPr>
          <p:cNvSpPr>
            <a:spLocks noGrp="1"/>
          </p:cNvSpPr>
          <p:nvPr>
            <p:ph type="body" sz="quarter" idx="11" hasCustomPrompt="1"/>
          </p:nvPr>
        </p:nvSpPr>
        <p:spPr>
          <a:xfrm>
            <a:off x="544011" y="450576"/>
            <a:ext cx="11076971"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45" name="Text Placeholder 27">
            <a:extLst>
              <a:ext uri="{FF2B5EF4-FFF2-40B4-BE49-F238E27FC236}">
                <a16:creationId xmlns:a16="http://schemas.microsoft.com/office/drawing/2014/main" id="{07633723-C4C6-3441-AB05-CA8BAB22C130}"/>
              </a:ext>
            </a:extLst>
          </p:cNvPr>
          <p:cNvSpPr>
            <a:spLocks noGrp="1"/>
          </p:cNvSpPr>
          <p:nvPr>
            <p:ph type="body" sz="quarter" idx="13" hasCustomPrompt="1"/>
          </p:nvPr>
        </p:nvSpPr>
        <p:spPr>
          <a:xfrm>
            <a:off x="544011" y="1435762"/>
            <a:ext cx="11076971" cy="853124"/>
          </a:xfrm>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sz="2200" baseline="0">
                <a:solidFill>
                  <a:schemeClr val="bg2">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D" sz="2800">
                <a:solidFill>
                  <a:srgbClr val="7F7F7F"/>
                </a:solidFill>
                <a:latin typeface="Open Sans"/>
                <a:ea typeface="Open Sans"/>
                <a:cs typeface="Open Sans"/>
                <a:sym typeface="Open Sans"/>
              </a:rPr>
              <a:t>Text </a:t>
            </a:r>
            <a:endParaRPr lang="en-ID"/>
          </a:p>
          <a:p>
            <a:pPr lvl="0"/>
            <a:endParaRPr lang="en-US"/>
          </a:p>
        </p:txBody>
      </p:sp>
      <p:sp>
        <p:nvSpPr>
          <p:cNvPr id="46" name="Text Placeholder 27">
            <a:extLst>
              <a:ext uri="{FF2B5EF4-FFF2-40B4-BE49-F238E27FC236}">
                <a16:creationId xmlns:a16="http://schemas.microsoft.com/office/drawing/2014/main" id="{43201988-F531-1744-B75D-7B7632BD28F2}"/>
              </a:ext>
            </a:extLst>
          </p:cNvPr>
          <p:cNvSpPr>
            <a:spLocks noGrp="1"/>
          </p:cNvSpPr>
          <p:nvPr>
            <p:ph type="body" sz="quarter" idx="15" hasCustomPrompt="1"/>
          </p:nvPr>
        </p:nvSpPr>
        <p:spPr>
          <a:xfrm>
            <a:off x="1303351" y="4013097"/>
            <a:ext cx="2064883" cy="1160788"/>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Text</a:t>
            </a:r>
          </a:p>
        </p:txBody>
      </p:sp>
      <p:sp>
        <p:nvSpPr>
          <p:cNvPr id="48" name="Text Placeholder 27">
            <a:extLst>
              <a:ext uri="{FF2B5EF4-FFF2-40B4-BE49-F238E27FC236}">
                <a16:creationId xmlns:a16="http://schemas.microsoft.com/office/drawing/2014/main" id="{6C40FABF-FA79-FE40-89D2-DDF75F8F24E9}"/>
              </a:ext>
            </a:extLst>
          </p:cNvPr>
          <p:cNvSpPr>
            <a:spLocks noGrp="1"/>
          </p:cNvSpPr>
          <p:nvPr>
            <p:ph type="body" sz="quarter" idx="16" hasCustomPrompt="1"/>
          </p:nvPr>
        </p:nvSpPr>
        <p:spPr>
          <a:xfrm>
            <a:off x="3818295" y="4011707"/>
            <a:ext cx="2064883" cy="1160788"/>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Text</a:t>
            </a:r>
          </a:p>
        </p:txBody>
      </p:sp>
      <p:sp>
        <p:nvSpPr>
          <p:cNvPr id="49" name="Text Placeholder 27">
            <a:extLst>
              <a:ext uri="{FF2B5EF4-FFF2-40B4-BE49-F238E27FC236}">
                <a16:creationId xmlns:a16="http://schemas.microsoft.com/office/drawing/2014/main" id="{BF4DA43B-E267-DD47-A473-FFF418EE3B28}"/>
              </a:ext>
            </a:extLst>
          </p:cNvPr>
          <p:cNvSpPr>
            <a:spLocks noGrp="1"/>
          </p:cNvSpPr>
          <p:nvPr>
            <p:ph type="body" sz="quarter" idx="17" hasCustomPrompt="1"/>
          </p:nvPr>
        </p:nvSpPr>
        <p:spPr>
          <a:xfrm>
            <a:off x="6298796" y="4011707"/>
            <a:ext cx="2064883" cy="1160788"/>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Text</a:t>
            </a:r>
          </a:p>
        </p:txBody>
      </p:sp>
      <p:sp>
        <p:nvSpPr>
          <p:cNvPr id="50" name="Text Placeholder 27">
            <a:extLst>
              <a:ext uri="{FF2B5EF4-FFF2-40B4-BE49-F238E27FC236}">
                <a16:creationId xmlns:a16="http://schemas.microsoft.com/office/drawing/2014/main" id="{79006DEF-57B0-194C-8F19-51E4DF2328E0}"/>
              </a:ext>
            </a:extLst>
          </p:cNvPr>
          <p:cNvSpPr>
            <a:spLocks noGrp="1"/>
          </p:cNvSpPr>
          <p:nvPr>
            <p:ph type="body" sz="quarter" idx="18" hasCustomPrompt="1"/>
          </p:nvPr>
        </p:nvSpPr>
        <p:spPr>
          <a:xfrm>
            <a:off x="8810922" y="4011707"/>
            <a:ext cx="2064883" cy="1160788"/>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Text</a:t>
            </a:r>
          </a:p>
        </p:txBody>
      </p:sp>
      <p:sp>
        <p:nvSpPr>
          <p:cNvPr id="28" name="Text Placeholder 27">
            <a:extLst>
              <a:ext uri="{FF2B5EF4-FFF2-40B4-BE49-F238E27FC236}">
                <a16:creationId xmlns:a16="http://schemas.microsoft.com/office/drawing/2014/main" id="{8B204CEC-352B-0444-84BF-796FE7859446}"/>
              </a:ext>
            </a:extLst>
          </p:cNvPr>
          <p:cNvSpPr>
            <a:spLocks noGrp="1"/>
          </p:cNvSpPr>
          <p:nvPr>
            <p:ph type="body" sz="quarter" idx="19" hasCustomPrompt="1"/>
          </p:nvPr>
        </p:nvSpPr>
        <p:spPr>
          <a:xfrm>
            <a:off x="1092640" y="2996618"/>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29" name="Text Placeholder 27">
            <a:extLst>
              <a:ext uri="{FF2B5EF4-FFF2-40B4-BE49-F238E27FC236}">
                <a16:creationId xmlns:a16="http://schemas.microsoft.com/office/drawing/2014/main" id="{85F7D911-1CBA-4A48-923B-25E756DCFDFD}"/>
              </a:ext>
            </a:extLst>
          </p:cNvPr>
          <p:cNvSpPr>
            <a:spLocks noGrp="1"/>
          </p:cNvSpPr>
          <p:nvPr>
            <p:ph type="body" sz="quarter" idx="20" hasCustomPrompt="1"/>
          </p:nvPr>
        </p:nvSpPr>
        <p:spPr>
          <a:xfrm>
            <a:off x="3566675" y="2995228"/>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30" name="Text Placeholder 27">
            <a:extLst>
              <a:ext uri="{FF2B5EF4-FFF2-40B4-BE49-F238E27FC236}">
                <a16:creationId xmlns:a16="http://schemas.microsoft.com/office/drawing/2014/main" id="{1653CA4B-79EF-F045-B8A9-C2EF088DCCDD}"/>
              </a:ext>
            </a:extLst>
          </p:cNvPr>
          <p:cNvSpPr>
            <a:spLocks noGrp="1"/>
          </p:cNvSpPr>
          <p:nvPr>
            <p:ph type="body" sz="quarter" idx="21" hasCustomPrompt="1"/>
          </p:nvPr>
        </p:nvSpPr>
        <p:spPr>
          <a:xfrm>
            <a:off x="6054110" y="3035383"/>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31" name="Text Placeholder 27">
            <a:extLst>
              <a:ext uri="{FF2B5EF4-FFF2-40B4-BE49-F238E27FC236}">
                <a16:creationId xmlns:a16="http://schemas.microsoft.com/office/drawing/2014/main" id="{9AAB78F8-4BD7-1D47-9B3A-7D7459B8DF1A}"/>
              </a:ext>
            </a:extLst>
          </p:cNvPr>
          <p:cNvSpPr>
            <a:spLocks noGrp="1"/>
          </p:cNvSpPr>
          <p:nvPr>
            <p:ph type="body" sz="quarter" idx="22" hasCustomPrompt="1"/>
          </p:nvPr>
        </p:nvSpPr>
        <p:spPr>
          <a:xfrm>
            <a:off x="8518924" y="3035383"/>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pic>
        <p:nvPicPr>
          <p:cNvPr id="2" name="Picture 1" descr="A logo with text on it&#10;&#10;AI-generated content may be incorrect.">
            <a:extLst>
              <a:ext uri="{FF2B5EF4-FFF2-40B4-BE49-F238E27FC236}">
                <a16:creationId xmlns:a16="http://schemas.microsoft.com/office/drawing/2014/main" id="{126544FD-34FC-76DF-A5C1-79C5ABFB9EF6}"/>
              </a:ext>
            </a:extLst>
          </p:cNvPr>
          <p:cNvPicPr>
            <a:picLocks noChangeAspect="1"/>
          </p:cNvPicPr>
          <p:nvPr userDrawn="1"/>
        </p:nvPicPr>
        <p:blipFill>
          <a:blip r:embed="rId2"/>
          <a:stretch>
            <a:fillRect/>
          </a:stretch>
        </p:blipFill>
        <p:spPr>
          <a:xfrm>
            <a:off x="10432307" y="5867177"/>
            <a:ext cx="1696824" cy="822960"/>
          </a:xfrm>
          <a:prstGeom prst="rect">
            <a:avLst/>
          </a:prstGeom>
        </p:spPr>
      </p:pic>
    </p:spTree>
    <p:extLst>
      <p:ext uri="{BB962C8B-B14F-4D97-AF65-F5344CB8AC3E}">
        <p14:creationId xmlns:p14="http://schemas.microsoft.com/office/powerpoint/2010/main" val="1717237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Slide Option 1">
    <p:spTree>
      <p:nvGrpSpPr>
        <p:cNvPr id="1" name=""/>
        <p:cNvGrpSpPr/>
        <p:nvPr/>
      </p:nvGrpSpPr>
      <p:grpSpPr>
        <a:xfrm>
          <a:off x="0" y="0"/>
          <a:ext cx="0" cy="0"/>
          <a:chOff x="0" y="0"/>
          <a:chExt cx="0" cy="0"/>
        </a:xfrm>
      </p:grpSpPr>
      <p:sp>
        <p:nvSpPr>
          <p:cNvPr id="6" name="Google Shape;13;p3">
            <a:extLst>
              <a:ext uri="{FF2B5EF4-FFF2-40B4-BE49-F238E27FC236}">
                <a16:creationId xmlns:a16="http://schemas.microsoft.com/office/drawing/2014/main" id="{6FA574A3-5BC4-7C46-9A3C-B4BD8E2DC274}"/>
              </a:ext>
            </a:extLst>
          </p:cNvPr>
          <p:cNvSpPr/>
          <p:nvPr userDrawn="1"/>
        </p:nvSpPr>
        <p:spPr>
          <a:xfrm rot="10800000" flipH="1">
            <a:off x="1065104" y="0"/>
            <a:ext cx="1692259" cy="4572000"/>
          </a:xfrm>
          <a:custGeom>
            <a:avLst/>
            <a:gdLst/>
            <a:ahLst/>
            <a:cxnLst/>
            <a:rect l="l" t="t" r="r" b="b"/>
            <a:pathLst>
              <a:path w="1692259" h="4572000" extrusionOk="0">
                <a:moveTo>
                  <a:pt x="1311259" y="4572000"/>
                </a:moveTo>
                <a:lnTo>
                  <a:pt x="1692259" y="4572000"/>
                </a:lnTo>
                <a:lnTo>
                  <a:pt x="381000" y="0"/>
                </a:lnTo>
                <a:lnTo>
                  <a:pt x="0" y="0"/>
                </a:lnTo>
                <a:close/>
              </a:path>
            </a:pathLst>
          </a:custGeom>
          <a:solidFill>
            <a:schemeClr val="accent6">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14;p3">
            <a:extLst>
              <a:ext uri="{FF2B5EF4-FFF2-40B4-BE49-F238E27FC236}">
                <a16:creationId xmlns:a16="http://schemas.microsoft.com/office/drawing/2014/main" id="{A22D0ADE-B861-C443-B423-5B9EDD93AEE3}"/>
              </a:ext>
            </a:extLst>
          </p:cNvPr>
          <p:cNvSpPr/>
          <p:nvPr userDrawn="1"/>
        </p:nvSpPr>
        <p:spPr>
          <a:xfrm rot="10800000" flipH="1">
            <a:off x="0" y="0"/>
            <a:ext cx="2376363" cy="6858000"/>
          </a:xfrm>
          <a:custGeom>
            <a:avLst/>
            <a:gdLst/>
            <a:ahLst/>
            <a:cxnLst/>
            <a:rect l="l" t="t" r="r" b="b"/>
            <a:pathLst>
              <a:path w="2376363" h="6858000" extrusionOk="0">
                <a:moveTo>
                  <a:pt x="0" y="6858000"/>
                </a:moveTo>
                <a:lnTo>
                  <a:pt x="2376363" y="6858000"/>
                </a:lnTo>
                <a:lnTo>
                  <a:pt x="409474" y="0"/>
                </a:lnTo>
                <a:lnTo>
                  <a:pt x="0" y="0"/>
                </a:lnTo>
                <a:close/>
              </a:path>
            </a:pathLst>
          </a:cu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 name="Content Placeholder 18">
            <a:extLst>
              <a:ext uri="{FF2B5EF4-FFF2-40B4-BE49-F238E27FC236}">
                <a16:creationId xmlns:a16="http://schemas.microsoft.com/office/drawing/2014/main" id="{19B5B2BE-5226-8743-BF33-86DEFAEBD8AC}"/>
              </a:ext>
            </a:extLst>
          </p:cNvPr>
          <p:cNvSpPr>
            <a:spLocks noGrp="1"/>
          </p:cNvSpPr>
          <p:nvPr>
            <p:ph sz="quarter" idx="10"/>
          </p:nvPr>
        </p:nvSpPr>
        <p:spPr>
          <a:xfrm>
            <a:off x="2946486" y="1478523"/>
            <a:ext cx="8489950" cy="4800600"/>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21">
            <a:extLst>
              <a:ext uri="{FF2B5EF4-FFF2-40B4-BE49-F238E27FC236}">
                <a16:creationId xmlns:a16="http://schemas.microsoft.com/office/drawing/2014/main" id="{2D8D13DB-F644-D340-BFFF-DA183130443B}"/>
              </a:ext>
            </a:extLst>
          </p:cNvPr>
          <p:cNvSpPr>
            <a:spLocks noGrp="1"/>
          </p:cNvSpPr>
          <p:nvPr>
            <p:ph type="body" sz="quarter" idx="11" hasCustomPrompt="1"/>
          </p:nvPr>
        </p:nvSpPr>
        <p:spPr>
          <a:xfrm>
            <a:off x="2946400" y="427038"/>
            <a:ext cx="8489950"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pic>
        <p:nvPicPr>
          <p:cNvPr id="4" name="Picture 3" descr="A logo for a forum&#10;&#10;AI-generated content may be incorrect.">
            <a:extLst>
              <a:ext uri="{FF2B5EF4-FFF2-40B4-BE49-F238E27FC236}">
                <a16:creationId xmlns:a16="http://schemas.microsoft.com/office/drawing/2014/main" id="{C401FB60-9EBD-C044-08B9-7B6F6A4BA840}"/>
              </a:ext>
            </a:extLst>
          </p:cNvPr>
          <p:cNvPicPr>
            <a:picLocks noChangeAspect="1"/>
          </p:cNvPicPr>
          <p:nvPr userDrawn="1"/>
        </p:nvPicPr>
        <p:blipFill>
          <a:blip r:embed="rId2"/>
          <a:stretch>
            <a:fillRect/>
          </a:stretch>
        </p:blipFill>
        <p:spPr>
          <a:xfrm>
            <a:off x="306646" y="427990"/>
            <a:ext cx="1696824" cy="822960"/>
          </a:xfrm>
          <a:prstGeom prst="rect">
            <a:avLst/>
          </a:prstGeom>
        </p:spPr>
      </p:pic>
    </p:spTree>
    <p:extLst>
      <p:ext uri="{BB962C8B-B14F-4D97-AF65-F5344CB8AC3E}">
        <p14:creationId xmlns:p14="http://schemas.microsoft.com/office/powerpoint/2010/main" val="21702724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6" name="Google Shape;102;p31">
            <a:extLst>
              <a:ext uri="{FF2B5EF4-FFF2-40B4-BE49-F238E27FC236}">
                <a16:creationId xmlns:a16="http://schemas.microsoft.com/office/drawing/2014/main" id="{EEC64D07-4294-4B4C-8695-258B2961620D}"/>
              </a:ext>
            </a:extLst>
          </p:cNvPr>
          <p:cNvSpPr/>
          <p:nvPr userDrawn="1"/>
        </p:nvSpPr>
        <p:spPr>
          <a:xfrm flipH="1">
            <a:off x="8229599" y="0"/>
            <a:ext cx="3962398" cy="6871947"/>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891;p74">
            <a:extLst>
              <a:ext uri="{FF2B5EF4-FFF2-40B4-BE49-F238E27FC236}">
                <a16:creationId xmlns:a16="http://schemas.microsoft.com/office/drawing/2014/main" id="{93CDBC77-FD06-A140-AFC1-2A5964D6A9DB}"/>
              </a:ext>
            </a:extLst>
          </p:cNvPr>
          <p:cNvSpPr/>
          <p:nvPr userDrawn="1"/>
        </p:nvSpPr>
        <p:spPr>
          <a:xfrm>
            <a:off x="6447609" y="833107"/>
            <a:ext cx="4882242" cy="52768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9" name="Google Shape;893;p74">
            <a:extLst>
              <a:ext uri="{FF2B5EF4-FFF2-40B4-BE49-F238E27FC236}">
                <a16:creationId xmlns:a16="http://schemas.microsoft.com/office/drawing/2014/main" id="{443F19E6-1EF9-3B4B-A921-99EDB13FB30D}"/>
              </a:ext>
            </a:extLst>
          </p:cNvPr>
          <p:cNvGrpSpPr/>
          <p:nvPr userDrawn="1"/>
        </p:nvGrpSpPr>
        <p:grpSpPr>
          <a:xfrm>
            <a:off x="7331863" y="3517586"/>
            <a:ext cx="312862" cy="245818"/>
            <a:chOff x="1036826" y="319551"/>
            <a:chExt cx="4873247" cy="3828945"/>
          </a:xfrm>
          <a:solidFill>
            <a:schemeClr val="accent4"/>
          </a:solidFill>
        </p:grpSpPr>
        <p:sp>
          <p:nvSpPr>
            <p:cNvPr id="10" name="Google Shape;894;p74">
              <a:extLst>
                <a:ext uri="{FF2B5EF4-FFF2-40B4-BE49-F238E27FC236}">
                  <a16:creationId xmlns:a16="http://schemas.microsoft.com/office/drawing/2014/main" id="{8264FF1C-08F3-514F-8D2C-45292E32308D}"/>
                </a:ext>
              </a:extLst>
            </p:cNvPr>
            <p:cNvSpPr/>
            <p:nvPr/>
          </p:nvSpPr>
          <p:spPr>
            <a:xfrm>
              <a:off x="1036826" y="319551"/>
              <a:ext cx="4873237" cy="2436504"/>
            </a:xfrm>
            <a:custGeom>
              <a:avLst/>
              <a:gdLst/>
              <a:ahLst/>
              <a:cxnLst/>
              <a:rect l="l" t="t" r="r" b="b"/>
              <a:pathLst>
                <a:path w="4873237" h="2436504" extrusionOk="0">
                  <a:moveTo>
                    <a:pt x="467735" y="1180233"/>
                  </a:moveTo>
                  <a:cubicBezTo>
                    <a:pt x="529380" y="1223734"/>
                    <a:pt x="715204" y="1352931"/>
                    <a:pt x="1025214" y="1567758"/>
                  </a:cubicBezTo>
                  <a:cubicBezTo>
                    <a:pt x="1335234" y="1782585"/>
                    <a:pt x="1572730" y="1947996"/>
                    <a:pt x="1737712" y="2064001"/>
                  </a:cubicBezTo>
                  <a:cubicBezTo>
                    <a:pt x="1755839" y="2076717"/>
                    <a:pt x="1794348" y="2104358"/>
                    <a:pt x="1853260" y="2146964"/>
                  </a:cubicBezTo>
                  <a:cubicBezTo>
                    <a:pt x="1912182" y="2189598"/>
                    <a:pt x="1961140" y="2224050"/>
                    <a:pt x="2000098" y="2250329"/>
                  </a:cubicBezTo>
                  <a:cubicBezTo>
                    <a:pt x="2039083" y="2276599"/>
                    <a:pt x="2086213" y="2306069"/>
                    <a:pt x="2141534" y="2338692"/>
                  </a:cubicBezTo>
                  <a:cubicBezTo>
                    <a:pt x="2196837" y="2371287"/>
                    <a:pt x="2248967" y="2395804"/>
                    <a:pt x="2297916" y="2412035"/>
                  </a:cubicBezTo>
                  <a:cubicBezTo>
                    <a:pt x="2346874" y="2428399"/>
                    <a:pt x="2392194" y="2436505"/>
                    <a:pt x="2433885" y="2436505"/>
                  </a:cubicBezTo>
                  <a:lnTo>
                    <a:pt x="2436619" y="2436505"/>
                  </a:lnTo>
                  <a:lnTo>
                    <a:pt x="2439362" y="2436505"/>
                  </a:lnTo>
                  <a:cubicBezTo>
                    <a:pt x="2481053" y="2436505"/>
                    <a:pt x="2526392" y="2428389"/>
                    <a:pt x="2575350" y="2412035"/>
                  </a:cubicBezTo>
                  <a:cubicBezTo>
                    <a:pt x="2624281" y="2395804"/>
                    <a:pt x="2676459" y="2371258"/>
                    <a:pt x="2731713" y="2338692"/>
                  </a:cubicBezTo>
                  <a:cubicBezTo>
                    <a:pt x="2786996" y="2306031"/>
                    <a:pt x="2834126" y="2276589"/>
                    <a:pt x="2873112" y="2250329"/>
                  </a:cubicBezTo>
                  <a:cubicBezTo>
                    <a:pt x="2912097" y="2224050"/>
                    <a:pt x="2961018" y="2189598"/>
                    <a:pt x="3019959" y="2146964"/>
                  </a:cubicBezTo>
                  <a:cubicBezTo>
                    <a:pt x="3078861" y="2104320"/>
                    <a:pt x="3117418" y="2076717"/>
                    <a:pt x="3135544" y="2064001"/>
                  </a:cubicBezTo>
                  <a:cubicBezTo>
                    <a:pt x="3302308" y="1947996"/>
                    <a:pt x="3726580" y="1653378"/>
                    <a:pt x="4408227" y="1180176"/>
                  </a:cubicBezTo>
                  <a:cubicBezTo>
                    <a:pt x="4540568" y="1087755"/>
                    <a:pt x="4651134" y="976236"/>
                    <a:pt x="4739955" y="845696"/>
                  </a:cubicBezTo>
                  <a:cubicBezTo>
                    <a:pt x="4828842" y="715213"/>
                    <a:pt x="4873238" y="578329"/>
                    <a:pt x="4873238" y="435121"/>
                  </a:cubicBezTo>
                  <a:cubicBezTo>
                    <a:pt x="4873238" y="315449"/>
                    <a:pt x="4830156" y="213008"/>
                    <a:pt x="4744031" y="127806"/>
                  </a:cubicBezTo>
                  <a:cubicBezTo>
                    <a:pt x="4657916" y="42586"/>
                    <a:pt x="4555922" y="0"/>
                    <a:pt x="4438117" y="0"/>
                  </a:cubicBezTo>
                  <a:lnTo>
                    <a:pt x="435092" y="0"/>
                  </a:lnTo>
                  <a:cubicBezTo>
                    <a:pt x="295504" y="0"/>
                    <a:pt x="188081" y="47130"/>
                    <a:pt x="112843" y="141389"/>
                  </a:cubicBezTo>
                  <a:cubicBezTo>
                    <a:pt x="37614" y="235668"/>
                    <a:pt x="0" y="353511"/>
                    <a:pt x="0" y="494909"/>
                  </a:cubicBezTo>
                  <a:cubicBezTo>
                    <a:pt x="0" y="609124"/>
                    <a:pt x="49873" y="732892"/>
                    <a:pt x="149571" y="866137"/>
                  </a:cubicBezTo>
                  <a:cubicBezTo>
                    <a:pt x="249260" y="999392"/>
                    <a:pt x="355349" y="1104100"/>
                    <a:pt x="467735" y="1180233"/>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895;p74">
              <a:extLst>
                <a:ext uri="{FF2B5EF4-FFF2-40B4-BE49-F238E27FC236}">
                  <a16:creationId xmlns:a16="http://schemas.microsoft.com/office/drawing/2014/main" id="{8C2DEA91-8C43-3444-ABE2-DA5A957325A7}"/>
                </a:ext>
              </a:extLst>
            </p:cNvPr>
            <p:cNvSpPr/>
            <p:nvPr/>
          </p:nvSpPr>
          <p:spPr>
            <a:xfrm>
              <a:off x="1036826" y="1554153"/>
              <a:ext cx="4873247" cy="2594343"/>
            </a:xfrm>
            <a:custGeom>
              <a:avLst/>
              <a:gdLst/>
              <a:ahLst/>
              <a:cxnLst/>
              <a:rect l="l" t="t" r="r" b="b"/>
              <a:pathLst>
                <a:path w="4873247" h="2594343" extrusionOk="0">
                  <a:moveTo>
                    <a:pt x="4601261" y="236582"/>
                  </a:moveTo>
                  <a:cubicBezTo>
                    <a:pt x="4006672" y="639023"/>
                    <a:pt x="3555187" y="951786"/>
                    <a:pt x="3247025" y="1174804"/>
                  </a:cubicBezTo>
                  <a:cubicBezTo>
                    <a:pt x="3143688" y="1250918"/>
                    <a:pt x="3059859" y="1310335"/>
                    <a:pt x="2995479" y="1352912"/>
                  </a:cubicBezTo>
                  <a:cubicBezTo>
                    <a:pt x="2931100" y="1395517"/>
                    <a:pt x="2845480" y="1439027"/>
                    <a:pt x="2738495" y="1483424"/>
                  </a:cubicBezTo>
                  <a:cubicBezTo>
                    <a:pt x="2631548" y="1527886"/>
                    <a:pt x="2531878" y="1550051"/>
                    <a:pt x="2439400" y="1550051"/>
                  </a:cubicBezTo>
                  <a:lnTo>
                    <a:pt x="2436628" y="1550051"/>
                  </a:lnTo>
                  <a:lnTo>
                    <a:pt x="2433895" y="1550051"/>
                  </a:lnTo>
                  <a:cubicBezTo>
                    <a:pt x="2341436" y="1550051"/>
                    <a:pt x="2241709" y="1527886"/>
                    <a:pt x="2134762" y="1483424"/>
                  </a:cubicBezTo>
                  <a:cubicBezTo>
                    <a:pt x="2027815" y="1439027"/>
                    <a:pt x="1942138" y="1395517"/>
                    <a:pt x="1877778" y="1352912"/>
                  </a:cubicBezTo>
                  <a:cubicBezTo>
                    <a:pt x="1813436" y="1310335"/>
                    <a:pt x="1729578" y="1250918"/>
                    <a:pt x="1626251" y="1174804"/>
                  </a:cubicBezTo>
                  <a:cubicBezTo>
                    <a:pt x="1381487" y="995334"/>
                    <a:pt x="930974" y="682552"/>
                    <a:pt x="274691" y="236582"/>
                  </a:cubicBezTo>
                  <a:cubicBezTo>
                    <a:pt x="171326" y="167735"/>
                    <a:pt x="79772" y="88821"/>
                    <a:pt x="0" y="0"/>
                  </a:cubicBezTo>
                  <a:lnTo>
                    <a:pt x="0" y="2159175"/>
                  </a:lnTo>
                  <a:cubicBezTo>
                    <a:pt x="0" y="2278904"/>
                    <a:pt x="42586" y="2381288"/>
                    <a:pt x="127806" y="2466499"/>
                  </a:cubicBezTo>
                  <a:cubicBezTo>
                    <a:pt x="213008" y="2551738"/>
                    <a:pt x="315458" y="2594343"/>
                    <a:pt x="435121" y="2594343"/>
                  </a:cubicBezTo>
                  <a:lnTo>
                    <a:pt x="4438155" y="2594343"/>
                  </a:lnTo>
                  <a:cubicBezTo>
                    <a:pt x="4557789" y="2594343"/>
                    <a:pt x="4660230" y="2551738"/>
                    <a:pt x="4745441" y="2466499"/>
                  </a:cubicBezTo>
                  <a:cubicBezTo>
                    <a:pt x="4830680" y="2381260"/>
                    <a:pt x="4873248" y="2278913"/>
                    <a:pt x="4873248" y="2159175"/>
                  </a:cubicBezTo>
                  <a:lnTo>
                    <a:pt x="4873248" y="0"/>
                  </a:lnTo>
                  <a:cubicBezTo>
                    <a:pt x="4795276" y="86982"/>
                    <a:pt x="4704655" y="165897"/>
                    <a:pt x="4601261" y="236582"/>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3" name="Google Shape;897;p74">
            <a:extLst>
              <a:ext uri="{FF2B5EF4-FFF2-40B4-BE49-F238E27FC236}">
                <a16:creationId xmlns:a16="http://schemas.microsoft.com/office/drawing/2014/main" id="{1305A899-46EA-9043-A81B-6E45B2CA1917}"/>
              </a:ext>
            </a:extLst>
          </p:cNvPr>
          <p:cNvSpPr/>
          <p:nvPr userDrawn="1"/>
        </p:nvSpPr>
        <p:spPr>
          <a:xfrm>
            <a:off x="7340774" y="4559466"/>
            <a:ext cx="291422" cy="402335"/>
          </a:xfrm>
          <a:custGeom>
            <a:avLst/>
            <a:gdLst/>
            <a:ahLst/>
            <a:cxnLst/>
            <a:rect l="l" t="t" r="r" b="b"/>
            <a:pathLst>
              <a:path w="3532384" h="4876793" extrusionOk="0">
                <a:moveTo>
                  <a:pt x="1766192" y="0"/>
                </a:moveTo>
                <a:cubicBezTo>
                  <a:pt x="792309" y="0"/>
                  <a:pt x="0" y="792309"/>
                  <a:pt x="0" y="1766183"/>
                </a:cubicBezTo>
                <a:cubicBezTo>
                  <a:pt x="0" y="2974791"/>
                  <a:pt x="1580569" y="4749098"/>
                  <a:pt x="1647863" y="4824041"/>
                </a:cubicBezTo>
                <a:cubicBezTo>
                  <a:pt x="1711071" y="4894440"/>
                  <a:pt x="1821428" y="4894317"/>
                  <a:pt x="1884521" y="4824041"/>
                </a:cubicBezTo>
                <a:cubicBezTo>
                  <a:pt x="1951816" y="4749098"/>
                  <a:pt x="3532385" y="2974791"/>
                  <a:pt x="3532385" y="1766183"/>
                </a:cubicBezTo>
                <a:cubicBezTo>
                  <a:pt x="3532365" y="792309"/>
                  <a:pt x="2740066" y="0"/>
                  <a:pt x="1766192" y="0"/>
                </a:cubicBezTo>
                <a:close/>
                <a:moveTo>
                  <a:pt x="1766192" y="2654799"/>
                </a:moveTo>
                <a:cubicBezTo>
                  <a:pt x="1276207" y="2654799"/>
                  <a:pt x="877586" y="2256168"/>
                  <a:pt x="877586" y="1766183"/>
                </a:cubicBezTo>
                <a:cubicBezTo>
                  <a:pt x="877586" y="1276198"/>
                  <a:pt x="1276217" y="877576"/>
                  <a:pt x="1766192" y="877576"/>
                </a:cubicBezTo>
                <a:cubicBezTo>
                  <a:pt x="2256168" y="877576"/>
                  <a:pt x="2654789" y="1276207"/>
                  <a:pt x="2654789" y="1766192"/>
                </a:cubicBezTo>
                <a:cubicBezTo>
                  <a:pt x="2654789" y="2256177"/>
                  <a:pt x="2256168" y="2654799"/>
                  <a:pt x="1766192" y="265479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 name="Google Shape;899;p74">
            <a:extLst>
              <a:ext uri="{FF2B5EF4-FFF2-40B4-BE49-F238E27FC236}">
                <a16:creationId xmlns:a16="http://schemas.microsoft.com/office/drawing/2014/main" id="{B1E9D771-C673-2E43-BB59-F433C5A4A6F6}"/>
              </a:ext>
            </a:extLst>
          </p:cNvPr>
          <p:cNvSpPr txBox="1"/>
          <p:nvPr userDrawn="1"/>
        </p:nvSpPr>
        <p:spPr>
          <a:xfrm>
            <a:off x="7249186" y="1161354"/>
            <a:ext cx="2177199" cy="4308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ID" sz="2200" b="1">
                <a:solidFill>
                  <a:schemeClr val="dk1"/>
                </a:solidFill>
                <a:latin typeface="Open Sans"/>
                <a:ea typeface="Open Sans"/>
                <a:cs typeface="Open Sans"/>
                <a:sym typeface="Open Sans"/>
              </a:rPr>
              <a:t>GET IN TOUCH</a:t>
            </a:r>
            <a:endParaRPr/>
          </a:p>
        </p:txBody>
      </p:sp>
      <p:sp>
        <p:nvSpPr>
          <p:cNvPr id="16" name="Google Shape;902;p74">
            <a:extLst>
              <a:ext uri="{FF2B5EF4-FFF2-40B4-BE49-F238E27FC236}">
                <a16:creationId xmlns:a16="http://schemas.microsoft.com/office/drawing/2014/main" id="{0B1E618F-9FE3-A34F-924F-85EBCE64BC05}"/>
              </a:ext>
            </a:extLst>
          </p:cNvPr>
          <p:cNvSpPr/>
          <p:nvPr userDrawn="1"/>
        </p:nvSpPr>
        <p:spPr>
          <a:xfrm>
            <a:off x="7339938" y="2204899"/>
            <a:ext cx="338511" cy="325398"/>
          </a:xfrm>
          <a:custGeom>
            <a:avLst/>
            <a:gdLst/>
            <a:ahLst/>
            <a:cxnLst/>
            <a:rect l="l" t="t" r="r" b="b"/>
            <a:pathLst>
              <a:path w="3315429" h="3307934" extrusionOk="0">
                <a:moveTo>
                  <a:pt x="3241104" y="2616417"/>
                </a:moveTo>
                <a:lnTo>
                  <a:pt x="2729087" y="2104343"/>
                </a:lnTo>
                <a:cubicBezTo>
                  <a:pt x="2627103" y="2002769"/>
                  <a:pt x="2458215" y="2005855"/>
                  <a:pt x="2352678" y="2111430"/>
                </a:cubicBezTo>
                <a:lnTo>
                  <a:pt x="2094722" y="2369329"/>
                </a:lnTo>
                <a:cubicBezTo>
                  <a:pt x="2078425" y="2360347"/>
                  <a:pt x="2061556" y="2350965"/>
                  <a:pt x="2043821" y="2341011"/>
                </a:cubicBezTo>
                <a:cubicBezTo>
                  <a:pt x="1880924" y="2250752"/>
                  <a:pt x="1657973" y="2127041"/>
                  <a:pt x="1423362" y="1892260"/>
                </a:cubicBezTo>
                <a:cubicBezTo>
                  <a:pt x="1188057" y="1656982"/>
                  <a:pt x="1064232" y="1433688"/>
                  <a:pt x="973696" y="1270687"/>
                </a:cubicBezTo>
                <a:cubicBezTo>
                  <a:pt x="964143" y="1253418"/>
                  <a:pt x="954989" y="1236768"/>
                  <a:pt x="945950" y="1220957"/>
                </a:cubicBezTo>
                <a:lnTo>
                  <a:pt x="1119077" y="1048087"/>
                </a:lnTo>
                <a:lnTo>
                  <a:pt x="1204192" y="962867"/>
                </a:lnTo>
                <a:cubicBezTo>
                  <a:pt x="1309891" y="857140"/>
                  <a:pt x="1312806" y="688299"/>
                  <a:pt x="1211059" y="586430"/>
                </a:cubicBezTo>
                <a:lnTo>
                  <a:pt x="699043" y="74299"/>
                </a:lnTo>
                <a:cubicBezTo>
                  <a:pt x="597297" y="-27428"/>
                  <a:pt x="428333" y="-24342"/>
                  <a:pt x="322634" y="81385"/>
                </a:cubicBezTo>
                <a:lnTo>
                  <a:pt x="178330" y="226518"/>
                </a:lnTo>
                <a:lnTo>
                  <a:pt x="182274" y="230433"/>
                </a:lnTo>
                <a:cubicBezTo>
                  <a:pt x="133887" y="292174"/>
                  <a:pt x="93453" y="363383"/>
                  <a:pt x="63364" y="440173"/>
                </a:cubicBezTo>
                <a:cubicBezTo>
                  <a:pt x="35627" y="513268"/>
                  <a:pt x="18358" y="583020"/>
                  <a:pt x="10462" y="652914"/>
                </a:cubicBezTo>
                <a:cubicBezTo>
                  <a:pt x="-57147" y="1213403"/>
                  <a:pt x="198981" y="1725648"/>
                  <a:pt x="894077" y="2420754"/>
                </a:cubicBezTo>
                <a:cubicBezTo>
                  <a:pt x="1854911" y="3381522"/>
                  <a:pt x="2629218" y="3308941"/>
                  <a:pt x="2662622" y="3305398"/>
                </a:cubicBezTo>
                <a:cubicBezTo>
                  <a:pt x="2735374" y="3296702"/>
                  <a:pt x="2805097" y="3279319"/>
                  <a:pt x="2875953" y="3251801"/>
                </a:cubicBezTo>
                <a:cubicBezTo>
                  <a:pt x="2952077" y="3222064"/>
                  <a:pt x="3023238" y="3181687"/>
                  <a:pt x="3084941" y="3133405"/>
                </a:cubicBezTo>
                <a:lnTo>
                  <a:pt x="3088094" y="3136205"/>
                </a:lnTo>
                <a:lnTo>
                  <a:pt x="3234284" y="2993054"/>
                </a:lnTo>
                <a:cubicBezTo>
                  <a:pt x="3339764" y="2887346"/>
                  <a:pt x="3342802" y="2718449"/>
                  <a:pt x="3241104" y="261641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F3F3F"/>
              </a:solidFill>
              <a:latin typeface="Calibri"/>
              <a:ea typeface="Calibri"/>
              <a:cs typeface="Calibri"/>
              <a:sym typeface="Calibri"/>
            </a:endParaRPr>
          </a:p>
        </p:txBody>
      </p:sp>
      <p:cxnSp>
        <p:nvCxnSpPr>
          <p:cNvPr id="17" name="Google Shape;903;p74">
            <a:extLst>
              <a:ext uri="{FF2B5EF4-FFF2-40B4-BE49-F238E27FC236}">
                <a16:creationId xmlns:a16="http://schemas.microsoft.com/office/drawing/2014/main" id="{C70AC2F4-F3EF-3341-ACA3-7487D048F787}"/>
              </a:ext>
            </a:extLst>
          </p:cNvPr>
          <p:cNvCxnSpPr/>
          <p:nvPr userDrawn="1"/>
        </p:nvCxnSpPr>
        <p:spPr>
          <a:xfrm>
            <a:off x="8089875" y="3056317"/>
            <a:ext cx="2438399" cy="0"/>
          </a:xfrm>
          <a:prstGeom prst="straightConnector1">
            <a:avLst/>
          </a:prstGeom>
          <a:noFill/>
          <a:ln w="19050" cap="flat" cmpd="sng">
            <a:solidFill>
              <a:srgbClr val="D3D3D3"/>
            </a:solidFill>
            <a:prstDash val="solid"/>
            <a:miter lim="800000"/>
            <a:headEnd type="none" w="sm" len="sm"/>
            <a:tailEnd type="none" w="sm" len="sm"/>
          </a:ln>
        </p:spPr>
      </p:cxnSp>
      <p:cxnSp>
        <p:nvCxnSpPr>
          <p:cNvPr id="18" name="Google Shape;904;p74">
            <a:extLst>
              <a:ext uri="{FF2B5EF4-FFF2-40B4-BE49-F238E27FC236}">
                <a16:creationId xmlns:a16="http://schemas.microsoft.com/office/drawing/2014/main" id="{1737D224-42D3-4647-9510-5015BD56D831}"/>
              </a:ext>
            </a:extLst>
          </p:cNvPr>
          <p:cNvCxnSpPr/>
          <p:nvPr userDrawn="1"/>
        </p:nvCxnSpPr>
        <p:spPr>
          <a:xfrm>
            <a:off x="8089875" y="4297977"/>
            <a:ext cx="2438399" cy="0"/>
          </a:xfrm>
          <a:prstGeom prst="straightConnector1">
            <a:avLst/>
          </a:prstGeom>
          <a:noFill/>
          <a:ln w="19050" cap="flat" cmpd="sng">
            <a:solidFill>
              <a:srgbClr val="D3D3D3"/>
            </a:solidFill>
            <a:prstDash val="solid"/>
            <a:miter lim="800000"/>
            <a:headEnd type="none" w="sm" len="sm"/>
            <a:tailEnd type="none" w="sm" len="sm"/>
          </a:ln>
        </p:spPr>
      </p:cxnSp>
      <p:sp>
        <p:nvSpPr>
          <p:cNvPr id="19" name="Google Shape;905;p74">
            <a:extLst>
              <a:ext uri="{FF2B5EF4-FFF2-40B4-BE49-F238E27FC236}">
                <a16:creationId xmlns:a16="http://schemas.microsoft.com/office/drawing/2014/main" id="{6B80DDF1-0873-E945-99B3-A86F6525B9C9}"/>
              </a:ext>
            </a:extLst>
          </p:cNvPr>
          <p:cNvSpPr/>
          <p:nvPr userDrawn="1"/>
        </p:nvSpPr>
        <p:spPr>
          <a:xfrm>
            <a:off x="2250226" y="6006465"/>
            <a:ext cx="2605201"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ID" sz="1600">
                <a:solidFill>
                  <a:schemeClr val="lt1"/>
                </a:solidFill>
                <a:latin typeface="Open Sans"/>
                <a:ea typeface="Open Sans"/>
                <a:cs typeface="Open Sans"/>
                <a:sym typeface="Open Sans"/>
              </a:rPr>
              <a:t>www.yourwebsite.com</a:t>
            </a:r>
            <a:endParaRPr/>
          </a:p>
        </p:txBody>
      </p:sp>
      <p:cxnSp>
        <p:nvCxnSpPr>
          <p:cNvPr id="20" name="Google Shape;925;p75">
            <a:extLst>
              <a:ext uri="{FF2B5EF4-FFF2-40B4-BE49-F238E27FC236}">
                <a16:creationId xmlns:a16="http://schemas.microsoft.com/office/drawing/2014/main" id="{9C10F97F-DB5E-D047-A305-AE3AC2F85AFD}"/>
              </a:ext>
            </a:extLst>
          </p:cNvPr>
          <p:cNvCxnSpPr/>
          <p:nvPr userDrawn="1"/>
        </p:nvCxnSpPr>
        <p:spPr>
          <a:xfrm>
            <a:off x="7391352" y="1655459"/>
            <a:ext cx="506744" cy="0"/>
          </a:xfrm>
          <a:prstGeom prst="straightConnector1">
            <a:avLst/>
          </a:prstGeom>
          <a:noFill/>
          <a:ln w="28575" cap="flat" cmpd="sng">
            <a:solidFill>
              <a:schemeClr val="accent2"/>
            </a:solidFill>
            <a:prstDash val="solid"/>
            <a:miter lim="800000"/>
            <a:headEnd type="none" w="sm" len="sm"/>
            <a:tailEnd type="none" w="sm" len="sm"/>
          </a:ln>
        </p:spPr>
      </p:cxnSp>
      <p:sp>
        <p:nvSpPr>
          <p:cNvPr id="23" name="Text Placeholder 21">
            <a:extLst>
              <a:ext uri="{FF2B5EF4-FFF2-40B4-BE49-F238E27FC236}">
                <a16:creationId xmlns:a16="http://schemas.microsoft.com/office/drawing/2014/main" id="{065A8E86-4414-484B-8359-D1D234512251}"/>
              </a:ext>
            </a:extLst>
          </p:cNvPr>
          <p:cNvSpPr>
            <a:spLocks noGrp="1"/>
          </p:cNvSpPr>
          <p:nvPr>
            <p:ph type="body" sz="quarter" idx="11" hasCustomPrompt="1"/>
          </p:nvPr>
        </p:nvSpPr>
        <p:spPr>
          <a:xfrm>
            <a:off x="671332" y="3183841"/>
            <a:ext cx="6030410" cy="823912"/>
          </a:xfrm>
          <a:ln>
            <a:noFill/>
          </a:ln>
        </p:spPr>
        <p:txBody>
          <a:bodyPr>
            <a:noAutofit/>
          </a:bodyPr>
          <a:lstStyle>
            <a:lvl1pPr marL="0" indent="0" algn="ctr">
              <a:buFontTx/>
              <a:buNone/>
              <a:defRPr sz="5400" b="1" i="1" baseline="0">
                <a:solidFill>
                  <a:schemeClr val="accent4"/>
                </a:solidFill>
                <a:latin typeface="+mn-lt"/>
              </a:defRPr>
            </a:lvl1pPr>
          </a:lstStyle>
          <a:p>
            <a:pPr lvl="0"/>
            <a:r>
              <a:rPr lang="en-US"/>
              <a:t>Thank You</a:t>
            </a:r>
          </a:p>
        </p:txBody>
      </p:sp>
      <p:sp>
        <p:nvSpPr>
          <p:cNvPr id="24" name="Text Placeholder 27">
            <a:extLst>
              <a:ext uri="{FF2B5EF4-FFF2-40B4-BE49-F238E27FC236}">
                <a16:creationId xmlns:a16="http://schemas.microsoft.com/office/drawing/2014/main" id="{B80004B7-CC9E-DB4D-894E-D5B839A9F4E4}"/>
              </a:ext>
            </a:extLst>
          </p:cNvPr>
          <p:cNvSpPr>
            <a:spLocks noGrp="1"/>
          </p:cNvSpPr>
          <p:nvPr>
            <p:ph type="body" sz="quarter" idx="14" hasCustomPrompt="1"/>
          </p:nvPr>
        </p:nvSpPr>
        <p:spPr>
          <a:xfrm>
            <a:off x="8077921" y="2098988"/>
            <a:ext cx="2696927" cy="541159"/>
          </a:xfrm>
        </p:spPr>
        <p:txBody>
          <a:bodyPr>
            <a:normAutofit/>
          </a:bodyPr>
          <a:lstStyle>
            <a:lvl1pPr marL="0" marR="0" indent="0" algn="l" defTabSz="914400" rtl="0" eaLnBrk="1" fontAlgn="auto" latinLnBrk="0" hangingPunct="1">
              <a:lnSpc>
                <a:spcPct val="150000"/>
              </a:lnSpc>
              <a:spcBef>
                <a:spcPts val="0"/>
              </a:spcBef>
              <a:spcAft>
                <a:spcPts val="0"/>
              </a:spcAft>
              <a:buClrTx/>
              <a:buSzTx/>
              <a:buFontTx/>
              <a:buNone/>
              <a:tabLst/>
              <a:defRPr sz="1600" baseline="0">
                <a:solidFill>
                  <a:schemeClr val="bg2">
                    <a:lumMod val="50000"/>
                  </a:schemeClr>
                </a:solidFill>
              </a:defRPr>
            </a:lvl1pPr>
          </a:lstStyle>
          <a:p>
            <a:pPr marL="0" marR="0" lvl="0" indent="0" algn="l" rtl="0">
              <a:lnSpc>
                <a:spcPct val="150000"/>
              </a:lnSpc>
              <a:spcBef>
                <a:spcPts val="0"/>
              </a:spcBef>
              <a:spcAft>
                <a:spcPts val="0"/>
              </a:spcAft>
              <a:buNone/>
            </a:pPr>
            <a:r>
              <a:rPr lang="en-ID" sz="1600">
                <a:solidFill>
                  <a:srgbClr val="7F7F7F"/>
                </a:solidFill>
                <a:latin typeface="Open Sans"/>
                <a:ea typeface="Open Sans"/>
                <a:cs typeface="Open Sans"/>
                <a:sym typeface="Open Sans"/>
              </a:rPr>
              <a:t>(+1) 284 852 0000</a:t>
            </a:r>
            <a:endParaRPr lang="en-ID" sz="1600"/>
          </a:p>
          <a:p>
            <a:pPr lvl="0"/>
            <a:endParaRPr lang="en-US"/>
          </a:p>
        </p:txBody>
      </p:sp>
      <p:sp>
        <p:nvSpPr>
          <p:cNvPr id="25" name="Text Placeholder 27">
            <a:extLst>
              <a:ext uri="{FF2B5EF4-FFF2-40B4-BE49-F238E27FC236}">
                <a16:creationId xmlns:a16="http://schemas.microsoft.com/office/drawing/2014/main" id="{1DB41F89-0623-134E-A9E7-A12EB08A0006}"/>
              </a:ext>
            </a:extLst>
          </p:cNvPr>
          <p:cNvSpPr>
            <a:spLocks noGrp="1"/>
          </p:cNvSpPr>
          <p:nvPr>
            <p:ph type="body" sz="quarter" idx="15" hasCustomPrompt="1"/>
          </p:nvPr>
        </p:nvSpPr>
        <p:spPr>
          <a:xfrm>
            <a:off x="8089875" y="3403429"/>
            <a:ext cx="2696927" cy="541159"/>
          </a:xfrm>
        </p:spPr>
        <p:txBody>
          <a:bodyPr>
            <a:normAutofit/>
          </a:bodyPr>
          <a:lstStyle>
            <a:lvl1pPr marL="0" marR="0" indent="0" algn="l" defTabSz="914400" rtl="0" eaLnBrk="1" fontAlgn="auto" latinLnBrk="0" hangingPunct="1">
              <a:lnSpc>
                <a:spcPct val="150000"/>
              </a:lnSpc>
              <a:spcBef>
                <a:spcPts val="0"/>
              </a:spcBef>
              <a:spcAft>
                <a:spcPts val="0"/>
              </a:spcAft>
              <a:buClrTx/>
              <a:buSzTx/>
              <a:buFontTx/>
              <a:buNone/>
              <a:tabLst/>
              <a:defRPr sz="1600" baseline="0">
                <a:solidFill>
                  <a:schemeClr val="bg2">
                    <a:lumMod val="50000"/>
                  </a:schemeClr>
                </a:solidFill>
              </a:defRPr>
            </a:lvl1pPr>
          </a:lstStyle>
          <a:p>
            <a:pPr marL="0" marR="0" lvl="0" indent="0" algn="l" rtl="0">
              <a:lnSpc>
                <a:spcPct val="150000"/>
              </a:lnSpc>
              <a:spcBef>
                <a:spcPts val="0"/>
              </a:spcBef>
              <a:spcAft>
                <a:spcPts val="0"/>
              </a:spcAft>
              <a:buNone/>
            </a:pPr>
            <a:r>
              <a:rPr lang="en-ID" sz="1600" err="1">
                <a:solidFill>
                  <a:srgbClr val="7F7F7F"/>
                </a:solidFill>
                <a:latin typeface="Open Sans"/>
                <a:ea typeface="Open Sans"/>
                <a:cs typeface="Open Sans"/>
                <a:sym typeface="Open Sans"/>
              </a:rPr>
              <a:t>info@bvifsc.vg</a:t>
            </a:r>
            <a:endParaRPr lang="en-ID" sz="1600"/>
          </a:p>
          <a:p>
            <a:pPr lvl="0"/>
            <a:endParaRPr lang="en-US"/>
          </a:p>
        </p:txBody>
      </p:sp>
      <p:sp>
        <p:nvSpPr>
          <p:cNvPr id="26" name="Text Placeholder 27">
            <a:extLst>
              <a:ext uri="{FF2B5EF4-FFF2-40B4-BE49-F238E27FC236}">
                <a16:creationId xmlns:a16="http://schemas.microsoft.com/office/drawing/2014/main" id="{1E076C5C-2B87-5941-A04F-C028C05193E0}"/>
              </a:ext>
            </a:extLst>
          </p:cNvPr>
          <p:cNvSpPr>
            <a:spLocks noGrp="1"/>
          </p:cNvSpPr>
          <p:nvPr>
            <p:ph type="body" sz="quarter" idx="16" hasCustomPrompt="1"/>
          </p:nvPr>
        </p:nvSpPr>
        <p:spPr>
          <a:xfrm>
            <a:off x="8065722" y="4504658"/>
            <a:ext cx="2696927" cy="1185903"/>
          </a:xfrm>
        </p:spPr>
        <p:txBody>
          <a:bodyPr>
            <a:normAutofit/>
          </a:bodyPr>
          <a:lstStyle>
            <a:lvl1pPr marL="0" marR="0" indent="0" algn="l" defTabSz="914400" rtl="0" eaLnBrk="1" fontAlgn="auto" latinLnBrk="0" hangingPunct="1">
              <a:lnSpc>
                <a:spcPct val="150000"/>
              </a:lnSpc>
              <a:spcBef>
                <a:spcPts val="0"/>
              </a:spcBef>
              <a:spcAft>
                <a:spcPts val="0"/>
              </a:spcAft>
              <a:buClrTx/>
              <a:buSzTx/>
              <a:buFontTx/>
              <a:buNone/>
              <a:tabLst/>
              <a:defRPr sz="1600" baseline="0">
                <a:solidFill>
                  <a:schemeClr val="bg2">
                    <a:lumMod val="50000"/>
                  </a:schemeClr>
                </a:solidFill>
              </a:defRPr>
            </a:lvl1pPr>
          </a:lstStyle>
          <a:p>
            <a:pPr lvl="0">
              <a:lnSpc>
                <a:spcPct val="130000"/>
              </a:lnSpc>
            </a:pPr>
            <a:r>
              <a:rPr lang="en-ID" sz="1600">
                <a:solidFill>
                  <a:srgbClr val="7F7F7F"/>
                </a:solidFill>
                <a:latin typeface="Open Sans"/>
                <a:ea typeface="Open Sans"/>
                <a:cs typeface="Open Sans"/>
                <a:sym typeface="Open Sans"/>
              </a:rPr>
              <a:t>18 </a:t>
            </a:r>
            <a:r>
              <a:rPr lang="en-ID" sz="1600" err="1">
                <a:solidFill>
                  <a:srgbClr val="7F7F7F"/>
                </a:solidFill>
                <a:latin typeface="Open Sans"/>
                <a:ea typeface="Open Sans"/>
                <a:cs typeface="Open Sans"/>
                <a:sym typeface="Open Sans"/>
              </a:rPr>
              <a:t>Pasea</a:t>
            </a:r>
            <a:r>
              <a:rPr lang="en-ID" sz="1600">
                <a:solidFill>
                  <a:srgbClr val="7F7F7F"/>
                </a:solidFill>
                <a:latin typeface="Open Sans"/>
                <a:ea typeface="Open Sans"/>
                <a:cs typeface="Open Sans"/>
                <a:sym typeface="Open Sans"/>
              </a:rPr>
              <a:t> Estate Road, TORTOLA VG1110, BRITISH VIRGIN ISLANDS</a:t>
            </a:r>
            <a:endParaRPr lang="en-ID" sz="1600"/>
          </a:p>
          <a:p>
            <a:pPr lvl="0"/>
            <a:endParaRPr lang="en-US"/>
          </a:p>
        </p:txBody>
      </p:sp>
      <p:pic>
        <p:nvPicPr>
          <p:cNvPr id="3" name="Picture 2" descr="A logo with text on it&#10;&#10;AI-generated content may be incorrect.">
            <a:extLst>
              <a:ext uri="{FF2B5EF4-FFF2-40B4-BE49-F238E27FC236}">
                <a16:creationId xmlns:a16="http://schemas.microsoft.com/office/drawing/2014/main" id="{08A9B20F-1D7C-8CD6-D2AC-2CA79A0D1894}"/>
              </a:ext>
            </a:extLst>
          </p:cNvPr>
          <p:cNvPicPr>
            <a:picLocks noChangeAspect="1"/>
          </p:cNvPicPr>
          <p:nvPr userDrawn="1"/>
        </p:nvPicPr>
        <p:blipFill>
          <a:blip r:embed="rId2"/>
          <a:stretch>
            <a:fillRect/>
          </a:stretch>
        </p:blipFill>
        <p:spPr>
          <a:xfrm>
            <a:off x="1941094" y="502776"/>
            <a:ext cx="3657607" cy="1773940"/>
          </a:xfrm>
          <a:prstGeom prst="rect">
            <a:avLst/>
          </a:prstGeom>
        </p:spPr>
      </p:pic>
    </p:spTree>
    <p:extLst>
      <p:ext uri="{BB962C8B-B14F-4D97-AF65-F5344CB8AC3E}">
        <p14:creationId xmlns:p14="http://schemas.microsoft.com/office/powerpoint/2010/main" val="16390025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aphic Slide Option 7">
    <p:spTree>
      <p:nvGrpSpPr>
        <p:cNvPr id="1" name=""/>
        <p:cNvGrpSpPr/>
        <p:nvPr/>
      </p:nvGrpSpPr>
      <p:grpSpPr>
        <a:xfrm>
          <a:off x="0" y="0"/>
          <a:ext cx="0" cy="0"/>
          <a:chOff x="0" y="0"/>
          <a:chExt cx="0" cy="0"/>
        </a:xfrm>
      </p:grpSpPr>
      <p:sp>
        <p:nvSpPr>
          <p:cNvPr id="6" name="Google Shape;686;p65">
            <a:extLst>
              <a:ext uri="{FF2B5EF4-FFF2-40B4-BE49-F238E27FC236}">
                <a16:creationId xmlns:a16="http://schemas.microsoft.com/office/drawing/2014/main" id="{256B083B-4E8D-084E-945A-2FF1D44F7BFA}"/>
              </a:ext>
            </a:extLst>
          </p:cNvPr>
          <p:cNvSpPr/>
          <p:nvPr userDrawn="1"/>
        </p:nvSpPr>
        <p:spPr>
          <a:xfrm rot="5400000">
            <a:off x="1277897" y="2686375"/>
            <a:ext cx="2036274" cy="1781314"/>
          </a:xfrm>
          <a:custGeom>
            <a:avLst/>
            <a:gdLst/>
            <a:ahLst/>
            <a:cxnLst/>
            <a:rect l="l" t="t" r="r" b="b"/>
            <a:pathLst>
              <a:path w="700" h="613" extrusionOk="0">
                <a:moveTo>
                  <a:pt x="700" y="307"/>
                </a:moveTo>
                <a:cubicBezTo>
                  <a:pt x="503" y="504"/>
                  <a:pt x="503" y="504"/>
                  <a:pt x="503" y="504"/>
                </a:cubicBezTo>
                <a:cubicBezTo>
                  <a:pt x="394" y="613"/>
                  <a:pt x="218" y="613"/>
                  <a:pt x="109" y="504"/>
                </a:cubicBezTo>
                <a:cubicBezTo>
                  <a:pt x="109" y="504"/>
                  <a:pt x="109" y="504"/>
                  <a:pt x="109" y="504"/>
                </a:cubicBezTo>
                <a:cubicBezTo>
                  <a:pt x="0" y="395"/>
                  <a:pt x="0" y="218"/>
                  <a:pt x="109" y="109"/>
                </a:cubicBezTo>
                <a:cubicBezTo>
                  <a:pt x="109" y="109"/>
                  <a:pt x="109" y="109"/>
                  <a:pt x="109" y="109"/>
                </a:cubicBezTo>
                <a:cubicBezTo>
                  <a:pt x="218" y="0"/>
                  <a:pt x="394" y="0"/>
                  <a:pt x="503" y="109"/>
                </a:cubicBezTo>
                <a:lnTo>
                  <a:pt x="700" y="307"/>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687;p65">
            <a:extLst>
              <a:ext uri="{FF2B5EF4-FFF2-40B4-BE49-F238E27FC236}">
                <a16:creationId xmlns:a16="http://schemas.microsoft.com/office/drawing/2014/main" id="{5883B656-7932-974C-8856-A7A0BD6AAB9C}"/>
              </a:ext>
            </a:extLst>
          </p:cNvPr>
          <p:cNvSpPr/>
          <p:nvPr userDrawn="1"/>
        </p:nvSpPr>
        <p:spPr>
          <a:xfrm>
            <a:off x="1405377" y="2558895"/>
            <a:ext cx="1781315" cy="1781314"/>
          </a:xfrm>
          <a:custGeom>
            <a:avLst/>
            <a:gdLst/>
            <a:ahLst/>
            <a:cxnLst/>
            <a:rect l="l" t="t" r="r" b="b"/>
            <a:pathLst>
              <a:path w="612" h="613" extrusionOk="0">
                <a:moveTo>
                  <a:pt x="503" y="504"/>
                </a:moveTo>
                <a:cubicBezTo>
                  <a:pt x="503" y="504"/>
                  <a:pt x="503" y="504"/>
                  <a:pt x="503" y="504"/>
                </a:cubicBezTo>
                <a:cubicBezTo>
                  <a:pt x="394" y="613"/>
                  <a:pt x="218" y="613"/>
                  <a:pt x="109" y="504"/>
                </a:cubicBezTo>
                <a:cubicBezTo>
                  <a:pt x="109" y="504"/>
                  <a:pt x="109" y="504"/>
                  <a:pt x="109" y="504"/>
                </a:cubicBezTo>
                <a:cubicBezTo>
                  <a:pt x="0" y="395"/>
                  <a:pt x="0" y="218"/>
                  <a:pt x="109" y="109"/>
                </a:cubicBezTo>
                <a:cubicBezTo>
                  <a:pt x="109" y="109"/>
                  <a:pt x="109" y="109"/>
                  <a:pt x="109" y="109"/>
                </a:cubicBezTo>
                <a:cubicBezTo>
                  <a:pt x="218" y="0"/>
                  <a:pt x="394" y="0"/>
                  <a:pt x="503" y="109"/>
                </a:cubicBezTo>
                <a:cubicBezTo>
                  <a:pt x="503" y="109"/>
                  <a:pt x="503" y="109"/>
                  <a:pt x="503" y="109"/>
                </a:cubicBezTo>
                <a:cubicBezTo>
                  <a:pt x="612" y="218"/>
                  <a:pt x="612" y="395"/>
                  <a:pt x="503" y="504"/>
                </a:cubicBezTo>
                <a:close/>
              </a:path>
            </a:pathLst>
          </a:custGeom>
          <a:solidFill>
            <a:schemeClr val="accent4"/>
          </a:solidFill>
          <a:ln>
            <a:noFill/>
          </a:ln>
          <a:effectLst>
            <a:outerShdw blurRad="88900" dist="38100" dir="2700000" algn="tl" rotWithShape="0">
              <a:srgbClr val="000000">
                <a:alpha val="2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690;p65">
            <a:extLst>
              <a:ext uri="{FF2B5EF4-FFF2-40B4-BE49-F238E27FC236}">
                <a16:creationId xmlns:a16="http://schemas.microsoft.com/office/drawing/2014/main" id="{143140A7-8A8D-2745-9A74-FE50AA81DA3E}"/>
              </a:ext>
            </a:extLst>
          </p:cNvPr>
          <p:cNvSpPr/>
          <p:nvPr userDrawn="1"/>
        </p:nvSpPr>
        <p:spPr>
          <a:xfrm rot="5400000">
            <a:off x="3874587" y="2686375"/>
            <a:ext cx="2036274" cy="1781314"/>
          </a:xfrm>
          <a:custGeom>
            <a:avLst/>
            <a:gdLst/>
            <a:ahLst/>
            <a:cxnLst/>
            <a:rect l="l" t="t" r="r" b="b"/>
            <a:pathLst>
              <a:path w="700" h="613" extrusionOk="0">
                <a:moveTo>
                  <a:pt x="700" y="307"/>
                </a:moveTo>
                <a:cubicBezTo>
                  <a:pt x="503" y="504"/>
                  <a:pt x="503" y="504"/>
                  <a:pt x="503" y="504"/>
                </a:cubicBezTo>
                <a:cubicBezTo>
                  <a:pt x="394" y="613"/>
                  <a:pt x="218" y="613"/>
                  <a:pt x="109" y="504"/>
                </a:cubicBezTo>
                <a:cubicBezTo>
                  <a:pt x="109" y="504"/>
                  <a:pt x="109" y="504"/>
                  <a:pt x="109" y="504"/>
                </a:cubicBezTo>
                <a:cubicBezTo>
                  <a:pt x="0" y="395"/>
                  <a:pt x="0" y="218"/>
                  <a:pt x="109" y="109"/>
                </a:cubicBezTo>
                <a:cubicBezTo>
                  <a:pt x="109" y="109"/>
                  <a:pt x="109" y="109"/>
                  <a:pt x="109" y="109"/>
                </a:cubicBezTo>
                <a:cubicBezTo>
                  <a:pt x="218" y="0"/>
                  <a:pt x="394" y="0"/>
                  <a:pt x="503" y="109"/>
                </a:cubicBezTo>
                <a:lnTo>
                  <a:pt x="700" y="307"/>
                </a:lnTo>
                <a:close/>
              </a:path>
            </a:pathLst>
          </a:custGeom>
          <a:solidFill>
            <a:schemeClr val="accent4">
              <a:lumMod val="60000"/>
              <a:lumOff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 name="Google Shape;691;p65">
            <a:extLst>
              <a:ext uri="{FF2B5EF4-FFF2-40B4-BE49-F238E27FC236}">
                <a16:creationId xmlns:a16="http://schemas.microsoft.com/office/drawing/2014/main" id="{6E5EA899-5E3C-FD4D-81DB-0687723CB3C4}"/>
              </a:ext>
            </a:extLst>
          </p:cNvPr>
          <p:cNvSpPr/>
          <p:nvPr userDrawn="1"/>
        </p:nvSpPr>
        <p:spPr>
          <a:xfrm>
            <a:off x="4002067" y="2558895"/>
            <a:ext cx="1781315" cy="1781314"/>
          </a:xfrm>
          <a:custGeom>
            <a:avLst/>
            <a:gdLst/>
            <a:ahLst/>
            <a:cxnLst/>
            <a:rect l="l" t="t" r="r" b="b"/>
            <a:pathLst>
              <a:path w="612" h="613" extrusionOk="0">
                <a:moveTo>
                  <a:pt x="503" y="504"/>
                </a:moveTo>
                <a:cubicBezTo>
                  <a:pt x="503" y="504"/>
                  <a:pt x="503" y="504"/>
                  <a:pt x="503" y="504"/>
                </a:cubicBezTo>
                <a:cubicBezTo>
                  <a:pt x="394" y="613"/>
                  <a:pt x="218" y="613"/>
                  <a:pt x="109" y="504"/>
                </a:cubicBezTo>
                <a:cubicBezTo>
                  <a:pt x="109" y="504"/>
                  <a:pt x="109" y="504"/>
                  <a:pt x="109" y="504"/>
                </a:cubicBezTo>
                <a:cubicBezTo>
                  <a:pt x="0" y="395"/>
                  <a:pt x="0" y="218"/>
                  <a:pt x="109" y="109"/>
                </a:cubicBezTo>
                <a:cubicBezTo>
                  <a:pt x="109" y="109"/>
                  <a:pt x="109" y="109"/>
                  <a:pt x="109" y="109"/>
                </a:cubicBezTo>
                <a:cubicBezTo>
                  <a:pt x="218" y="0"/>
                  <a:pt x="394" y="0"/>
                  <a:pt x="503" y="109"/>
                </a:cubicBezTo>
                <a:cubicBezTo>
                  <a:pt x="503" y="109"/>
                  <a:pt x="503" y="109"/>
                  <a:pt x="503" y="109"/>
                </a:cubicBezTo>
                <a:cubicBezTo>
                  <a:pt x="612" y="218"/>
                  <a:pt x="612" y="395"/>
                  <a:pt x="503" y="504"/>
                </a:cubicBezTo>
                <a:close/>
              </a:path>
            </a:pathLst>
          </a:custGeom>
          <a:solidFill>
            <a:schemeClr val="accent4">
              <a:lumMod val="60000"/>
              <a:lumOff val="40000"/>
            </a:schemeClr>
          </a:solidFill>
          <a:ln>
            <a:noFill/>
          </a:ln>
          <a:effectLst>
            <a:outerShdw blurRad="88900" dist="38100" dir="2700000" algn="tl" rotWithShape="0">
              <a:srgbClr val="000000">
                <a:alpha val="2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 name="Google Shape;700;p65">
            <a:extLst>
              <a:ext uri="{FF2B5EF4-FFF2-40B4-BE49-F238E27FC236}">
                <a16:creationId xmlns:a16="http://schemas.microsoft.com/office/drawing/2014/main" id="{811743BD-D19F-4447-8391-1B076D1B2DD2}"/>
              </a:ext>
            </a:extLst>
          </p:cNvPr>
          <p:cNvSpPr/>
          <p:nvPr userDrawn="1"/>
        </p:nvSpPr>
        <p:spPr>
          <a:xfrm rot="5400000">
            <a:off x="9067966" y="2686375"/>
            <a:ext cx="2036274" cy="1781314"/>
          </a:xfrm>
          <a:custGeom>
            <a:avLst/>
            <a:gdLst/>
            <a:ahLst/>
            <a:cxnLst/>
            <a:rect l="l" t="t" r="r" b="b"/>
            <a:pathLst>
              <a:path w="700" h="613" extrusionOk="0">
                <a:moveTo>
                  <a:pt x="700" y="307"/>
                </a:moveTo>
                <a:cubicBezTo>
                  <a:pt x="503" y="504"/>
                  <a:pt x="503" y="504"/>
                  <a:pt x="503" y="504"/>
                </a:cubicBezTo>
                <a:cubicBezTo>
                  <a:pt x="394" y="613"/>
                  <a:pt x="218" y="613"/>
                  <a:pt x="109" y="504"/>
                </a:cubicBezTo>
                <a:cubicBezTo>
                  <a:pt x="109" y="504"/>
                  <a:pt x="109" y="504"/>
                  <a:pt x="109" y="504"/>
                </a:cubicBezTo>
                <a:cubicBezTo>
                  <a:pt x="0" y="395"/>
                  <a:pt x="0" y="218"/>
                  <a:pt x="109" y="109"/>
                </a:cubicBezTo>
                <a:cubicBezTo>
                  <a:pt x="109" y="109"/>
                  <a:pt x="109" y="109"/>
                  <a:pt x="109" y="109"/>
                </a:cubicBezTo>
                <a:cubicBezTo>
                  <a:pt x="218" y="0"/>
                  <a:pt x="394" y="0"/>
                  <a:pt x="503" y="109"/>
                </a:cubicBezTo>
                <a:lnTo>
                  <a:pt x="700" y="30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701;p65">
            <a:extLst>
              <a:ext uri="{FF2B5EF4-FFF2-40B4-BE49-F238E27FC236}">
                <a16:creationId xmlns:a16="http://schemas.microsoft.com/office/drawing/2014/main" id="{F2738AA0-6A95-DF43-A904-E3BBCC02F9CF}"/>
              </a:ext>
            </a:extLst>
          </p:cNvPr>
          <p:cNvSpPr/>
          <p:nvPr userDrawn="1"/>
        </p:nvSpPr>
        <p:spPr>
          <a:xfrm>
            <a:off x="9195446" y="2558895"/>
            <a:ext cx="1781315" cy="1781314"/>
          </a:xfrm>
          <a:custGeom>
            <a:avLst/>
            <a:gdLst/>
            <a:ahLst/>
            <a:cxnLst/>
            <a:rect l="l" t="t" r="r" b="b"/>
            <a:pathLst>
              <a:path w="612" h="613" extrusionOk="0">
                <a:moveTo>
                  <a:pt x="503" y="504"/>
                </a:moveTo>
                <a:cubicBezTo>
                  <a:pt x="503" y="504"/>
                  <a:pt x="503" y="504"/>
                  <a:pt x="503" y="504"/>
                </a:cubicBezTo>
                <a:cubicBezTo>
                  <a:pt x="394" y="613"/>
                  <a:pt x="218" y="613"/>
                  <a:pt x="109" y="504"/>
                </a:cubicBezTo>
                <a:cubicBezTo>
                  <a:pt x="109" y="504"/>
                  <a:pt x="109" y="504"/>
                  <a:pt x="109" y="504"/>
                </a:cubicBezTo>
                <a:cubicBezTo>
                  <a:pt x="0" y="395"/>
                  <a:pt x="0" y="218"/>
                  <a:pt x="109" y="109"/>
                </a:cubicBezTo>
                <a:cubicBezTo>
                  <a:pt x="109" y="109"/>
                  <a:pt x="109" y="109"/>
                  <a:pt x="109" y="109"/>
                </a:cubicBezTo>
                <a:cubicBezTo>
                  <a:pt x="218" y="0"/>
                  <a:pt x="394" y="0"/>
                  <a:pt x="503" y="109"/>
                </a:cubicBezTo>
                <a:cubicBezTo>
                  <a:pt x="503" y="109"/>
                  <a:pt x="503" y="109"/>
                  <a:pt x="503" y="109"/>
                </a:cubicBezTo>
                <a:cubicBezTo>
                  <a:pt x="612" y="218"/>
                  <a:pt x="612" y="395"/>
                  <a:pt x="503" y="504"/>
                </a:cubicBezTo>
                <a:close/>
              </a:path>
            </a:pathLst>
          </a:custGeom>
          <a:solidFill>
            <a:schemeClr val="accent2"/>
          </a:solidFill>
          <a:ln>
            <a:noFill/>
          </a:ln>
          <a:effectLst>
            <a:outerShdw blurRad="88900" dist="38100" dir="2700000" algn="tl" rotWithShape="0">
              <a:srgbClr val="000000">
                <a:alpha val="2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 name="Google Shape;706;p65">
            <a:extLst>
              <a:ext uri="{FF2B5EF4-FFF2-40B4-BE49-F238E27FC236}">
                <a16:creationId xmlns:a16="http://schemas.microsoft.com/office/drawing/2014/main" id="{B9E0DAD1-786B-184F-9AD6-3CA2389B92C6}"/>
              </a:ext>
            </a:extLst>
          </p:cNvPr>
          <p:cNvSpPr/>
          <p:nvPr userDrawn="1"/>
        </p:nvSpPr>
        <p:spPr>
          <a:xfrm rot="5400000">
            <a:off x="6471277" y="2686375"/>
            <a:ext cx="2036274" cy="1781314"/>
          </a:xfrm>
          <a:custGeom>
            <a:avLst/>
            <a:gdLst/>
            <a:ahLst/>
            <a:cxnLst/>
            <a:rect l="l" t="t" r="r" b="b"/>
            <a:pathLst>
              <a:path w="700" h="613" extrusionOk="0">
                <a:moveTo>
                  <a:pt x="700" y="307"/>
                </a:moveTo>
                <a:cubicBezTo>
                  <a:pt x="503" y="504"/>
                  <a:pt x="503" y="504"/>
                  <a:pt x="503" y="504"/>
                </a:cubicBezTo>
                <a:cubicBezTo>
                  <a:pt x="394" y="613"/>
                  <a:pt x="218" y="613"/>
                  <a:pt x="109" y="504"/>
                </a:cubicBezTo>
                <a:cubicBezTo>
                  <a:pt x="109" y="504"/>
                  <a:pt x="109" y="504"/>
                  <a:pt x="109" y="504"/>
                </a:cubicBezTo>
                <a:cubicBezTo>
                  <a:pt x="0" y="395"/>
                  <a:pt x="0" y="218"/>
                  <a:pt x="109" y="109"/>
                </a:cubicBezTo>
                <a:cubicBezTo>
                  <a:pt x="109" y="109"/>
                  <a:pt x="109" y="109"/>
                  <a:pt x="109" y="109"/>
                </a:cubicBezTo>
                <a:cubicBezTo>
                  <a:pt x="218" y="0"/>
                  <a:pt x="394" y="0"/>
                  <a:pt x="503" y="109"/>
                </a:cubicBezTo>
                <a:lnTo>
                  <a:pt x="700" y="307"/>
                </a:lnTo>
                <a:close/>
              </a:path>
            </a:pathLst>
          </a:custGeom>
          <a:solidFill>
            <a:schemeClr val="bg2">
              <a:lumMod val="75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707;p65">
            <a:extLst>
              <a:ext uri="{FF2B5EF4-FFF2-40B4-BE49-F238E27FC236}">
                <a16:creationId xmlns:a16="http://schemas.microsoft.com/office/drawing/2014/main" id="{5DFC2078-6C00-954E-A3D9-0D8B18A3B3E7}"/>
              </a:ext>
            </a:extLst>
          </p:cNvPr>
          <p:cNvSpPr/>
          <p:nvPr userDrawn="1"/>
        </p:nvSpPr>
        <p:spPr>
          <a:xfrm>
            <a:off x="6598757" y="2558895"/>
            <a:ext cx="1781315" cy="1781314"/>
          </a:xfrm>
          <a:custGeom>
            <a:avLst/>
            <a:gdLst/>
            <a:ahLst/>
            <a:cxnLst/>
            <a:rect l="l" t="t" r="r" b="b"/>
            <a:pathLst>
              <a:path w="612" h="613" extrusionOk="0">
                <a:moveTo>
                  <a:pt x="503" y="504"/>
                </a:moveTo>
                <a:cubicBezTo>
                  <a:pt x="503" y="504"/>
                  <a:pt x="503" y="504"/>
                  <a:pt x="503" y="504"/>
                </a:cubicBezTo>
                <a:cubicBezTo>
                  <a:pt x="394" y="613"/>
                  <a:pt x="218" y="613"/>
                  <a:pt x="109" y="504"/>
                </a:cubicBezTo>
                <a:cubicBezTo>
                  <a:pt x="109" y="504"/>
                  <a:pt x="109" y="504"/>
                  <a:pt x="109" y="504"/>
                </a:cubicBezTo>
                <a:cubicBezTo>
                  <a:pt x="0" y="395"/>
                  <a:pt x="0" y="218"/>
                  <a:pt x="109" y="109"/>
                </a:cubicBezTo>
                <a:cubicBezTo>
                  <a:pt x="109" y="109"/>
                  <a:pt x="109" y="109"/>
                  <a:pt x="109" y="109"/>
                </a:cubicBezTo>
                <a:cubicBezTo>
                  <a:pt x="218" y="0"/>
                  <a:pt x="394" y="0"/>
                  <a:pt x="503" y="109"/>
                </a:cubicBezTo>
                <a:cubicBezTo>
                  <a:pt x="503" y="109"/>
                  <a:pt x="503" y="109"/>
                  <a:pt x="503" y="109"/>
                </a:cubicBezTo>
                <a:cubicBezTo>
                  <a:pt x="612" y="218"/>
                  <a:pt x="612" y="395"/>
                  <a:pt x="503" y="504"/>
                </a:cubicBezTo>
                <a:close/>
              </a:path>
            </a:pathLst>
          </a:custGeom>
          <a:solidFill>
            <a:schemeClr val="bg2">
              <a:lumMod val="75000"/>
            </a:schemeClr>
          </a:solidFill>
          <a:ln>
            <a:noFill/>
          </a:ln>
          <a:effectLst>
            <a:outerShdw blurRad="88900" dist="38100" dir="2700000" algn="tl" rotWithShape="0">
              <a:srgbClr val="000000">
                <a:alpha val="2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9" name="Picture 28" descr="A close up of a sign&#10;&#10;Description automatically generated">
            <a:extLst>
              <a:ext uri="{FF2B5EF4-FFF2-40B4-BE49-F238E27FC236}">
                <a16:creationId xmlns:a16="http://schemas.microsoft.com/office/drawing/2014/main" id="{EA8A1D4B-6C44-5049-B7F2-7B4EBE6BD0B8}"/>
              </a:ext>
            </a:extLst>
          </p:cNvPr>
          <p:cNvPicPr>
            <a:picLocks noChangeAspect="1"/>
          </p:cNvPicPr>
          <p:nvPr userDrawn="1"/>
        </p:nvPicPr>
        <p:blipFill>
          <a:blip r:embed="rId2"/>
          <a:stretch>
            <a:fillRect/>
          </a:stretch>
        </p:blipFill>
        <p:spPr>
          <a:xfrm>
            <a:off x="11124348" y="5837422"/>
            <a:ext cx="823892" cy="823892"/>
          </a:xfrm>
          <a:prstGeom prst="rect">
            <a:avLst/>
          </a:prstGeom>
        </p:spPr>
      </p:pic>
      <p:sp>
        <p:nvSpPr>
          <p:cNvPr id="30" name="Text Placeholder 21">
            <a:extLst>
              <a:ext uri="{FF2B5EF4-FFF2-40B4-BE49-F238E27FC236}">
                <a16:creationId xmlns:a16="http://schemas.microsoft.com/office/drawing/2014/main" id="{F3DEF7D8-6A31-0043-BE9D-54B208AC29D3}"/>
              </a:ext>
            </a:extLst>
          </p:cNvPr>
          <p:cNvSpPr>
            <a:spLocks noGrp="1"/>
          </p:cNvSpPr>
          <p:nvPr>
            <p:ph type="body" sz="quarter" idx="11" hasCustomPrompt="1"/>
          </p:nvPr>
        </p:nvSpPr>
        <p:spPr>
          <a:xfrm>
            <a:off x="544011" y="450576"/>
            <a:ext cx="11076971"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31" name="Text Placeholder 27">
            <a:extLst>
              <a:ext uri="{FF2B5EF4-FFF2-40B4-BE49-F238E27FC236}">
                <a16:creationId xmlns:a16="http://schemas.microsoft.com/office/drawing/2014/main" id="{69CF245C-0BA1-7740-9F6D-F9BF5BAF2C40}"/>
              </a:ext>
            </a:extLst>
          </p:cNvPr>
          <p:cNvSpPr>
            <a:spLocks noGrp="1"/>
          </p:cNvSpPr>
          <p:nvPr>
            <p:ph type="body" sz="quarter" idx="13" hasCustomPrompt="1"/>
          </p:nvPr>
        </p:nvSpPr>
        <p:spPr>
          <a:xfrm>
            <a:off x="544011" y="1435762"/>
            <a:ext cx="11076971" cy="853124"/>
          </a:xfrm>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sz="2200" baseline="0">
                <a:solidFill>
                  <a:schemeClr val="bg2">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D" sz="2800">
                <a:solidFill>
                  <a:srgbClr val="7F7F7F"/>
                </a:solidFill>
                <a:latin typeface="Open Sans"/>
                <a:ea typeface="Open Sans"/>
                <a:cs typeface="Open Sans"/>
                <a:sym typeface="Open Sans"/>
              </a:rPr>
              <a:t>Text </a:t>
            </a:r>
            <a:endParaRPr lang="en-ID"/>
          </a:p>
          <a:p>
            <a:pPr lvl="0"/>
            <a:endParaRPr lang="en-US"/>
          </a:p>
        </p:txBody>
      </p:sp>
      <p:sp>
        <p:nvSpPr>
          <p:cNvPr id="32" name="Text Placeholder 27">
            <a:extLst>
              <a:ext uri="{FF2B5EF4-FFF2-40B4-BE49-F238E27FC236}">
                <a16:creationId xmlns:a16="http://schemas.microsoft.com/office/drawing/2014/main" id="{C28FB93C-A2D4-624D-AAA6-3CFCD95BA8BA}"/>
              </a:ext>
            </a:extLst>
          </p:cNvPr>
          <p:cNvSpPr>
            <a:spLocks noGrp="1"/>
          </p:cNvSpPr>
          <p:nvPr>
            <p:ph type="body" sz="quarter" idx="18" hasCustomPrompt="1"/>
          </p:nvPr>
        </p:nvSpPr>
        <p:spPr>
          <a:xfrm>
            <a:off x="1109488" y="4771645"/>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accent4"/>
                </a:solidFill>
              </a:defRPr>
            </a:lvl1pPr>
          </a:lstStyle>
          <a:p>
            <a:pPr lvl="0"/>
            <a:r>
              <a:rPr lang="en-US"/>
              <a:t>Heading 1</a:t>
            </a:r>
          </a:p>
        </p:txBody>
      </p:sp>
      <p:sp>
        <p:nvSpPr>
          <p:cNvPr id="33" name="Text Placeholder 27">
            <a:extLst>
              <a:ext uri="{FF2B5EF4-FFF2-40B4-BE49-F238E27FC236}">
                <a16:creationId xmlns:a16="http://schemas.microsoft.com/office/drawing/2014/main" id="{D7B5B5A6-B1FF-144F-9718-90E971C1A6FA}"/>
              </a:ext>
            </a:extLst>
          </p:cNvPr>
          <p:cNvSpPr>
            <a:spLocks noGrp="1"/>
          </p:cNvSpPr>
          <p:nvPr>
            <p:ph type="body" sz="quarter" idx="14" hasCustomPrompt="1"/>
          </p:nvPr>
        </p:nvSpPr>
        <p:spPr>
          <a:xfrm>
            <a:off x="1006997" y="5248950"/>
            <a:ext cx="2326512" cy="978229"/>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2">
                    <a:lumMod val="50000"/>
                  </a:schemeClr>
                </a:solidFill>
              </a:defRPr>
            </a:lvl1pPr>
          </a:lstStyle>
          <a:p>
            <a:pPr lvl="0"/>
            <a:r>
              <a:rPr lang="en-US"/>
              <a:t>Text</a:t>
            </a:r>
          </a:p>
          <a:p>
            <a:pPr lvl="0"/>
            <a:endParaRPr lang="en-US"/>
          </a:p>
        </p:txBody>
      </p:sp>
      <p:sp>
        <p:nvSpPr>
          <p:cNvPr id="36" name="Text Placeholder 27">
            <a:extLst>
              <a:ext uri="{FF2B5EF4-FFF2-40B4-BE49-F238E27FC236}">
                <a16:creationId xmlns:a16="http://schemas.microsoft.com/office/drawing/2014/main" id="{8F6C0318-9FC2-5147-98EB-B02AB4317A7A}"/>
              </a:ext>
            </a:extLst>
          </p:cNvPr>
          <p:cNvSpPr>
            <a:spLocks noGrp="1"/>
          </p:cNvSpPr>
          <p:nvPr>
            <p:ph type="body" sz="quarter" idx="19" hasCustomPrompt="1"/>
          </p:nvPr>
        </p:nvSpPr>
        <p:spPr>
          <a:xfrm>
            <a:off x="3841651" y="4771645"/>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accent4"/>
                </a:solidFill>
              </a:defRPr>
            </a:lvl1pPr>
          </a:lstStyle>
          <a:p>
            <a:pPr lvl="0"/>
            <a:r>
              <a:rPr lang="en-US"/>
              <a:t>Heading 2</a:t>
            </a:r>
          </a:p>
        </p:txBody>
      </p:sp>
      <p:sp>
        <p:nvSpPr>
          <p:cNvPr id="37" name="Text Placeholder 27">
            <a:extLst>
              <a:ext uri="{FF2B5EF4-FFF2-40B4-BE49-F238E27FC236}">
                <a16:creationId xmlns:a16="http://schemas.microsoft.com/office/drawing/2014/main" id="{79B87791-6EF7-1F46-9CF0-F97D7313C772}"/>
              </a:ext>
            </a:extLst>
          </p:cNvPr>
          <p:cNvSpPr>
            <a:spLocks noGrp="1"/>
          </p:cNvSpPr>
          <p:nvPr>
            <p:ph type="body" sz="quarter" idx="20" hasCustomPrompt="1"/>
          </p:nvPr>
        </p:nvSpPr>
        <p:spPr>
          <a:xfrm>
            <a:off x="3739160" y="5248950"/>
            <a:ext cx="2326512" cy="978229"/>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2">
                    <a:lumMod val="50000"/>
                  </a:schemeClr>
                </a:solidFill>
              </a:defRPr>
            </a:lvl1pPr>
          </a:lstStyle>
          <a:p>
            <a:pPr lvl="0"/>
            <a:r>
              <a:rPr lang="en-US"/>
              <a:t>Text</a:t>
            </a:r>
          </a:p>
          <a:p>
            <a:pPr lvl="0"/>
            <a:endParaRPr lang="en-US"/>
          </a:p>
        </p:txBody>
      </p:sp>
      <p:sp>
        <p:nvSpPr>
          <p:cNvPr id="38" name="Text Placeholder 27">
            <a:extLst>
              <a:ext uri="{FF2B5EF4-FFF2-40B4-BE49-F238E27FC236}">
                <a16:creationId xmlns:a16="http://schemas.microsoft.com/office/drawing/2014/main" id="{D4EE9D76-E847-A740-AFBC-931FD61D12DD}"/>
              </a:ext>
            </a:extLst>
          </p:cNvPr>
          <p:cNvSpPr>
            <a:spLocks noGrp="1"/>
          </p:cNvSpPr>
          <p:nvPr>
            <p:ph type="body" sz="quarter" idx="21" hasCustomPrompt="1"/>
          </p:nvPr>
        </p:nvSpPr>
        <p:spPr>
          <a:xfrm>
            <a:off x="6471323" y="4771645"/>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accent4"/>
                </a:solidFill>
              </a:defRPr>
            </a:lvl1pPr>
          </a:lstStyle>
          <a:p>
            <a:pPr lvl="0"/>
            <a:r>
              <a:rPr lang="en-US"/>
              <a:t>Heading 3</a:t>
            </a:r>
          </a:p>
        </p:txBody>
      </p:sp>
      <p:sp>
        <p:nvSpPr>
          <p:cNvPr id="39" name="Text Placeholder 27">
            <a:extLst>
              <a:ext uri="{FF2B5EF4-FFF2-40B4-BE49-F238E27FC236}">
                <a16:creationId xmlns:a16="http://schemas.microsoft.com/office/drawing/2014/main" id="{56FEADBF-25C0-6340-A675-86916EAE97C8}"/>
              </a:ext>
            </a:extLst>
          </p:cNvPr>
          <p:cNvSpPr>
            <a:spLocks noGrp="1"/>
          </p:cNvSpPr>
          <p:nvPr>
            <p:ph type="body" sz="quarter" idx="22" hasCustomPrompt="1"/>
          </p:nvPr>
        </p:nvSpPr>
        <p:spPr>
          <a:xfrm>
            <a:off x="6368832" y="5248950"/>
            <a:ext cx="2326512" cy="978229"/>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2">
                    <a:lumMod val="50000"/>
                  </a:schemeClr>
                </a:solidFill>
              </a:defRPr>
            </a:lvl1pPr>
          </a:lstStyle>
          <a:p>
            <a:pPr lvl="0"/>
            <a:r>
              <a:rPr lang="en-US"/>
              <a:t>Text</a:t>
            </a:r>
          </a:p>
          <a:p>
            <a:pPr lvl="0"/>
            <a:endParaRPr lang="en-US"/>
          </a:p>
        </p:txBody>
      </p:sp>
      <p:sp>
        <p:nvSpPr>
          <p:cNvPr id="40" name="Text Placeholder 27">
            <a:extLst>
              <a:ext uri="{FF2B5EF4-FFF2-40B4-BE49-F238E27FC236}">
                <a16:creationId xmlns:a16="http://schemas.microsoft.com/office/drawing/2014/main" id="{FBD8FBA7-C46C-574A-A062-A87DD8C88E34}"/>
              </a:ext>
            </a:extLst>
          </p:cNvPr>
          <p:cNvSpPr>
            <a:spLocks noGrp="1"/>
          </p:cNvSpPr>
          <p:nvPr>
            <p:ph type="body" sz="quarter" idx="23" hasCustomPrompt="1"/>
          </p:nvPr>
        </p:nvSpPr>
        <p:spPr>
          <a:xfrm>
            <a:off x="9047145" y="4771645"/>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accent4"/>
                </a:solidFill>
              </a:defRPr>
            </a:lvl1pPr>
          </a:lstStyle>
          <a:p>
            <a:pPr lvl="0"/>
            <a:r>
              <a:rPr lang="en-US"/>
              <a:t>Heading 4</a:t>
            </a:r>
          </a:p>
        </p:txBody>
      </p:sp>
      <p:sp>
        <p:nvSpPr>
          <p:cNvPr id="41" name="Text Placeholder 27">
            <a:extLst>
              <a:ext uri="{FF2B5EF4-FFF2-40B4-BE49-F238E27FC236}">
                <a16:creationId xmlns:a16="http://schemas.microsoft.com/office/drawing/2014/main" id="{0A8EE406-7537-384C-972D-76D5FE7F4973}"/>
              </a:ext>
            </a:extLst>
          </p:cNvPr>
          <p:cNvSpPr>
            <a:spLocks noGrp="1"/>
          </p:cNvSpPr>
          <p:nvPr>
            <p:ph type="body" sz="quarter" idx="24" hasCustomPrompt="1"/>
          </p:nvPr>
        </p:nvSpPr>
        <p:spPr>
          <a:xfrm>
            <a:off x="8944654" y="5248950"/>
            <a:ext cx="2326512" cy="978229"/>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2">
                    <a:lumMod val="50000"/>
                  </a:schemeClr>
                </a:solidFill>
              </a:defRPr>
            </a:lvl1pPr>
          </a:lstStyle>
          <a:p>
            <a:pPr lvl="0"/>
            <a:r>
              <a:rPr lang="en-US"/>
              <a:t>Text</a:t>
            </a:r>
          </a:p>
          <a:p>
            <a:pPr lvl="0"/>
            <a:endParaRPr lang="en-US"/>
          </a:p>
        </p:txBody>
      </p:sp>
      <p:sp>
        <p:nvSpPr>
          <p:cNvPr id="27" name="Text Placeholder 27">
            <a:extLst>
              <a:ext uri="{FF2B5EF4-FFF2-40B4-BE49-F238E27FC236}">
                <a16:creationId xmlns:a16="http://schemas.microsoft.com/office/drawing/2014/main" id="{50FF387C-0F49-5746-8613-B0462CAB3A8C}"/>
              </a:ext>
            </a:extLst>
          </p:cNvPr>
          <p:cNvSpPr>
            <a:spLocks noGrp="1"/>
          </p:cNvSpPr>
          <p:nvPr>
            <p:ph type="body" sz="quarter" idx="17" hasCustomPrompt="1"/>
          </p:nvPr>
        </p:nvSpPr>
        <p:spPr>
          <a:xfrm>
            <a:off x="1841656" y="3242882"/>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28" name="Text Placeholder 27">
            <a:extLst>
              <a:ext uri="{FF2B5EF4-FFF2-40B4-BE49-F238E27FC236}">
                <a16:creationId xmlns:a16="http://schemas.microsoft.com/office/drawing/2014/main" id="{EB8A8A35-3DB3-4C4D-ABD7-919923724BF6}"/>
              </a:ext>
            </a:extLst>
          </p:cNvPr>
          <p:cNvSpPr>
            <a:spLocks noGrp="1"/>
          </p:cNvSpPr>
          <p:nvPr>
            <p:ph type="body" sz="quarter" idx="25" hasCustomPrompt="1"/>
          </p:nvPr>
        </p:nvSpPr>
        <p:spPr>
          <a:xfrm>
            <a:off x="4420248" y="3236997"/>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34" name="Text Placeholder 27">
            <a:extLst>
              <a:ext uri="{FF2B5EF4-FFF2-40B4-BE49-F238E27FC236}">
                <a16:creationId xmlns:a16="http://schemas.microsoft.com/office/drawing/2014/main" id="{0BEC07F3-88B8-DF45-A98B-B2F83F36B942}"/>
              </a:ext>
            </a:extLst>
          </p:cNvPr>
          <p:cNvSpPr>
            <a:spLocks noGrp="1"/>
          </p:cNvSpPr>
          <p:nvPr>
            <p:ph type="body" sz="quarter" idx="26" hasCustomPrompt="1"/>
          </p:nvPr>
        </p:nvSpPr>
        <p:spPr>
          <a:xfrm>
            <a:off x="7035036" y="3253414"/>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35" name="Text Placeholder 27">
            <a:extLst>
              <a:ext uri="{FF2B5EF4-FFF2-40B4-BE49-F238E27FC236}">
                <a16:creationId xmlns:a16="http://schemas.microsoft.com/office/drawing/2014/main" id="{C6F7613B-7247-9344-B6A4-572EF1DBF1FE}"/>
              </a:ext>
            </a:extLst>
          </p:cNvPr>
          <p:cNvSpPr>
            <a:spLocks noGrp="1"/>
          </p:cNvSpPr>
          <p:nvPr>
            <p:ph type="body" sz="quarter" idx="27" hasCustomPrompt="1"/>
          </p:nvPr>
        </p:nvSpPr>
        <p:spPr>
          <a:xfrm>
            <a:off x="9653532" y="3236997"/>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Tree>
    <p:extLst>
      <p:ext uri="{BB962C8B-B14F-4D97-AF65-F5344CB8AC3E}">
        <p14:creationId xmlns:p14="http://schemas.microsoft.com/office/powerpoint/2010/main" val="3792119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phic Slide Option 8">
    <p:spTree>
      <p:nvGrpSpPr>
        <p:cNvPr id="1" name=""/>
        <p:cNvGrpSpPr/>
        <p:nvPr/>
      </p:nvGrpSpPr>
      <p:grpSpPr>
        <a:xfrm>
          <a:off x="0" y="0"/>
          <a:ext cx="0" cy="0"/>
          <a:chOff x="0" y="0"/>
          <a:chExt cx="0" cy="0"/>
        </a:xfrm>
      </p:grpSpPr>
      <p:sp>
        <p:nvSpPr>
          <p:cNvPr id="6" name="Google Shape;735;p66">
            <a:extLst>
              <a:ext uri="{FF2B5EF4-FFF2-40B4-BE49-F238E27FC236}">
                <a16:creationId xmlns:a16="http://schemas.microsoft.com/office/drawing/2014/main" id="{B9C474B6-EDE8-4446-B3DA-0AC593CF9512}"/>
              </a:ext>
            </a:extLst>
          </p:cNvPr>
          <p:cNvSpPr/>
          <p:nvPr userDrawn="1"/>
        </p:nvSpPr>
        <p:spPr>
          <a:xfrm>
            <a:off x="6455029" y="4232520"/>
            <a:ext cx="1649902" cy="1628810"/>
          </a:xfrm>
          <a:custGeom>
            <a:avLst/>
            <a:gdLst/>
            <a:ahLst/>
            <a:cxnLst/>
            <a:rect l="l" t="t" r="r" b="b"/>
            <a:pathLst>
              <a:path w="411" h="407" extrusionOk="0">
                <a:moveTo>
                  <a:pt x="205" y="0"/>
                </a:moveTo>
                <a:cubicBezTo>
                  <a:pt x="211" y="0"/>
                  <a:pt x="216" y="2"/>
                  <a:pt x="220" y="7"/>
                </a:cubicBezTo>
                <a:cubicBezTo>
                  <a:pt x="404" y="189"/>
                  <a:pt x="404" y="189"/>
                  <a:pt x="404" y="189"/>
                </a:cubicBezTo>
                <a:cubicBezTo>
                  <a:pt x="411" y="196"/>
                  <a:pt x="411" y="208"/>
                  <a:pt x="404" y="215"/>
                </a:cubicBezTo>
                <a:cubicBezTo>
                  <a:pt x="219" y="400"/>
                  <a:pt x="219" y="400"/>
                  <a:pt x="219" y="400"/>
                </a:cubicBezTo>
                <a:cubicBezTo>
                  <a:pt x="211" y="407"/>
                  <a:pt x="200" y="407"/>
                  <a:pt x="192" y="400"/>
                </a:cubicBezTo>
                <a:cubicBezTo>
                  <a:pt x="7" y="215"/>
                  <a:pt x="7" y="215"/>
                  <a:pt x="7" y="215"/>
                </a:cubicBezTo>
                <a:cubicBezTo>
                  <a:pt x="0" y="208"/>
                  <a:pt x="0" y="196"/>
                  <a:pt x="7" y="189"/>
                </a:cubicBezTo>
                <a:cubicBezTo>
                  <a:pt x="191" y="7"/>
                  <a:pt x="191" y="7"/>
                  <a:pt x="191" y="7"/>
                </a:cubicBezTo>
                <a:cubicBezTo>
                  <a:pt x="195" y="2"/>
                  <a:pt x="200" y="0"/>
                  <a:pt x="205" y="0"/>
                </a:cubicBezTo>
                <a:close/>
              </a:path>
            </a:pathLst>
          </a:custGeom>
          <a:solidFill>
            <a:schemeClr val="accent2"/>
          </a:solidFill>
          <a:ln>
            <a:noFill/>
          </a:ln>
        </p:spPr>
        <p:txBody>
          <a:bodyPr spcFirstLastPara="1" wrap="square" lIns="0" tIns="91425" rIns="0" bIns="0" anchor="ctr" anchorCtr="0">
            <a:noAutofit/>
          </a:bodyPr>
          <a:lstStyle/>
          <a:p>
            <a:pPr marL="0" marR="0" lvl="0" indent="0" algn="ctr" rtl="0">
              <a:spcBef>
                <a:spcPts val="0"/>
              </a:spcBef>
              <a:spcAft>
                <a:spcPts val="0"/>
              </a:spcAft>
              <a:buNone/>
            </a:pPr>
            <a:endParaRPr sz="3200">
              <a:solidFill>
                <a:srgbClr val="FFFFFF"/>
              </a:solidFill>
              <a:latin typeface="Questrial"/>
              <a:ea typeface="Questrial"/>
              <a:cs typeface="Questrial"/>
              <a:sym typeface="Questrial"/>
            </a:endParaRPr>
          </a:p>
        </p:txBody>
      </p:sp>
      <p:sp>
        <p:nvSpPr>
          <p:cNvPr id="7" name="Google Shape;736;p66">
            <a:extLst>
              <a:ext uri="{FF2B5EF4-FFF2-40B4-BE49-F238E27FC236}">
                <a16:creationId xmlns:a16="http://schemas.microsoft.com/office/drawing/2014/main" id="{4FB965F2-9A48-FC4C-94AC-E86A16318625}"/>
              </a:ext>
            </a:extLst>
          </p:cNvPr>
          <p:cNvSpPr/>
          <p:nvPr userDrawn="1"/>
        </p:nvSpPr>
        <p:spPr>
          <a:xfrm>
            <a:off x="6455029" y="1873789"/>
            <a:ext cx="1649902" cy="1617092"/>
          </a:xfrm>
          <a:custGeom>
            <a:avLst/>
            <a:gdLst/>
            <a:ahLst/>
            <a:cxnLst/>
            <a:rect l="l" t="t" r="r" b="b"/>
            <a:pathLst>
              <a:path w="411" h="404" extrusionOk="0">
                <a:moveTo>
                  <a:pt x="205" y="0"/>
                </a:moveTo>
                <a:cubicBezTo>
                  <a:pt x="211" y="0"/>
                  <a:pt x="216" y="2"/>
                  <a:pt x="220" y="6"/>
                </a:cubicBezTo>
                <a:cubicBezTo>
                  <a:pt x="404" y="188"/>
                  <a:pt x="404" y="188"/>
                  <a:pt x="404" y="188"/>
                </a:cubicBezTo>
                <a:cubicBezTo>
                  <a:pt x="411" y="195"/>
                  <a:pt x="411" y="206"/>
                  <a:pt x="404" y="213"/>
                </a:cubicBezTo>
                <a:cubicBezTo>
                  <a:pt x="219" y="397"/>
                  <a:pt x="219" y="397"/>
                  <a:pt x="219" y="397"/>
                </a:cubicBezTo>
                <a:cubicBezTo>
                  <a:pt x="211" y="404"/>
                  <a:pt x="200" y="404"/>
                  <a:pt x="192" y="397"/>
                </a:cubicBezTo>
                <a:cubicBezTo>
                  <a:pt x="7" y="213"/>
                  <a:pt x="7" y="213"/>
                  <a:pt x="7" y="213"/>
                </a:cubicBezTo>
                <a:cubicBezTo>
                  <a:pt x="0" y="206"/>
                  <a:pt x="0" y="195"/>
                  <a:pt x="7" y="188"/>
                </a:cubicBezTo>
                <a:cubicBezTo>
                  <a:pt x="191" y="6"/>
                  <a:pt x="191" y="6"/>
                  <a:pt x="191" y="6"/>
                </a:cubicBezTo>
                <a:cubicBezTo>
                  <a:pt x="195" y="2"/>
                  <a:pt x="200" y="0"/>
                  <a:pt x="205" y="0"/>
                </a:cubicBezTo>
                <a:close/>
              </a:path>
            </a:pathLst>
          </a:custGeom>
          <a:solidFill>
            <a:schemeClr val="bg2">
              <a:lumMod val="75000"/>
            </a:schemeClr>
          </a:solidFill>
          <a:ln>
            <a:noFill/>
          </a:ln>
        </p:spPr>
        <p:txBody>
          <a:bodyPr spcFirstLastPara="1" wrap="square" lIns="0" tIns="91425" rIns="0" bIns="0" anchor="ctr" anchorCtr="0">
            <a:noAutofit/>
          </a:bodyPr>
          <a:lstStyle/>
          <a:p>
            <a:pPr marL="0" marR="0" lvl="0" indent="0" algn="ctr" rtl="0">
              <a:spcBef>
                <a:spcPts val="0"/>
              </a:spcBef>
              <a:spcAft>
                <a:spcPts val="0"/>
              </a:spcAft>
              <a:buNone/>
            </a:pPr>
            <a:endParaRPr sz="3200">
              <a:solidFill>
                <a:srgbClr val="FFFFFF"/>
              </a:solidFill>
              <a:latin typeface="Questrial"/>
              <a:ea typeface="Questrial"/>
              <a:cs typeface="Questrial"/>
              <a:sym typeface="Questrial"/>
            </a:endParaRPr>
          </a:p>
        </p:txBody>
      </p:sp>
      <p:sp>
        <p:nvSpPr>
          <p:cNvPr id="8" name="Google Shape;737;p66">
            <a:extLst>
              <a:ext uri="{FF2B5EF4-FFF2-40B4-BE49-F238E27FC236}">
                <a16:creationId xmlns:a16="http://schemas.microsoft.com/office/drawing/2014/main" id="{B246EEFA-1791-DE4F-9FD1-B5CE4B58E31D}"/>
              </a:ext>
            </a:extLst>
          </p:cNvPr>
          <p:cNvSpPr/>
          <p:nvPr userDrawn="1"/>
        </p:nvSpPr>
        <p:spPr>
          <a:xfrm>
            <a:off x="4084774" y="1869102"/>
            <a:ext cx="1652245" cy="1626466"/>
          </a:xfrm>
          <a:custGeom>
            <a:avLst/>
            <a:gdLst/>
            <a:ahLst/>
            <a:cxnLst/>
            <a:rect l="l" t="t" r="r" b="b"/>
            <a:pathLst>
              <a:path w="411" h="406" extrusionOk="0">
                <a:moveTo>
                  <a:pt x="206" y="0"/>
                </a:moveTo>
                <a:cubicBezTo>
                  <a:pt x="211" y="0"/>
                  <a:pt x="216" y="2"/>
                  <a:pt x="220" y="6"/>
                </a:cubicBezTo>
                <a:cubicBezTo>
                  <a:pt x="404" y="189"/>
                  <a:pt x="404" y="189"/>
                  <a:pt x="404" y="189"/>
                </a:cubicBezTo>
                <a:cubicBezTo>
                  <a:pt x="411" y="196"/>
                  <a:pt x="411" y="208"/>
                  <a:pt x="404" y="215"/>
                </a:cubicBezTo>
                <a:cubicBezTo>
                  <a:pt x="219" y="399"/>
                  <a:pt x="219" y="399"/>
                  <a:pt x="219" y="399"/>
                </a:cubicBezTo>
                <a:cubicBezTo>
                  <a:pt x="212" y="406"/>
                  <a:pt x="200" y="406"/>
                  <a:pt x="192" y="399"/>
                </a:cubicBezTo>
                <a:cubicBezTo>
                  <a:pt x="7" y="215"/>
                  <a:pt x="7" y="215"/>
                  <a:pt x="7" y="215"/>
                </a:cubicBezTo>
                <a:cubicBezTo>
                  <a:pt x="0" y="208"/>
                  <a:pt x="0" y="196"/>
                  <a:pt x="7" y="189"/>
                </a:cubicBezTo>
                <a:cubicBezTo>
                  <a:pt x="191" y="6"/>
                  <a:pt x="191" y="6"/>
                  <a:pt x="191" y="6"/>
                </a:cubicBezTo>
                <a:cubicBezTo>
                  <a:pt x="195" y="2"/>
                  <a:pt x="200" y="0"/>
                  <a:pt x="206" y="0"/>
                </a:cubicBezTo>
                <a:close/>
              </a:path>
            </a:pathLst>
          </a:custGeom>
          <a:solidFill>
            <a:schemeClr val="accent4"/>
          </a:solidFill>
          <a:ln>
            <a:noFill/>
          </a:ln>
        </p:spPr>
        <p:txBody>
          <a:bodyPr spcFirstLastPara="1" wrap="square" lIns="0" tIns="91425" rIns="0" bIns="0" anchor="ctr" anchorCtr="0">
            <a:noAutofit/>
          </a:bodyPr>
          <a:lstStyle/>
          <a:p>
            <a:pPr marL="0" marR="0" lvl="0" indent="0" algn="ctr" rtl="0">
              <a:spcBef>
                <a:spcPts val="0"/>
              </a:spcBef>
              <a:spcAft>
                <a:spcPts val="0"/>
              </a:spcAft>
              <a:buNone/>
            </a:pPr>
            <a:endParaRPr sz="3200">
              <a:solidFill>
                <a:srgbClr val="FFFFFF"/>
              </a:solidFill>
              <a:latin typeface="Questrial"/>
              <a:ea typeface="Questrial"/>
              <a:cs typeface="Questrial"/>
              <a:sym typeface="Questrial"/>
            </a:endParaRPr>
          </a:p>
        </p:txBody>
      </p:sp>
      <p:sp>
        <p:nvSpPr>
          <p:cNvPr id="9" name="Google Shape;738;p66">
            <a:extLst>
              <a:ext uri="{FF2B5EF4-FFF2-40B4-BE49-F238E27FC236}">
                <a16:creationId xmlns:a16="http://schemas.microsoft.com/office/drawing/2014/main" id="{FD4F24A1-1344-4141-B9F1-FAE0314D0D11}"/>
              </a:ext>
            </a:extLst>
          </p:cNvPr>
          <p:cNvSpPr/>
          <p:nvPr userDrawn="1"/>
        </p:nvSpPr>
        <p:spPr>
          <a:xfrm>
            <a:off x="4084774" y="4232520"/>
            <a:ext cx="1652245" cy="1628810"/>
          </a:xfrm>
          <a:custGeom>
            <a:avLst/>
            <a:gdLst/>
            <a:ahLst/>
            <a:cxnLst/>
            <a:rect l="l" t="t" r="r" b="b"/>
            <a:pathLst>
              <a:path w="411" h="407" extrusionOk="0">
                <a:moveTo>
                  <a:pt x="206" y="0"/>
                </a:moveTo>
                <a:cubicBezTo>
                  <a:pt x="211" y="0"/>
                  <a:pt x="216" y="2"/>
                  <a:pt x="220" y="7"/>
                </a:cubicBezTo>
                <a:cubicBezTo>
                  <a:pt x="404" y="189"/>
                  <a:pt x="404" y="189"/>
                  <a:pt x="404" y="189"/>
                </a:cubicBezTo>
                <a:cubicBezTo>
                  <a:pt x="411" y="196"/>
                  <a:pt x="411" y="208"/>
                  <a:pt x="404" y="215"/>
                </a:cubicBezTo>
                <a:cubicBezTo>
                  <a:pt x="219" y="400"/>
                  <a:pt x="219" y="400"/>
                  <a:pt x="219" y="400"/>
                </a:cubicBezTo>
                <a:cubicBezTo>
                  <a:pt x="212" y="407"/>
                  <a:pt x="200" y="407"/>
                  <a:pt x="192" y="400"/>
                </a:cubicBezTo>
                <a:cubicBezTo>
                  <a:pt x="7" y="215"/>
                  <a:pt x="7" y="215"/>
                  <a:pt x="7" y="215"/>
                </a:cubicBezTo>
                <a:cubicBezTo>
                  <a:pt x="0" y="208"/>
                  <a:pt x="0" y="196"/>
                  <a:pt x="7" y="189"/>
                </a:cubicBezTo>
                <a:cubicBezTo>
                  <a:pt x="191" y="7"/>
                  <a:pt x="191" y="7"/>
                  <a:pt x="191" y="7"/>
                </a:cubicBezTo>
                <a:cubicBezTo>
                  <a:pt x="195" y="2"/>
                  <a:pt x="200" y="0"/>
                  <a:pt x="206" y="0"/>
                </a:cubicBezTo>
                <a:close/>
              </a:path>
            </a:pathLst>
          </a:custGeom>
          <a:solidFill>
            <a:schemeClr val="accent4">
              <a:lumMod val="60000"/>
              <a:lumOff val="40000"/>
            </a:schemeClr>
          </a:solidFill>
          <a:ln>
            <a:noFill/>
          </a:ln>
        </p:spPr>
        <p:txBody>
          <a:bodyPr spcFirstLastPara="1" wrap="square" lIns="0" tIns="91425" rIns="0" bIns="0" anchor="ctr" anchorCtr="0">
            <a:noAutofit/>
          </a:bodyPr>
          <a:lstStyle/>
          <a:p>
            <a:pPr marL="0" marR="0" lvl="0" indent="0" algn="ctr" rtl="0">
              <a:spcBef>
                <a:spcPts val="0"/>
              </a:spcBef>
              <a:spcAft>
                <a:spcPts val="0"/>
              </a:spcAft>
              <a:buNone/>
            </a:pPr>
            <a:endParaRPr sz="3200">
              <a:solidFill>
                <a:srgbClr val="FFFFFF"/>
              </a:solidFill>
              <a:latin typeface="Questrial"/>
              <a:ea typeface="Questrial"/>
              <a:cs typeface="Questrial"/>
              <a:sym typeface="Questrial"/>
            </a:endParaRPr>
          </a:p>
        </p:txBody>
      </p:sp>
      <p:sp>
        <p:nvSpPr>
          <p:cNvPr id="10" name="Google Shape;739;p66">
            <a:extLst>
              <a:ext uri="{FF2B5EF4-FFF2-40B4-BE49-F238E27FC236}">
                <a16:creationId xmlns:a16="http://schemas.microsoft.com/office/drawing/2014/main" id="{9DFC7F6C-757D-DC4E-9C03-70F5841AC140}"/>
              </a:ext>
            </a:extLst>
          </p:cNvPr>
          <p:cNvSpPr/>
          <p:nvPr userDrawn="1"/>
        </p:nvSpPr>
        <p:spPr>
          <a:xfrm>
            <a:off x="3916757" y="3181088"/>
            <a:ext cx="572894" cy="1381685"/>
          </a:xfrm>
          <a:custGeom>
            <a:avLst/>
            <a:gdLst/>
            <a:ahLst/>
            <a:cxnLst/>
            <a:rect l="l" t="t" r="r" b="b"/>
            <a:pathLst>
              <a:path w="149" h="360" extrusionOk="0">
                <a:moveTo>
                  <a:pt x="149" y="360"/>
                </a:moveTo>
                <a:cubicBezTo>
                  <a:pt x="42" y="253"/>
                  <a:pt x="42" y="253"/>
                  <a:pt x="42" y="253"/>
                </a:cubicBezTo>
                <a:cubicBezTo>
                  <a:pt x="0" y="211"/>
                  <a:pt x="0" y="143"/>
                  <a:pt x="42" y="101"/>
                </a:cubicBezTo>
                <a:cubicBezTo>
                  <a:pt x="143" y="0"/>
                  <a:pt x="143" y="0"/>
                  <a:pt x="143" y="0"/>
                </a:cubicBezTo>
              </a:path>
            </a:pathLst>
          </a:custGeom>
          <a:noFill/>
          <a:ln w="50800" cap="flat" cmpd="sng">
            <a:solidFill>
              <a:srgbClr val="D8D8D8"/>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740;p66">
            <a:extLst>
              <a:ext uri="{FF2B5EF4-FFF2-40B4-BE49-F238E27FC236}">
                <a16:creationId xmlns:a16="http://schemas.microsoft.com/office/drawing/2014/main" id="{2A690C7B-AE38-7D44-981A-4BE524F2DFA9}"/>
              </a:ext>
            </a:extLst>
          </p:cNvPr>
          <p:cNvSpPr/>
          <p:nvPr userDrawn="1"/>
        </p:nvSpPr>
        <p:spPr>
          <a:xfrm>
            <a:off x="5406280" y="5474909"/>
            <a:ext cx="1370452" cy="554921"/>
          </a:xfrm>
          <a:custGeom>
            <a:avLst/>
            <a:gdLst/>
            <a:ahLst/>
            <a:cxnLst/>
            <a:rect l="l" t="t" r="r" b="b"/>
            <a:pathLst>
              <a:path w="356" h="145" extrusionOk="0">
                <a:moveTo>
                  <a:pt x="356" y="2"/>
                </a:moveTo>
                <a:cubicBezTo>
                  <a:pt x="255" y="103"/>
                  <a:pt x="255" y="103"/>
                  <a:pt x="255" y="103"/>
                </a:cubicBezTo>
                <a:cubicBezTo>
                  <a:pt x="213" y="145"/>
                  <a:pt x="145" y="145"/>
                  <a:pt x="103" y="103"/>
                </a:cubicBezTo>
                <a:cubicBezTo>
                  <a:pt x="0" y="0"/>
                  <a:pt x="0" y="0"/>
                  <a:pt x="0" y="0"/>
                </a:cubicBezTo>
              </a:path>
            </a:pathLst>
          </a:custGeom>
          <a:noFill/>
          <a:ln w="50800" cap="flat" cmpd="sng">
            <a:solidFill>
              <a:srgbClr val="D8D8D8"/>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 name="Google Shape;741;p66">
            <a:extLst>
              <a:ext uri="{FF2B5EF4-FFF2-40B4-BE49-F238E27FC236}">
                <a16:creationId xmlns:a16="http://schemas.microsoft.com/office/drawing/2014/main" id="{6A45DCC9-27F1-3749-87B3-34251CD6379B}"/>
              </a:ext>
            </a:extLst>
          </p:cNvPr>
          <p:cNvSpPr/>
          <p:nvPr userDrawn="1"/>
        </p:nvSpPr>
        <p:spPr>
          <a:xfrm>
            <a:off x="7709089" y="3165362"/>
            <a:ext cx="566153" cy="1383931"/>
          </a:xfrm>
          <a:custGeom>
            <a:avLst/>
            <a:gdLst/>
            <a:ahLst/>
            <a:cxnLst/>
            <a:rect l="l" t="t" r="r" b="b"/>
            <a:pathLst>
              <a:path w="147" h="361" extrusionOk="0">
                <a:moveTo>
                  <a:pt x="0" y="0"/>
                </a:moveTo>
                <a:cubicBezTo>
                  <a:pt x="105" y="105"/>
                  <a:pt x="105" y="105"/>
                  <a:pt x="105" y="105"/>
                </a:cubicBezTo>
                <a:cubicBezTo>
                  <a:pt x="147" y="147"/>
                  <a:pt x="147" y="215"/>
                  <a:pt x="105" y="257"/>
                </a:cubicBezTo>
                <a:cubicBezTo>
                  <a:pt x="1" y="361"/>
                  <a:pt x="1" y="361"/>
                  <a:pt x="1" y="361"/>
                </a:cubicBezTo>
              </a:path>
            </a:pathLst>
          </a:custGeom>
          <a:noFill/>
          <a:ln w="50800" cap="flat" cmpd="sng">
            <a:solidFill>
              <a:srgbClr val="D8D8D8"/>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742;p66">
            <a:extLst>
              <a:ext uri="{FF2B5EF4-FFF2-40B4-BE49-F238E27FC236}">
                <a16:creationId xmlns:a16="http://schemas.microsoft.com/office/drawing/2014/main" id="{DEC849B2-65F1-6D47-BE23-F21F3419107F}"/>
              </a:ext>
            </a:extLst>
          </p:cNvPr>
          <p:cNvSpPr/>
          <p:nvPr userDrawn="1"/>
        </p:nvSpPr>
        <p:spPr>
          <a:xfrm>
            <a:off x="5401787" y="1689318"/>
            <a:ext cx="1390672" cy="563907"/>
          </a:xfrm>
          <a:custGeom>
            <a:avLst/>
            <a:gdLst/>
            <a:ahLst/>
            <a:cxnLst/>
            <a:rect l="l" t="t" r="r" b="b"/>
            <a:pathLst>
              <a:path w="361" h="147" extrusionOk="0">
                <a:moveTo>
                  <a:pt x="0" y="146"/>
                </a:moveTo>
                <a:cubicBezTo>
                  <a:pt x="104" y="42"/>
                  <a:pt x="104" y="42"/>
                  <a:pt x="104" y="42"/>
                </a:cubicBezTo>
                <a:cubicBezTo>
                  <a:pt x="146" y="0"/>
                  <a:pt x="214" y="0"/>
                  <a:pt x="256" y="42"/>
                </a:cubicBezTo>
                <a:cubicBezTo>
                  <a:pt x="361" y="147"/>
                  <a:pt x="361" y="147"/>
                  <a:pt x="361" y="147"/>
                </a:cubicBezTo>
              </a:path>
            </a:pathLst>
          </a:custGeom>
          <a:noFill/>
          <a:ln w="50800" cap="flat" cmpd="sng">
            <a:solidFill>
              <a:srgbClr val="D8D8D8"/>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6" name="Picture 25" descr="A close up of a sign&#10;&#10;Description automatically generated">
            <a:extLst>
              <a:ext uri="{FF2B5EF4-FFF2-40B4-BE49-F238E27FC236}">
                <a16:creationId xmlns:a16="http://schemas.microsoft.com/office/drawing/2014/main" id="{C2D94D10-D103-9E4F-83AB-E965361440A6}"/>
              </a:ext>
            </a:extLst>
          </p:cNvPr>
          <p:cNvPicPr>
            <a:picLocks noChangeAspect="1"/>
          </p:cNvPicPr>
          <p:nvPr userDrawn="1"/>
        </p:nvPicPr>
        <p:blipFill>
          <a:blip r:embed="rId2"/>
          <a:stretch>
            <a:fillRect/>
          </a:stretch>
        </p:blipFill>
        <p:spPr>
          <a:xfrm>
            <a:off x="11124348" y="5837422"/>
            <a:ext cx="823892" cy="823892"/>
          </a:xfrm>
          <a:prstGeom prst="rect">
            <a:avLst/>
          </a:prstGeom>
        </p:spPr>
      </p:pic>
      <p:sp>
        <p:nvSpPr>
          <p:cNvPr id="27" name="Text Placeholder 21">
            <a:extLst>
              <a:ext uri="{FF2B5EF4-FFF2-40B4-BE49-F238E27FC236}">
                <a16:creationId xmlns:a16="http://schemas.microsoft.com/office/drawing/2014/main" id="{B7703827-31D4-5343-8BCE-4200833831B0}"/>
              </a:ext>
            </a:extLst>
          </p:cNvPr>
          <p:cNvSpPr>
            <a:spLocks noGrp="1"/>
          </p:cNvSpPr>
          <p:nvPr>
            <p:ph type="body" sz="quarter" idx="11" hasCustomPrompt="1"/>
          </p:nvPr>
        </p:nvSpPr>
        <p:spPr>
          <a:xfrm>
            <a:off x="544011" y="450576"/>
            <a:ext cx="11076971"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28" name="Text Placeholder 27">
            <a:extLst>
              <a:ext uri="{FF2B5EF4-FFF2-40B4-BE49-F238E27FC236}">
                <a16:creationId xmlns:a16="http://schemas.microsoft.com/office/drawing/2014/main" id="{F104D120-6DD6-B34E-8EC5-DB75427BC7E0}"/>
              </a:ext>
            </a:extLst>
          </p:cNvPr>
          <p:cNvSpPr>
            <a:spLocks noGrp="1"/>
          </p:cNvSpPr>
          <p:nvPr>
            <p:ph type="body" sz="quarter" idx="18" hasCustomPrompt="1"/>
          </p:nvPr>
        </p:nvSpPr>
        <p:spPr>
          <a:xfrm>
            <a:off x="1517716" y="1863631"/>
            <a:ext cx="2077203"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accent4"/>
                </a:solidFill>
              </a:defRPr>
            </a:lvl1pPr>
          </a:lstStyle>
          <a:p>
            <a:pPr lvl="0"/>
            <a:r>
              <a:rPr lang="en-US"/>
              <a:t>Heading 1</a:t>
            </a:r>
          </a:p>
        </p:txBody>
      </p:sp>
      <p:sp>
        <p:nvSpPr>
          <p:cNvPr id="29" name="Text Placeholder 27">
            <a:extLst>
              <a:ext uri="{FF2B5EF4-FFF2-40B4-BE49-F238E27FC236}">
                <a16:creationId xmlns:a16="http://schemas.microsoft.com/office/drawing/2014/main" id="{10CEA354-4248-674A-8ADB-4B97C602066D}"/>
              </a:ext>
            </a:extLst>
          </p:cNvPr>
          <p:cNvSpPr>
            <a:spLocks noGrp="1"/>
          </p:cNvSpPr>
          <p:nvPr>
            <p:ph type="body" sz="quarter" idx="14" hasCustomPrompt="1"/>
          </p:nvPr>
        </p:nvSpPr>
        <p:spPr>
          <a:xfrm>
            <a:off x="1516258" y="2340937"/>
            <a:ext cx="2077203" cy="823912"/>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bg2">
                    <a:lumMod val="50000"/>
                  </a:schemeClr>
                </a:solidFill>
              </a:defRPr>
            </a:lvl1pPr>
          </a:lstStyle>
          <a:p>
            <a:pPr lvl="0"/>
            <a:r>
              <a:rPr lang="en-US"/>
              <a:t>Text</a:t>
            </a:r>
          </a:p>
          <a:p>
            <a:pPr lvl="0"/>
            <a:endParaRPr lang="en-US"/>
          </a:p>
        </p:txBody>
      </p:sp>
      <p:sp>
        <p:nvSpPr>
          <p:cNvPr id="30" name="Text Placeholder 27">
            <a:extLst>
              <a:ext uri="{FF2B5EF4-FFF2-40B4-BE49-F238E27FC236}">
                <a16:creationId xmlns:a16="http://schemas.microsoft.com/office/drawing/2014/main" id="{5E4E3031-E784-694A-ACF7-0A48E64EA8B0}"/>
              </a:ext>
            </a:extLst>
          </p:cNvPr>
          <p:cNvSpPr>
            <a:spLocks noGrp="1"/>
          </p:cNvSpPr>
          <p:nvPr>
            <p:ph type="body" sz="quarter" idx="19" hasCustomPrompt="1"/>
          </p:nvPr>
        </p:nvSpPr>
        <p:spPr>
          <a:xfrm>
            <a:off x="1537193" y="4560112"/>
            <a:ext cx="2077203"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accent4"/>
                </a:solidFill>
              </a:defRPr>
            </a:lvl1pPr>
          </a:lstStyle>
          <a:p>
            <a:pPr lvl="0"/>
            <a:r>
              <a:rPr lang="en-US"/>
              <a:t>Heading 3</a:t>
            </a:r>
          </a:p>
        </p:txBody>
      </p:sp>
      <p:sp>
        <p:nvSpPr>
          <p:cNvPr id="31" name="Text Placeholder 27">
            <a:extLst>
              <a:ext uri="{FF2B5EF4-FFF2-40B4-BE49-F238E27FC236}">
                <a16:creationId xmlns:a16="http://schemas.microsoft.com/office/drawing/2014/main" id="{90C4A835-EA9F-5B43-A57C-2E7496DC62AC}"/>
              </a:ext>
            </a:extLst>
          </p:cNvPr>
          <p:cNvSpPr>
            <a:spLocks noGrp="1"/>
          </p:cNvSpPr>
          <p:nvPr>
            <p:ph type="body" sz="quarter" idx="20" hasCustomPrompt="1"/>
          </p:nvPr>
        </p:nvSpPr>
        <p:spPr>
          <a:xfrm>
            <a:off x="1535735" y="5037418"/>
            <a:ext cx="2077203" cy="823912"/>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bg2">
                    <a:lumMod val="50000"/>
                  </a:schemeClr>
                </a:solidFill>
              </a:defRPr>
            </a:lvl1pPr>
          </a:lstStyle>
          <a:p>
            <a:pPr lvl="0"/>
            <a:r>
              <a:rPr lang="en-US"/>
              <a:t>Text</a:t>
            </a:r>
          </a:p>
          <a:p>
            <a:pPr lvl="0"/>
            <a:endParaRPr lang="en-US"/>
          </a:p>
        </p:txBody>
      </p:sp>
      <p:sp>
        <p:nvSpPr>
          <p:cNvPr id="32" name="Text Placeholder 27">
            <a:extLst>
              <a:ext uri="{FF2B5EF4-FFF2-40B4-BE49-F238E27FC236}">
                <a16:creationId xmlns:a16="http://schemas.microsoft.com/office/drawing/2014/main" id="{D94BAB18-6579-3241-9A3F-5EFB656195C6}"/>
              </a:ext>
            </a:extLst>
          </p:cNvPr>
          <p:cNvSpPr>
            <a:spLocks noGrp="1"/>
          </p:cNvSpPr>
          <p:nvPr>
            <p:ph type="body" sz="quarter" idx="21" hasCustomPrompt="1"/>
          </p:nvPr>
        </p:nvSpPr>
        <p:spPr>
          <a:xfrm>
            <a:off x="8764529" y="1863631"/>
            <a:ext cx="2077203"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accent4"/>
                </a:solidFill>
              </a:defRPr>
            </a:lvl1pPr>
          </a:lstStyle>
          <a:p>
            <a:pPr lvl="0"/>
            <a:r>
              <a:rPr lang="en-US"/>
              <a:t>Heading 2</a:t>
            </a:r>
          </a:p>
        </p:txBody>
      </p:sp>
      <p:sp>
        <p:nvSpPr>
          <p:cNvPr id="33" name="Text Placeholder 27">
            <a:extLst>
              <a:ext uri="{FF2B5EF4-FFF2-40B4-BE49-F238E27FC236}">
                <a16:creationId xmlns:a16="http://schemas.microsoft.com/office/drawing/2014/main" id="{DB0E72B2-FAE5-7040-B779-58E9ADADC14E}"/>
              </a:ext>
            </a:extLst>
          </p:cNvPr>
          <p:cNvSpPr>
            <a:spLocks noGrp="1"/>
          </p:cNvSpPr>
          <p:nvPr>
            <p:ph type="body" sz="quarter" idx="22" hasCustomPrompt="1"/>
          </p:nvPr>
        </p:nvSpPr>
        <p:spPr>
          <a:xfrm>
            <a:off x="8763071" y="2340937"/>
            <a:ext cx="2077203" cy="823912"/>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bg2">
                    <a:lumMod val="50000"/>
                  </a:schemeClr>
                </a:solidFill>
              </a:defRPr>
            </a:lvl1pPr>
          </a:lstStyle>
          <a:p>
            <a:pPr lvl="0"/>
            <a:r>
              <a:rPr lang="en-US"/>
              <a:t>Text</a:t>
            </a:r>
          </a:p>
          <a:p>
            <a:pPr lvl="0"/>
            <a:endParaRPr lang="en-US"/>
          </a:p>
        </p:txBody>
      </p:sp>
      <p:sp>
        <p:nvSpPr>
          <p:cNvPr id="34" name="Text Placeholder 27">
            <a:extLst>
              <a:ext uri="{FF2B5EF4-FFF2-40B4-BE49-F238E27FC236}">
                <a16:creationId xmlns:a16="http://schemas.microsoft.com/office/drawing/2014/main" id="{279459B3-942F-EA4E-B5B7-5FA133714C3E}"/>
              </a:ext>
            </a:extLst>
          </p:cNvPr>
          <p:cNvSpPr>
            <a:spLocks noGrp="1"/>
          </p:cNvSpPr>
          <p:nvPr>
            <p:ph type="body" sz="quarter" idx="23" hasCustomPrompt="1"/>
          </p:nvPr>
        </p:nvSpPr>
        <p:spPr>
          <a:xfrm>
            <a:off x="8763071" y="4560112"/>
            <a:ext cx="2077203"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accent4"/>
                </a:solidFill>
              </a:defRPr>
            </a:lvl1pPr>
          </a:lstStyle>
          <a:p>
            <a:pPr lvl="0"/>
            <a:r>
              <a:rPr lang="en-US"/>
              <a:t>Heading 4</a:t>
            </a:r>
          </a:p>
        </p:txBody>
      </p:sp>
      <p:sp>
        <p:nvSpPr>
          <p:cNvPr id="35" name="Text Placeholder 27">
            <a:extLst>
              <a:ext uri="{FF2B5EF4-FFF2-40B4-BE49-F238E27FC236}">
                <a16:creationId xmlns:a16="http://schemas.microsoft.com/office/drawing/2014/main" id="{C0770DC3-EC0C-9A47-B230-33C527C56ADE}"/>
              </a:ext>
            </a:extLst>
          </p:cNvPr>
          <p:cNvSpPr>
            <a:spLocks noGrp="1"/>
          </p:cNvSpPr>
          <p:nvPr>
            <p:ph type="body" sz="quarter" idx="24" hasCustomPrompt="1"/>
          </p:nvPr>
        </p:nvSpPr>
        <p:spPr>
          <a:xfrm>
            <a:off x="8761613" y="5037418"/>
            <a:ext cx="2077203" cy="823912"/>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bg2">
                    <a:lumMod val="50000"/>
                  </a:schemeClr>
                </a:solidFill>
              </a:defRPr>
            </a:lvl1pPr>
          </a:lstStyle>
          <a:p>
            <a:pPr lvl="0"/>
            <a:r>
              <a:rPr lang="en-US"/>
              <a:t>Text</a:t>
            </a:r>
          </a:p>
          <a:p>
            <a:pPr lvl="0"/>
            <a:endParaRPr lang="en-US"/>
          </a:p>
        </p:txBody>
      </p:sp>
      <p:sp>
        <p:nvSpPr>
          <p:cNvPr id="42" name="Text Placeholder 27">
            <a:extLst>
              <a:ext uri="{FF2B5EF4-FFF2-40B4-BE49-F238E27FC236}">
                <a16:creationId xmlns:a16="http://schemas.microsoft.com/office/drawing/2014/main" id="{9471ED85-2E55-034C-8AA8-728962DD3C96}"/>
              </a:ext>
            </a:extLst>
          </p:cNvPr>
          <p:cNvSpPr>
            <a:spLocks noGrp="1"/>
          </p:cNvSpPr>
          <p:nvPr>
            <p:ph type="body" sz="quarter" idx="17" hasCustomPrompt="1"/>
          </p:nvPr>
        </p:nvSpPr>
        <p:spPr>
          <a:xfrm>
            <a:off x="4456518" y="2444136"/>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43" name="Text Placeholder 27">
            <a:extLst>
              <a:ext uri="{FF2B5EF4-FFF2-40B4-BE49-F238E27FC236}">
                <a16:creationId xmlns:a16="http://schemas.microsoft.com/office/drawing/2014/main" id="{5A90F5A6-BB4F-B94D-9D54-03E90C3F100B}"/>
              </a:ext>
            </a:extLst>
          </p:cNvPr>
          <p:cNvSpPr>
            <a:spLocks noGrp="1"/>
          </p:cNvSpPr>
          <p:nvPr>
            <p:ph type="body" sz="quarter" idx="25" hasCustomPrompt="1"/>
          </p:nvPr>
        </p:nvSpPr>
        <p:spPr>
          <a:xfrm>
            <a:off x="6849556" y="2444136"/>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44" name="Text Placeholder 27">
            <a:extLst>
              <a:ext uri="{FF2B5EF4-FFF2-40B4-BE49-F238E27FC236}">
                <a16:creationId xmlns:a16="http://schemas.microsoft.com/office/drawing/2014/main" id="{F698F1CB-DF70-D240-92E0-2C7310978781}"/>
              </a:ext>
            </a:extLst>
          </p:cNvPr>
          <p:cNvSpPr>
            <a:spLocks noGrp="1"/>
          </p:cNvSpPr>
          <p:nvPr>
            <p:ph type="body" sz="quarter" idx="26" hasCustomPrompt="1"/>
          </p:nvPr>
        </p:nvSpPr>
        <p:spPr>
          <a:xfrm>
            <a:off x="4439407" y="4812882"/>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45" name="Text Placeholder 27">
            <a:extLst>
              <a:ext uri="{FF2B5EF4-FFF2-40B4-BE49-F238E27FC236}">
                <a16:creationId xmlns:a16="http://schemas.microsoft.com/office/drawing/2014/main" id="{A9521D35-06F3-444D-B267-4D1F3FAC5282}"/>
              </a:ext>
            </a:extLst>
          </p:cNvPr>
          <p:cNvSpPr>
            <a:spLocks noGrp="1"/>
          </p:cNvSpPr>
          <p:nvPr>
            <p:ph type="body" sz="quarter" idx="27" hasCustomPrompt="1"/>
          </p:nvPr>
        </p:nvSpPr>
        <p:spPr>
          <a:xfrm>
            <a:off x="6851308" y="4822847"/>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Tree>
    <p:extLst>
      <p:ext uri="{BB962C8B-B14F-4D97-AF65-F5344CB8AC3E}">
        <p14:creationId xmlns:p14="http://schemas.microsoft.com/office/powerpoint/2010/main" val="37319361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graphicFrame>
        <p:nvGraphicFramePr>
          <p:cNvPr id="6" name="Google Shape;804;p68">
            <a:extLst>
              <a:ext uri="{FF2B5EF4-FFF2-40B4-BE49-F238E27FC236}">
                <a16:creationId xmlns:a16="http://schemas.microsoft.com/office/drawing/2014/main" id="{76CDCE65-3466-474D-8332-3E37C0449EB5}"/>
              </a:ext>
            </a:extLst>
          </p:cNvPr>
          <p:cNvGraphicFramePr/>
          <p:nvPr userDrawn="1"/>
        </p:nvGraphicFramePr>
        <p:xfrm>
          <a:off x="804249" y="1372568"/>
          <a:ext cx="10583475" cy="4876800"/>
        </p:xfrm>
        <a:graphic>
          <a:graphicData uri="http://schemas.openxmlformats.org/drawingml/2006/table">
            <a:tbl>
              <a:tblPr>
                <a:noFill/>
              </a:tblPr>
              <a:tblGrid>
                <a:gridCol w="3463875">
                  <a:extLst>
                    <a:ext uri="{9D8B030D-6E8A-4147-A177-3AD203B41FA5}">
                      <a16:colId xmlns:a16="http://schemas.microsoft.com/office/drawing/2014/main" val="20000"/>
                    </a:ext>
                  </a:extLst>
                </a:gridCol>
                <a:gridCol w="2373200">
                  <a:extLst>
                    <a:ext uri="{9D8B030D-6E8A-4147-A177-3AD203B41FA5}">
                      <a16:colId xmlns:a16="http://schemas.microsoft.com/office/drawing/2014/main" val="20001"/>
                    </a:ext>
                  </a:extLst>
                </a:gridCol>
                <a:gridCol w="2373200">
                  <a:extLst>
                    <a:ext uri="{9D8B030D-6E8A-4147-A177-3AD203B41FA5}">
                      <a16:colId xmlns:a16="http://schemas.microsoft.com/office/drawing/2014/main" val="20002"/>
                    </a:ext>
                  </a:extLst>
                </a:gridCol>
                <a:gridCol w="2373200">
                  <a:extLst>
                    <a:ext uri="{9D8B030D-6E8A-4147-A177-3AD203B41FA5}">
                      <a16:colId xmlns:a16="http://schemas.microsoft.com/office/drawing/2014/main" val="20003"/>
                    </a:ext>
                  </a:extLst>
                </a:gridCol>
              </a:tblGrid>
              <a:tr h="609600">
                <a:tc>
                  <a:txBody>
                    <a:bodyPr/>
                    <a:lstStyle/>
                    <a:p>
                      <a:pPr marL="0" marR="0" lvl="0" indent="0" algn="ctr" rtl="0">
                        <a:spcBef>
                          <a:spcPts val="0"/>
                        </a:spcBef>
                        <a:spcAft>
                          <a:spcPts val="0"/>
                        </a:spcAft>
                        <a:buNone/>
                      </a:pPr>
                      <a:r>
                        <a:rPr lang="en-ID" sz="1400" u="none" strike="noStrike" cap="none">
                          <a:solidFill>
                            <a:schemeClr val="lt1"/>
                          </a:solidFill>
                          <a:latin typeface="Open Sans"/>
                          <a:ea typeface="Open Sans"/>
                          <a:cs typeface="Open Sans"/>
                          <a:sym typeface="Open Sans"/>
                        </a:rPr>
                        <a:t>HEADING 1</a:t>
                      </a:r>
                      <a:endParaRPr sz="1400" u="none" strike="noStrike" cap="none">
                        <a:solidFill>
                          <a:schemeClr val="lt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4"/>
                    </a:solidFill>
                  </a:tcPr>
                </a:tc>
                <a:tc>
                  <a:txBody>
                    <a:bodyPr/>
                    <a:lstStyle/>
                    <a:p>
                      <a:pPr marL="0" marR="0" lvl="0" indent="0" algn="ctr" rtl="0">
                        <a:spcBef>
                          <a:spcPts val="0"/>
                        </a:spcBef>
                        <a:spcAft>
                          <a:spcPts val="0"/>
                        </a:spcAft>
                        <a:buNone/>
                      </a:pPr>
                      <a:r>
                        <a:rPr lang="en-ID" sz="1400" u="none" strike="noStrike" cap="none">
                          <a:solidFill>
                            <a:schemeClr val="lt1"/>
                          </a:solidFill>
                          <a:latin typeface="Open Sans"/>
                          <a:ea typeface="Open Sans"/>
                          <a:cs typeface="Open Sans"/>
                          <a:sym typeface="Open Sans"/>
                        </a:rPr>
                        <a:t>HEADING 2</a:t>
                      </a: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4">
                        <a:lumMod val="60000"/>
                        <a:lumOff val="40000"/>
                      </a:schemeClr>
                    </a:solidFill>
                  </a:tcPr>
                </a:tc>
                <a:tc>
                  <a:txBody>
                    <a:bodyPr/>
                    <a:lstStyle/>
                    <a:p>
                      <a:pPr marL="0" marR="0" lvl="0" indent="0" algn="ctr" rtl="0">
                        <a:spcBef>
                          <a:spcPts val="0"/>
                        </a:spcBef>
                        <a:spcAft>
                          <a:spcPts val="0"/>
                        </a:spcAft>
                        <a:buNone/>
                      </a:pPr>
                      <a:r>
                        <a:rPr lang="en-ID" sz="1400" u="none" strike="noStrike" cap="none">
                          <a:solidFill>
                            <a:schemeClr val="lt1"/>
                          </a:solidFill>
                          <a:latin typeface="Open Sans"/>
                          <a:ea typeface="Open Sans"/>
                          <a:cs typeface="Open Sans"/>
                          <a:sym typeface="Open Sans"/>
                        </a:rPr>
                        <a:t>HEADING 3</a:t>
                      </a: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2">
                        <a:lumMod val="75000"/>
                      </a:schemeClr>
                    </a:solidFill>
                  </a:tcPr>
                </a:tc>
                <a:tc>
                  <a:txBody>
                    <a:bodyPr/>
                    <a:lstStyle/>
                    <a:p>
                      <a:pPr marL="0" marR="0" lvl="0" indent="0" algn="ctr" rtl="0">
                        <a:spcBef>
                          <a:spcPts val="0"/>
                        </a:spcBef>
                        <a:spcAft>
                          <a:spcPts val="0"/>
                        </a:spcAft>
                        <a:buNone/>
                      </a:pPr>
                      <a:r>
                        <a:rPr lang="en-ID" sz="1400" u="none" strike="noStrike" cap="none">
                          <a:solidFill>
                            <a:schemeClr val="lt1"/>
                          </a:solidFill>
                          <a:latin typeface="Open Sans"/>
                          <a:ea typeface="Open Sans"/>
                          <a:cs typeface="Open Sans"/>
                          <a:sym typeface="Open Sans"/>
                        </a:rPr>
                        <a:t>HEADING 4</a:t>
                      </a: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609600">
                <a:tc>
                  <a:txBody>
                    <a:bodyPr/>
                    <a:lstStyle/>
                    <a:p>
                      <a:pPr marL="0" marR="0" lvl="0" indent="0" algn="ctr" rtl="0">
                        <a:spcBef>
                          <a:spcPts val="0"/>
                        </a:spcBef>
                        <a:spcAft>
                          <a:spcPts val="0"/>
                        </a:spcAft>
                        <a:buNone/>
                      </a:pPr>
                      <a:r>
                        <a:rPr lang="en-ID" sz="1200" u="none" strike="noStrike" cap="none">
                          <a:solidFill>
                            <a:srgbClr val="7F7F7F"/>
                          </a:solidFill>
                          <a:latin typeface="Open Sans"/>
                          <a:ea typeface="Open Sans"/>
                          <a:cs typeface="Open Sans"/>
                          <a:sym typeface="Open Sans"/>
                        </a:rPr>
                        <a:t>Text</a:t>
                      </a:r>
                      <a:endParaRPr sz="1200" u="none" strike="noStrike" cap="none"/>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ID" sz="1400">
                          <a:solidFill>
                            <a:schemeClr val="dk1"/>
                          </a:solidFill>
                          <a:latin typeface="Open Sans"/>
                          <a:ea typeface="Open Sans"/>
                          <a:cs typeface="Open Sans"/>
                          <a:sym typeface="Open Sans"/>
                        </a:rPr>
                        <a:t>-</a:t>
                      </a:r>
                      <a:endParaRPr sz="1400">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200"/>
                        <a:buFont typeface="Open Sans"/>
                        <a:buNone/>
                      </a:pPr>
                      <a:r>
                        <a:rPr lang="en-ID" sz="1200">
                          <a:solidFill>
                            <a:schemeClr val="dk1"/>
                          </a:solidFill>
                          <a:latin typeface="Open Sans"/>
                          <a:ea typeface="Open Sans"/>
                          <a:cs typeface="Open Sans"/>
                          <a:sym typeface="Open Sans"/>
                        </a:rPr>
                        <a:t>-</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200"/>
                        <a:buFont typeface="Open Sans"/>
                        <a:buNone/>
                      </a:pPr>
                      <a:r>
                        <a:rPr lang="en-ID" sz="1200">
                          <a:solidFill>
                            <a:schemeClr val="dk1"/>
                          </a:solidFill>
                          <a:latin typeface="Open Sans"/>
                          <a:ea typeface="Open Sans"/>
                          <a:cs typeface="Open Sans"/>
                          <a:sym typeface="Open Sans"/>
                        </a:rPr>
                        <a:t>-</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609600">
                <a:tc>
                  <a:txBody>
                    <a:bodyPr/>
                    <a:lstStyle/>
                    <a:p>
                      <a:pPr marL="0" marR="0" lvl="0" indent="0" algn="ctr" rtl="0">
                        <a:spcBef>
                          <a:spcPts val="0"/>
                        </a:spcBef>
                        <a:spcAft>
                          <a:spcPts val="0"/>
                        </a:spcAft>
                        <a:buNone/>
                      </a:pPr>
                      <a:r>
                        <a:rPr lang="en-ID" sz="1200" u="none" strike="noStrike" cap="none">
                          <a:solidFill>
                            <a:srgbClr val="7F7F7F"/>
                          </a:solidFill>
                          <a:latin typeface="Open Sans"/>
                          <a:ea typeface="Open Sans"/>
                          <a:cs typeface="Open Sans"/>
                          <a:sym typeface="Open Sans"/>
                        </a:rPr>
                        <a:t>Text</a:t>
                      </a:r>
                      <a:endParaRPr sz="1200" u="none" strike="noStrike" cap="none">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200"/>
                        <a:buFont typeface="Calibri"/>
                        <a:buNone/>
                      </a:pPr>
                      <a:endParaRPr sz="1200" u="none" strike="noStrike" cap="none">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200" u="none" strike="noStrike" cap="none">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200" u="none" strike="noStrike" cap="none">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r h="609600">
                <a:tc>
                  <a:txBody>
                    <a:bodyPr/>
                    <a:lstStyle/>
                    <a:p>
                      <a:pPr marL="0" marR="0" lvl="0" indent="0" algn="ctr" rtl="0">
                        <a:spcBef>
                          <a:spcPts val="0"/>
                        </a:spcBef>
                        <a:spcAft>
                          <a:spcPts val="0"/>
                        </a:spcAft>
                        <a:buNone/>
                      </a:pPr>
                      <a:r>
                        <a:rPr lang="en-ID" sz="1200" u="none" strike="noStrike" cap="none">
                          <a:solidFill>
                            <a:srgbClr val="7F7F7F"/>
                          </a:solidFill>
                          <a:latin typeface="Open Sans"/>
                          <a:ea typeface="Open Sans"/>
                          <a:cs typeface="Open Sans"/>
                          <a:sym typeface="Open Sans"/>
                        </a:rPr>
                        <a:t>Text</a:t>
                      </a:r>
                      <a:endParaRPr lang="en-ID" sz="1200" u="none" strike="noStrike" cap="none">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200" u="none" strike="noStrike" cap="none">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200" u="none" strike="noStrike" cap="none">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200" u="none" strike="noStrike" cap="none">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609600">
                <a:tc>
                  <a:txBody>
                    <a:bodyPr/>
                    <a:lstStyle/>
                    <a:p>
                      <a:pPr marL="0" marR="0" lvl="0" indent="0" algn="ctr" rtl="0">
                        <a:spcBef>
                          <a:spcPts val="0"/>
                        </a:spcBef>
                        <a:spcAft>
                          <a:spcPts val="0"/>
                        </a:spcAft>
                        <a:buNone/>
                      </a:pPr>
                      <a:r>
                        <a:rPr lang="en-ID" sz="1200" u="none" strike="noStrike" cap="none">
                          <a:solidFill>
                            <a:srgbClr val="7F7F7F"/>
                          </a:solidFill>
                          <a:latin typeface="Open Sans"/>
                          <a:ea typeface="Open Sans"/>
                          <a:cs typeface="Open Sans"/>
                          <a:sym typeface="Open Sans"/>
                        </a:rPr>
                        <a:t>Text</a:t>
                      </a:r>
                      <a:endParaRPr lang="en-ID" sz="1200" u="none" strike="noStrike" cap="none">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200" u="none" strike="noStrike" cap="none">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200" u="none" strike="noStrike" cap="none">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endParaRPr sz="1800">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4"/>
                  </a:ext>
                </a:extLst>
              </a:tr>
              <a:tr h="609600">
                <a:tc>
                  <a:txBody>
                    <a:bodyPr/>
                    <a:lstStyle/>
                    <a:p>
                      <a:pPr marL="0" marR="0" lvl="0" indent="0" algn="ctr" rtl="0">
                        <a:spcBef>
                          <a:spcPts val="0"/>
                        </a:spcBef>
                        <a:spcAft>
                          <a:spcPts val="0"/>
                        </a:spcAft>
                        <a:buNone/>
                      </a:pPr>
                      <a:r>
                        <a:rPr lang="en-ID" sz="1200" u="none" strike="noStrike" cap="none">
                          <a:solidFill>
                            <a:srgbClr val="7F7F7F"/>
                          </a:solidFill>
                          <a:latin typeface="Open Sans"/>
                          <a:ea typeface="Open Sans"/>
                          <a:cs typeface="Open Sans"/>
                          <a:sym typeface="Open Sans"/>
                        </a:rPr>
                        <a:t>Text</a:t>
                      </a:r>
                      <a:endParaRPr lang="en-ID" sz="1200" u="none" strike="noStrike" cap="none">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200">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200"/>
                        <a:buFont typeface="Calibri"/>
                        <a:buNone/>
                      </a:pPr>
                      <a:endParaRPr sz="1200">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200">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609600">
                <a:tc>
                  <a:txBody>
                    <a:bodyPr/>
                    <a:lstStyle/>
                    <a:p>
                      <a:pPr marL="0" marR="0" lvl="0" indent="0" algn="ctr" rtl="0">
                        <a:spcBef>
                          <a:spcPts val="0"/>
                        </a:spcBef>
                        <a:spcAft>
                          <a:spcPts val="0"/>
                        </a:spcAft>
                        <a:buNone/>
                      </a:pPr>
                      <a:r>
                        <a:rPr lang="en-ID" sz="1200" u="none" strike="noStrike" cap="none">
                          <a:solidFill>
                            <a:srgbClr val="7F7F7F"/>
                          </a:solidFill>
                          <a:latin typeface="Open Sans"/>
                          <a:ea typeface="Open Sans"/>
                          <a:cs typeface="Open Sans"/>
                          <a:sym typeface="Open Sans"/>
                        </a:rPr>
                        <a:t>Text</a:t>
                      </a:r>
                      <a:endParaRPr lang="en-ID" sz="1200" u="none" strike="noStrike" cap="none">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200">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200">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200">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6"/>
                  </a:ext>
                </a:extLst>
              </a:tr>
              <a:tr h="609600">
                <a:tc>
                  <a:txBody>
                    <a:bodyPr/>
                    <a:lstStyle/>
                    <a:p>
                      <a:pPr marL="0" marR="0" lvl="0" indent="0" algn="ctr" rtl="0">
                        <a:spcBef>
                          <a:spcPts val="0"/>
                        </a:spcBef>
                        <a:spcAft>
                          <a:spcPts val="0"/>
                        </a:spcAft>
                        <a:buNone/>
                      </a:pPr>
                      <a:endParaRPr sz="1200">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endParaRPr lang="en-US"/>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endParaRPr lang="en-US"/>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endParaRPr lang="en-US"/>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bl>
          </a:graphicData>
        </a:graphic>
      </p:graphicFrame>
      <p:pic>
        <p:nvPicPr>
          <p:cNvPr id="9" name="Picture 8" descr="A close up of a sign&#10;&#10;Description automatically generated">
            <a:extLst>
              <a:ext uri="{FF2B5EF4-FFF2-40B4-BE49-F238E27FC236}">
                <a16:creationId xmlns:a16="http://schemas.microsoft.com/office/drawing/2014/main" id="{448298F0-0CD5-9047-9BBD-186C8D0C5B23}"/>
              </a:ext>
            </a:extLst>
          </p:cNvPr>
          <p:cNvPicPr>
            <a:picLocks noChangeAspect="1"/>
          </p:cNvPicPr>
          <p:nvPr userDrawn="1"/>
        </p:nvPicPr>
        <p:blipFill>
          <a:blip r:embed="rId2"/>
          <a:stretch>
            <a:fillRect/>
          </a:stretch>
        </p:blipFill>
        <p:spPr>
          <a:xfrm>
            <a:off x="11124348" y="5837422"/>
            <a:ext cx="823892" cy="823892"/>
          </a:xfrm>
          <a:prstGeom prst="rect">
            <a:avLst/>
          </a:prstGeom>
        </p:spPr>
      </p:pic>
      <p:sp>
        <p:nvSpPr>
          <p:cNvPr id="10" name="Text Placeholder 21">
            <a:extLst>
              <a:ext uri="{FF2B5EF4-FFF2-40B4-BE49-F238E27FC236}">
                <a16:creationId xmlns:a16="http://schemas.microsoft.com/office/drawing/2014/main" id="{26166CC5-060F-4449-8C35-45EEB71B377B}"/>
              </a:ext>
            </a:extLst>
          </p:cNvPr>
          <p:cNvSpPr>
            <a:spLocks noGrp="1"/>
          </p:cNvSpPr>
          <p:nvPr>
            <p:ph type="body" sz="quarter" idx="11" hasCustomPrompt="1"/>
          </p:nvPr>
        </p:nvSpPr>
        <p:spPr>
          <a:xfrm>
            <a:off x="520861" y="323254"/>
            <a:ext cx="11076971"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Tree>
    <p:extLst>
      <p:ext uri="{BB962C8B-B14F-4D97-AF65-F5344CB8AC3E}">
        <p14:creationId xmlns:p14="http://schemas.microsoft.com/office/powerpoint/2010/main" val="449736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graphicFrame>
        <p:nvGraphicFramePr>
          <p:cNvPr id="6" name="Google Shape;804;p68">
            <a:extLst>
              <a:ext uri="{FF2B5EF4-FFF2-40B4-BE49-F238E27FC236}">
                <a16:creationId xmlns:a16="http://schemas.microsoft.com/office/drawing/2014/main" id="{76CDCE65-3466-474D-8332-3E37C0449EB5}"/>
              </a:ext>
            </a:extLst>
          </p:cNvPr>
          <p:cNvGraphicFramePr/>
          <p:nvPr userDrawn="1">
            <p:extLst>
              <p:ext uri="{D42A27DB-BD31-4B8C-83A1-F6EECF244321}">
                <p14:modId xmlns:p14="http://schemas.microsoft.com/office/powerpoint/2010/main" val="3856084735"/>
              </p:ext>
            </p:extLst>
          </p:nvPr>
        </p:nvGraphicFramePr>
        <p:xfrm>
          <a:off x="804249" y="1372568"/>
          <a:ext cx="10583475" cy="4876800"/>
        </p:xfrm>
        <a:graphic>
          <a:graphicData uri="http://schemas.openxmlformats.org/drawingml/2006/table">
            <a:tbl>
              <a:tblPr>
                <a:noFill/>
              </a:tblPr>
              <a:tblGrid>
                <a:gridCol w="3463875">
                  <a:extLst>
                    <a:ext uri="{9D8B030D-6E8A-4147-A177-3AD203B41FA5}">
                      <a16:colId xmlns:a16="http://schemas.microsoft.com/office/drawing/2014/main" val="20000"/>
                    </a:ext>
                  </a:extLst>
                </a:gridCol>
                <a:gridCol w="2373200">
                  <a:extLst>
                    <a:ext uri="{9D8B030D-6E8A-4147-A177-3AD203B41FA5}">
                      <a16:colId xmlns:a16="http://schemas.microsoft.com/office/drawing/2014/main" val="20001"/>
                    </a:ext>
                  </a:extLst>
                </a:gridCol>
                <a:gridCol w="2373200">
                  <a:extLst>
                    <a:ext uri="{9D8B030D-6E8A-4147-A177-3AD203B41FA5}">
                      <a16:colId xmlns:a16="http://schemas.microsoft.com/office/drawing/2014/main" val="20002"/>
                    </a:ext>
                  </a:extLst>
                </a:gridCol>
                <a:gridCol w="2373200">
                  <a:extLst>
                    <a:ext uri="{9D8B030D-6E8A-4147-A177-3AD203B41FA5}">
                      <a16:colId xmlns:a16="http://schemas.microsoft.com/office/drawing/2014/main" val="20003"/>
                    </a:ext>
                  </a:extLst>
                </a:gridCol>
              </a:tblGrid>
              <a:tr h="609600">
                <a:tc>
                  <a:txBody>
                    <a:bodyPr/>
                    <a:lstStyle/>
                    <a:p>
                      <a:pPr marL="0" marR="0" lvl="0" indent="0" algn="ctr" rtl="0">
                        <a:spcBef>
                          <a:spcPts val="0"/>
                        </a:spcBef>
                        <a:spcAft>
                          <a:spcPts val="0"/>
                        </a:spcAft>
                        <a:buNone/>
                      </a:pPr>
                      <a:r>
                        <a:rPr lang="en-ID" sz="1400" u="none" strike="noStrike" cap="none">
                          <a:solidFill>
                            <a:schemeClr val="lt1"/>
                          </a:solidFill>
                          <a:latin typeface="Open Sans"/>
                          <a:ea typeface="Open Sans"/>
                          <a:cs typeface="Open Sans"/>
                          <a:sym typeface="Open Sans"/>
                        </a:rPr>
                        <a:t>HEADING 1</a:t>
                      </a:r>
                      <a:endParaRPr sz="1400" u="none" strike="noStrike" cap="none">
                        <a:solidFill>
                          <a:schemeClr val="lt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4"/>
                    </a:solidFill>
                  </a:tcPr>
                </a:tc>
                <a:tc>
                  <a:txBody>
                    <a:bodyPr/>
                    <a:lstStyle/>
                    <a:p>
                      <a:pPr marL="0" marR="0" lvl="0" indent="0" algn="ctr" rtl="0">
                        <a:spcBef>
                          <a:spcPts val="0"/>
                        </a:spcBef>
                        <a:spcAft>
                          <a:spcPts val="0"/>
                        </a:spcAft>
                        <a:buNone/>
                      </a:pPr>
                      <a:r>
                        <a:rPr lang="en-ID" sz="1400" u="none" strike="noStrike" cap="none">
                          <a:solidFill>
                            <a:schemeClr val="lt1"/>
                          </a:solidFill>
                          <a:latin typeface="Open Sans"/>
                          <a:ea typeface="Open Sans"/>
                          <a:cs typeface="Open Sans"/>
                          <a:sym typeface="Open Sans"/>
                        </a:rPr>
                        <a:t>HEADING 2</a:t>
                      </a: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4">
                        <a:lumMod val="60000"/>
                        <a:lumOff val="40000"/>
                      </a:schemeClr>
                    </a:solidFill>
                  </a:tcPr>
                </a:tc>
                <a:tc>
                  <a:txBody>
                    <a:bodyPr/>
                    <a:lstStyle/>
                    <a:p>
                      <a:pPr marL="0" marR="0" lvl="0" indent="0" algn="ctr" rtl="0">
                        <a:spcBef>
                          <a:spcPts val="0"/>
                        </a:spcBef>
                        <a:spcAft>
                          <a:spcPts val="0"/>
                        </a:spcAft>
                        <a:buNone/>
                      </a:pPr>
                      <a:r>
                        <a:rPr lang="en-ID" sz="1400" u="none" strike="noStrike" cap="none">
                          <a:solidFill>
                            <a:schemeClr val="lt1"/>
                          </a:solidFill>
                          <a:latin typeface="Open Sans"/>
                          <a:ea typeface="Open Sans"/>
                          <a:cs typeface="Open Sans"/>
                          <a:sym typeface="Open Sans"/>
                        </a:rPr>
                        <a:t>HEADING 3</a:t>
                      </a: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bg2">
                        <a:lumMod val="75000"/>
                      </a:schemeClr>
                    </a:solidFill>
                  </a:tcPr>
                </a:tc>
                <a:tc>
                  <a:txBody>
                    <a:bodyPr/>
                    <a:lstStyle/>
                    <a:p>
                      <a:pPr marL="0" marR="0" lvl="0" indent="0" algn="ctr" rtl="0">
                        <a:spcBef>
                          <a:spcPts val="0"/>
                        </a:spcBef>
                        <a:spcAft>
                          <a:spcPts val="0"/>
                        </a:spcAft>
                        <a:buNone/>
                      </a:pPr>
                      <a:r>
                        <a:rPr lang="en-ID" sz="1400" u="none" strike="noStrike" cap="none">
                          <a:solidFill>
                            <a:schemeClr val="lt1"/>
                          </a:solidFill>
                          <a:latin typeface="Open Sans"/>
                          <a:ea typeface="Open Sans"/>
                          <a:cs typeface="Open Sans"/>
                          <a:sym typeface="Open Sans"/>
                        </a:rPr>
                        <a:t>HEADING 4</a:t>
                      </a: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609600">
                <a:tc>
                  <a:txBody>
                    <a:bodyPr/>
                    <a:lstStyle/>
                    <a:p>
                      <a:pPr marL="0" marR="0" lvl="0" indent="0" algn="ctr" rtl="0">
                        <a:spcBef>
                          <a:spcPts val="0"/>
                        </a:spcBef>
                        <a:spcAft>
                          <a:spcPts val="0"/>
                        </a:spcAft>
                        <a:buNone/>
                      </a:pPr>
                      <a:r>
                        <a:rPr lang="en-ID" sz="1200" u="none" strike="noStrike" cap="none">
                          <a:solidFill>
                            <a:srgbClr val="7F7F7F"/>
                          </a:solidFill>
                          <a:latin typeface="Open Sans"/>
                          <a:ea typeface="Open Sans"/>
                          <a:cs typeface="Open Sans"/>
                          <a:sym typeface="Open Sans"/>
                        </a:rPr>
                        <a:t>Text</a:t>
                      </a:r>
                      <a:endParaRPr sz="1200" u="none" strike="noStrike" cap="none"/>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ID" sz="1400">
                          <a:solidFill>
                            <a:schemeClr val="dk1"/>
                          </a:solidFill>
                          <a:latin typeface="Open Sans"/>
                          <a:ea typeface="Open Sans"/>
                          <a:cs typeface="Open Sans"/>
                          <a:sym typeface="Open Sans"/>
                        </a:rPr>
                        <a:t>-</a:t>
                      </a:r>
                      <a:endParaRPr sz="1400">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200"/>
                        <a:buFont typeface="Open Sans"/>
                        <a:buNone/>
                      </a:pPr>
                      <a:r>
                        <a:rPr lang="en-ID" sz="1200">
                          <a:solidFill>
                            <a:schemeClr val="dk1"/>
                          </a:solidFill>
                          <a:latin typeface="Open Sans"/>
                          <a:ea typeface="Open Sans"/>
                          <a:cs typeface="Open Sans"/>
                          <a:sym typeface="Open Sans"/>
                        </a:rPr>
                        <a:t>-</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200"/>
                        <a:buFont typeface="Open Sans"/>
                        <a:buNone/>
                      </a:pPr>
                      <a:r>
                        <a:rPr lang="en-ID" sz="1200">
                          <a:solidFill>
                            <a:schemeClr val="dk1"/>
                          </a:solidFill>
                          <a:latin typeface="Open Sans"/>
                          <a:ea typeface="Open Sans"/>
                          <a:cs typeface="Open Sans"/>
                          <a:sym typeface="Open Sans"/>
                        </a:rPr>
                        <a:t>-</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609600">
                <a:tc>
                  <a:txBody>
                    <a:bodyPr/>
                    <a:lstStyle/>
                    <a:p>
                      <a:pPr marL="0" marR="0" lvl="0" indent="0" algn="ctr" rtl="0">
                        <a:spcBef>
                          <a:spcPts val="0"/>
                        </a:spcBef>
                        <a:spcAft>
                          <a:spcPts val="0"/>
                        </a:spcAft>
                        <a:buNone/>
                      </a:pPr>
                      <a:r>
                        <a:rPr lang="en-ID" sz="1200" u="none" strike="noStrike" cap="none">
                          <a:solidFill>
                            <a:srgbClr val="7F7F7F"/>
                          </a:solidFill>
                          <a:latin typeface="Open Sans"/>
                          <a:ea typeface="Open Sans"/>
                          <a:cs typeface="Open Sans"/>
                          <a:sym typeface="Open Sans"/>
                        </a:rPr>
                        <a:t>Text</a:t>
                      </a:r>
                      <a:endParaRPr sz="1200" u="none" strike="noStrike" cap="none">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200"/>
                        <a:buFont typeface="Calibri"/>
                        <a:buNone/>
                      </a:pPr>
                      <a:endParaRPr sz="1200" u="none" strike="noStrike" cap="none">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200" u="none" strike="noStrike" cap="none">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200" u="none" strike="noStrike" cap="none">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r h="609600">
                <a:tc>
                  <a:txBody>
                    <a:bodyPr/>
                    <a:lstStyle/>
                    <a:p>
                      <a:pPr marL="0" marR="0" lvl="0" indent="0" algn="ctr" rtl="0">
                        <a:spcBef>
                          <a:spcPts val="0"/>
                        </a:spcBef>
                        <a:spcAft>
                          <a:spcPts val="0"/>
                        </a:spcAft>
                        <a:buNone/>
                      </a:pPr>
                      <a:r>
                        <a:rPr lang="en-ID" sz="1200" u="none" strike="noStrike" cap="none">
                          <a:solidFill>
                            <a:srgbClr val="7F7F7F"/>
                          </a:solidFill>
                          <a:latin typeface="Open Sans"/>
                          <a:ea typeface="Open Sans"/>
                          <a:cs typeface="Open Sans"/>
                          <a:sym typeface="Open Sans"/>
                        </a:rPr>
                        <a:t>Text</a:t>
                      </a:r>
                      <a:endParaRPr lang="en-ID" sz="1200" u="none" strike="noStrike" cap="none">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200" u="none" strike="noStrike" cap="none">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200" u="none" strike="noStrike" cap="none">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200" u="none" strike="noStrike" cap="none">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609600">
                <a:tc>
                  <a:txBody>
                    <a:bodyPr/>
                    <a:lstStyle/>
                    <a:p>
                      <a:pPr marL="0" marR="0" lvl="0" indent="0" algn="ctr" rtl="0">
                        <a:spcBef>
                          <a:spcPts val="0"/>
                        </a:spcBef>
                        <a:spcAft>
                          <a:spcPts val="0"/>
                        </a:spcAft>
                        <a:buNone/>
                      </a:pPr>
                      <a:r>
                        <a:rPr lang="en-ID" sz="1200" u="none" strike="noStrike" cap="none">
                          <a:solidFill>
                            <a:srgbClr val="7F7F7F"/>
                          </a:solidFill>
                          <a:latin typeface="Open Sans"/>
                          <a:ea typeface="Open Sans"/>
                          <a:cs typeface="Open Sans"/>
                          <a:sym typeface="Open Sans"/>
                        </a:rPr>
                        <a:t>Text</a:t>
                      </a:r>
                      <a:endParaRPr lang="en-ID" sz="1200" u="none" strike="noStrike" cap="none">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200" u="none" strike="noStrike" cap="none">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200" u="none" strike="noStrike" cap="none">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endParaRPr sz="1800">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4"/>
                  </a:ext>
                </a:extLst>
              </a:tr>
              <a:tr h="609600">
                <a:tc>
                  <a:txBody>
                    <a:bodyPr/>
                    <a:lstStyle/>
                    <a:p>
                      <a:pPr marL="0" marR="0" lvl="0" indent="0" algn="ctr" rtl="0">
                        <a:spcBef>
                          <a:spcPts val="0"/>
                        </a:spcBef>
                        <a:spcAft>
                          <a:spcPts val="0"/>
                        </a:spcAft>
                        <a:buNone/>
                      </a:pPr>
                      <a:r>
                        <a:rPr lang="en-ID" sz="1200" u="none" strike="noStrike" cap="none">
                          <a:solidFill>
                            <a:srgbClr val="7F7F7F"/>
                          </a:solidFill>
                          <a:latin typeface="Open Sans"/>
                          <a:ea typeface="Open Sans"/>
                          <a:cs typeface="Open Sans"/>
                          <a:sym typeface="Open Sans"/>
                        </a:rPr>
                        <a:t>Text</a:t>
                      </a:r>
                      <a:endParaRPr lang="en-ID" sz="1200" u="none" strike="noStrike" cap="none">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200">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200"/>
                        <a:buFont typeface="Calibri"/>
                        <a:buNone/>
                      </a:pPr>
                      <a:endParaRPr sz="1200">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200">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609600">
                <a:tc>
                  <a:txBody>
                    <a:bodyPr/>
                    <a:lstStyle/>
                    <a:p>
                      <a:pPr marL="0" marR="0" lvl="0" indent="0" algn="ctr" rtl="0">
                        <a:spcBef>
                          <a:spcPts val="0"/>
                        </a:spcBef>
                        <a:spcAft>
                          <a:spcPts val="0"/>
                        </a:spcAft>
                        <a:buNone/>
                      </a:pPr>
                      <a:r>
                        <a:rPr lang="en-ID" sz="1200" u="none" strike="noStrike" cap="none">
                          <a:solidFill>
                            <a:srgbClr val="7F7F7F"/>
                          </a:solidFill>
                          <a:latin typeface="Open Sans"/>
                          <a:ea typeface="Open Sans"/>
                          <a:cs typeface="Open Sans"/>
                          <a:sym typeface="Open Sans"/>
                        </a:rPr>
                        <a:t>Text</a:t>
                      </a:r>
                      <a:endParaRPr lang="en-ID" sz="1200" u="none" strike="noStrike" cap="none">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200">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200">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200">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6"/>
                  </a:ext>
                </a:extLst>
              </a:tr>
              <a:tr h="609600">
                <a:tc>
                  <a:txBody>
                    <a:bodyPr/>
                    <a:lstStyle/>
                    <a:p>
                      <a:pPr marL="0" marR="0" lvl="0" indent="0" algn="ctr" rtl="0">
                        <a:spcBef>
                          <a:spcPts val="0"/>
                        </a:spcBef>
                        <a:spcAft>
                          <a:spcPts val="0"/>
                        </a:spcAft>
                        <a:buNone/>
                      </a:pPr>
                      <a:endParaRPr sz="1200">
                        <a:solidFill>
                          <a:schemeClr val="dk1"/>
                        </a:solidFill>
                        <a:latin typeface="Open Sans"/>
                        <a:ea typeface="Open Sans"/>
                        <a:cs typeface="Open Sans"/>
                        <a:sym typeface="Open Sans"/>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endParaRPr lang="en-US"/>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endParaRPr lang="en-US"/>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endParaRPr lang="en-US"/>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bl>
          </a:graphicData>
        </a:graphic>
      </p:graphicFrame>
      <p:pic>
        <p:nvPicPr>
          <p:cNvPr id="9" name="Picture 8" descr="A close up of a sign&#10;&#10;Description automatically generated">
            <a:extLst>
              <a:ext uri="{FF2B5EF4-FFF2-40B4-BE49-F238E27FC236}">
                <a16:creationId xmlns:a16="http://schemas.microsoft.com/office/drawing/2014/main" id="{448298F0-0CD5-9047-9BBD-186C8D0C5B23}"/>
              </a:ext>
            </a:extLst>
          </p:cNvPr>
          <p:cNvPicPr>
            <a:picLocks noChangeAspect="1"/>
          </p:cNvPicPr>
          <p:nvPr userDrawn="1"/>
        </p:nvPicPr>
        <p:blipFill>
          <a:blip r:embed="rId2"/>
          <a:stretch>
            <a:fillRect/>
          </a:stretch>
        </p:blipFill>
        <p:spPr>
          <a:xfrm>
            <a:off x="11124348" y="5837422"/>
            <a:ext cx="823892" cy="823892"/>
          </a:xfrm>
          <a:prstGeom prst="rect">
            <a:avLst/>
          </a:prstGeom>
        </p:spPr>
      </p:pic>
      <p:sp>
        <p:nvSpPr>
          <p:cNvPr id="10" name="Text Placeholder 21">
            <a:extLst>
              <a:ext uri="{FF2B5EF4-FFF2-40B4-BE49-F238E27FC236}">
                <a16:creationId xmlns:a16="http://schemas.microsoft.com/office/drawing/2014/main" id="{26166CC5-060F-4449-8C35-45EEB71B377B}"/>
              </a:ext>
            </a:extLst>
          </p:cNvPr>
          <p:cNvSpPr>
            <a:spLocks noGrp="1"/>
          </p:cNvSpPr>
          <p:nvPr>
            <p:ph type="body" sz="quarter" idx="11" hasCustomPrompt="1"/>
          </p:nvPr>
        </p:nvSpPr>
        <p:spPr>
          <a:xfrm>
            <a:off x="520861" y="323254"/>
            <a:ext cx="11076971"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Tree>
    <p:extLst>
      <p:ext uri="{BB962C8B-B14F-4D97-AF65-F5344CB8AC3E}">
        <p14:creationId xmlns:p14="http://schemas.microsoft.com/office/powerpoint/2010/main" val="449736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ation Slide">
    <p:spTree>
      <p:nvGrpSpPr>
        <p:cNvPr id="1" name=""/>
        <p:cNvGrpSpPr/>
        <p:nvPr/>
      </p:nvGrpSpPr>
      <p:grpSpPr>
        <a:xfrm>
          <a:off x="0" y="0"/>
          <a:ext cx="0" cy="0"/>
          <a:chOff x="0" y="0"/>
          <a:chExt cx="0" cy="0"/>
        </a:xfrm>
      </p:grpSpPr>
      <p:sp>
        <p:nvSpPr>
          <p:cNvPr id="7" name="Google Shape;855;p71">
            <a:extLst>
              <a:ext uri="{FF2B5EF4-FFF2-40B4-BE49-F238E27FC236}">
                <a16:creationId xmlns:a16="http://schemas.microsoft.com/office/drawing/2014/main" id="{2A35918A-B01B-B847-AEFA-1FFFBDE839E7}"/>
              </a:ext>
            </a:extLst>
          </p:cNvPr>
          <p:cNvSpPr txBox="1"/>
          <p:nvPr userDrawn="1"/>
        </p:nvSpPr>
        <p:spPr>
          <a:xfrm>
            <a:off x="334363" y="943745"/>
            <a:ext cx="1159292" cy="15404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ID" sz="19900">
                <a:solidFill>
                  <a:schemeClr val="accent2"/>
                </a:solidFill>
                <a:latin typeface="a_FuturaOrto" panose="020B0702020204020303" pitchFamily="34" charset="0"/>
                <a:ea typeface="Montserrat"/>
                <a:cs typeface="Montserrat"/>
                <a:sym typeface="Montserrat"/>
              </a:rPr>
              <a:t>“</a:t>
            </a:r>
            <a:endParaRPr>
              <a:solidFill>
                <a:schemeClr val="accent2"/>
              </a:solidFill>
              <a:latin typeface="a_FuturaOrto" panose="020B0702020204020303" pitchFamily="34" charset="0"/>
            </a:endParaRPr>
          </a:p>
        </p:txBody>
      </p:sp>
      <p:sp>
        <p:nvSpPr>
          <p:cNvPr id="9" name="Parallelogram 8">
            <a:extLst>
              <a:ext uri="{FF2B5EF4-FFF2-40B4-BE49-F238E27FC236}">
                <a16:creationId xmlns:a16="http://schemas.microsoft.com/office/drawing/2014/main" id="{36B47688-773D-4945-8366-D4D1A7846D21}"/>
              </a:ext>
            </a:extLst>
          </p:cNvPr>
          <p:cNvSpPr/>
          <p:nvPr userDrawn="1"/>
        </p:nvSpPr>
        <p:spPr>
          <a:xfrm>
            <a:off x="7272672" y="-10634"/>
            <a:ext cx="5759302" cy="6868633"/>
          </a:xfrm>
          <a:prstGeom prst="parallelogram">
            <a:avLst>
              <a:gd name="adj" fmla="val 45305"/>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87B6E2AE-649A-934C-AD16-095BEDBED344}"/>
              </a:ext>
            </a:extLst>
          </p:cNvPr>
          <p:cNvSpPr/>
          <p:nvPr userDrawn="1"/>
        </p:nvSpPr>
        <p:spPr>
          <a:xfrm>
            <a:off x="8176436" y="-10634"/>
            <a:ext cx="2363957" cy="3434317"/>
          </a:xfrm>
          <a:prstGeom prst="parallelogram">
            <a:avLst>
              <a:gd name="adj" fmla="val 5786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sign&#10;&#10;Description automatically generated">
            <a:extLst>
              <a:ext uri="{FF2B5EF4-FFF2-40B4-BE49-F238E27FC236}">
                <a16:creationId xmlns:a16="http://schemas.microsoft.com/office/drawing/2014/main" id="{DA5622C6-40AD-0B43-90B6-82F8CC4693EF}"/>
              </a:ext>
            </a:extLst>
          </p:cNvPr>
          <p:cNvPicPr>
            <a:picLocks noChangeAspect="1"/>
          </p:cNvPicPr>
          <p:nvPr userDrawn="1"/>
        </p:nvPicPr>
        <p:blipFill>
          <a:blip r:embed="rId2"/>
          <a:stretch>
            <a:fillRect/>
          </a:stretch>
        </p:blipFill>
        <p:spPr>
          <a:xfrm>
            <a:off x="11124348" y="5837422"/>
            <a:ext cx="823892" cy="823892"/>
          </a:xfrm>
          <a:prstGeom prst="rect">
            <a:avLst/>
          </a:prstGeom>
        </p:spPr>
      </p:pic>
      <p:sp>
        <p:nvSpPr>
          <p:cNvPr id="12" name="Text Placeholder 21">
            <a:extLst>
              <a:ext uri="{FF2B5EF4-FFF2-40B4-BE49-F238E27FC236}">
                <a16:creationId xmlns:a16="http://schemas.microsoft.com/office/drawing/2014/main" id="{77E9B252-ED27-C548-BCF8-BBDE09618271}"/>
              </a:ext>
            </a:extLst>
          </p:cNvPr>
          <p:cNvSpPr>
            <a:spLocks noGrp="1"/>
          </p:cNvSpPr>
          <p:nvPr>
            <p:ph type="body" sz="quarter" idx="11" hasCustomPrompt="1"/>
          </p:nvPr>
        </p:nvSpPr>
        <p:spPr>
          <a:xfrm>
            <a:off x="455184" y="2551169"/>
            <a:ext cx="6817488" cy="823912"/>
          </a:xfrm>
          <a:ln>
            <a:noFill/>
          </a:ln>
        </p:spPr>
        <p:txBody>
          <a:bodyPr>
            <a:normAutofit/>
          </a:bodyPr>
          <a:lstStyle>
            <a:lvl1pPr marL="0" indent="0" algn="l">
              <a:buFontTx/>
              <a:buNone/>
              <a:defRPr sz="3800" b="1" i="1" baseline="0">
                <a:solidFill>
                  <a:schemeClr val="accent4"/>
                </a:solidFill>
                <a:latin typeface="+mn-lt"/>
              </a:defRPr>
            </a:lvl1pPr>
          </a:lstStyle>
          <a:p>
            <a:pPr lvl="0"/>
            <a:r>
              <a:rPr lang="en-US"/>
              <a:t>Quotation</a:t>
            </a:r>
          </a:p>
        </p:txBody>
      </p:sp>
      <p:sp>
        <p:nvSpPr>
          <p:cNvPr id="13" name="Text Placeholder 27">
            <a:extLst>
              <a:ext uri="{FF2B5EF4-FFF2-40B4-BE49-F238E27FC236}">
                <a16:creationId xmlns:a16="http://schemas.microsoft.com/office/drawing/2014/main" id="{C0916B55-069E-CF44-A451-E792F008FEB2}"/>
              </a:ext>
            </a:extLst>
          </p:cNvPr>
          <p:cNvSpPr>
            <a:spLocks noGrp="1"/>
          </p:cNvSpPr>
          <p:nvPr>
            <p:ph type="body" sz="quarter" idx="18" hasCustomPrompt="1"/>
          </p:nvPr>
        </p:nvSpPr>
        <p:spPr>
          <a:xfrm>
            <a:off x="455184" y="4656393"/>
            <a:ext cx="2077203"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accent4"/>
                </a:solidFill>
              </a:defRPr>
            </a:lvl1pPr>
          </a:lstStyle>
          <a:p>
            <a:pPr lvl="0"/>
            <a:r>
              <a:rPr lang="en-US"/>
              <a:t>Author</a:t>
            </a:r>
          </a:p>
        </p:txBody>
      </p:sp>
    </p:spTree>
    <p:extLst>
      <p:ext uri="{BB962C8B-B14F-4D97-AF65-F5344CB8AC3E}">
        <p14:creationId xmlns:p14="http://schemas.microsoft.com/office/powerpoint/2010/main" val="30280476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6" name="Google Shape;102;p31">
            <a:extLst>
              <a:ext uri="{FF2B5EF4-FFF2-40B4-BE49-F238E27FC236}">
                <a16:creationId xmlns:a16="http://schemas.microsoft.com/office/drawing/2014/main" id="{EEC64D07-4294-4B4C-8695-258B2961620D}"/>
              </a:ext>
            </a:extLst>
          </p:cNvPr>
          <p:cNvSpPr/>
          <p:nvPr userDrawn="1"/>
        </p:nvSpPr>
        <p:spPr>
          <a:xfrm flipH="1">
            <a:off x="8229599" y="0"/>
            <a:ext cx="3962398" cy="6871947"/>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891;p74">
            <a:extLst>
              <a:ext uri="{FF2B5EF4-FFF2-40B4-BE49-F238E27FC236}">
                <a16:creationId xmlns:a16="http://schemas.microsoft.com/office/drawing/2014/main" id="{93CDBC77-FD06-A140-AFC1-2A5964D6A9DB}"/>
              </a:ext>
            </a:extLst>
          </p:cNvPr>
          <p:cNvSpPr/>
          <p:nvPr userDrawn="1"/>
        </p:nvSpPr>
        <p:spPr>
          <a:xfrm>
            <a:off x="6447609" y="833107"/>
            <a:ext cx="4882242" cy="52768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9" name="Google Shape;893;p74">
            <a:extLst>
              <a:ext uri="{FF2B5EF4-FFF2-40B4-BE49-F238E27FC236}">
                <a16:creationId xmlns:a16="http://schemas.microsoft.com/office/drawing/2014/main" id="{443F19E6-1EF9-3B4B-A921-99EDB13FB30D}"/>
              </a:ext>
            </a:extLst>
          </p:cNvPr>
          <p:cNvGrpSpPr/>
          <p:nvPr userDrawn="1"/>
        </p:nvGrpSpPr>
        <p:grpSpPr>
          <a:xfrm>
            <a:off x="7331863" y="3517586"/>
            <a:ext cx="312862" cy="245818"/>
            <a:chOff x="1036826" y="319551"/>
            <a:chExt cx="4873247" cy="3828945"/>
          </a:xfrm>
          <a:solidFill>
            <a:schemeClr val="accent4"/>
          </a:solidFill>
        </p:grpSpPr>
        <p:sp>
          <p:nvSpPr>
            <p:cNvPr id="10" name="Google Shape;894;p74">
              <a:extLst>
                <a:ext uri="{FF2B5EF4-FFF2-40B4-BE49-F238E27FC236}">
                  <a16:creationId xmlns:a16="http://schemas.microsoft.com/office/drawing/2014/main" id="{8264FF1C-08F3-514F-8D2C-45292E32308D}"/>
                </a:ext>
              </a:extLst>
            </p:cNvPr>
            <p:cNvSpPr/>
            <p:nvPr/>
          </p:nvSpPr>
          <p:spPr>
            <a:xfrm>
              <a:off x="1036826" y="319551"/>
              <a:ext cx="4873237" cy="2436504"/>
            </a:xfrm>
            <a:custGeom>
              <a:avLst/>
              <a:gdLst/>
              <a:ahLst/>
              <a:cxnLst/>
              <a:rect l="l" t="t" r="r" b="b"/>
              <a:pathLst>
                <a:path w="4873237" h="2436504" extrusionOk="0">
                  <a:moveTo>
                    <a:pt x="467735" y="1180233"/>
                  </a:moveTo>
                  <a:cubicBezTo>
                    <a:pt x="529380" y="1223734"/>
                    <a:pt x="715204" y="1352931"/>
                    <a:pt x="1025214" y="1567758"/>
                  </a:cubicBezTo>
                  <a:cubicBezTo>
                    <a:pt x="1335234" y="1782585"/>
                    <a:pt x="1572730" y="1947996"/>
                    <a:pt x="1737712" y="2064001"/>
                  </a:cubicBezTo>
                  <a:cubicBezTo>
                    <a:pt x="1755839" y="2076717"/>
                    <a:pt x="1794348" y="2104358"/>
                    <a:pt x="1853260" y="2146964"/>
                  </a:cubicBezTo>
                  <a:cubicBezTo>
                    <a:pt x="1912182" y="2189598"/>
                    <a:pt x="1961140" y="2224050"/>
                    <a:pt x="2000098" y="2250329"/>
                  </a:cubicBezTo>
                  <a:cubicBezTo>
                    <a:pt x="2039083" y="2276599"/>
                    <a:pt x="2086213" y="2306069"/>
                    <a:pt x="2141534" y="2338692"/>
                  </a:cubicBezTo>
                  <a:cubicBezTo>
                    <a:pt x="2196837" y="2371287"/>
                    <a:pt x="2248967" y="2395804"/>
                    <a:pt x="2297916" y="2412035"/>
                  </a:cubicBezTo>
                  <a:cubicBezTo>
                    <a:pt x="2346874" y="2428399"/>
                    <a:pt x="2392194" y="2436505"/>
                    <a:pt x="2433885" y="2436505"/>
                  </a:cubicBezTo>
                  <a:lnTo>
                    <a:pt x="2436619" y="2436505"/>
                  </a:lnTo>
                  <a:lnTo>
                    <a:pt x="2439362" y="2436505"/>
                  </a:lnTo>
                  <a:cubicBezTo>
                    <a:pt x="2481053" y="2436505"/>
                    <a:pt x="2526392" y="2428389"/>
                    <a:pt x="2575350" y="2412035"/>
                  </a:cubicBezTo>
                  <a:cubicBezTo>
                    <a:pt x="2624281" y="2395804"/>
                    <a:pt x="2676459" y="2371258"/>
                    <a:pt x="2731713" y="2338692"/>
                  </a:cubicBezTo>
                  <a:cubicBezTo>
                    <a:pt x="2786996" y="2306031"/>
                    <a:pt x="2834126" y="2276589"/>
                    <a:pt x="2873112" y="2250329"/>
                  </a:cubicBezTo>
                  <a:cubicBezTo>
                    <a:pt x="2912097" y="2224050"/>
                    <a:pt x="2961018" y="2189598"/>
                    <a:pt x="3019959" y="2146964"/>
                  </a:cubicBezTo>
                  <a:cubicBezTo>
                    <a:pt x="3078861" y="2104320"/>
                    <a:pt x="3117418" y="2076717"/>
                    <a:pt x="3135544" y="2064001"/>
                  </a:cubicBezTo>
                  <a:cubicBezTo>
                    <a:pt x="3302308" y="1947996"/>
                    <a:pt x="3726580" y="1653378"/>
                    <a:pt x="4408227" y="1180176"/>
                  </a:cubicBezTo>
                  <a:cubicBezTo>
                    <a:pt x="4540568" y="1087755"/>
                    <a:pt x="4651134" y="976236"/>
                    <a:pt x="4739955" y="845696"/>
                  </a:cubicBezTo>
                  <a:cubicBezTo>
                    <a:pt x="4828842" y="715213"/>
                    <a:pt x="4873238" y="578329"/>
                    <a:pt x="4873238" y="435121"/>
                  </a:cubicBezTo>
                  <a:cubicBezTo>
                    <a:pt x="4873238" y="315449"/>
                    <a:pt x="4830156" y="213008"/>
                    <a:pt x="4744031" y="127806"/>
                  </a:cubicBezTo>
                  <a:cubicBezTo>
                    <a:pt x="4657916" y="42586"/>
                    <a:pt x="4555922" y="0"/>
                    <a:pt x="4438117" y="0"/>
                  </a:cubicBezTo>
                  <a:lnTo>
                    <a:pt x="435092" y="0"/>
                  </a:lnTo>
                  <a:cubicBezTo>
                    <a:pt x="295504" y="0"/>
                    <a:pt x="188081" y="47130"/>
                    <a:pt x="112843" y="141389"/>
                  </a:cubicBezTo>
                  <a:cubicBezTo>
                    <a:pt x="37614" y="235668"/>
                    <a:pt x="0" y="353511"/>
                    <a:pt x="0" y="494909"/>
                  </a:cubicBezTo>
                  <a:cubicBezTo>
                    <a:pt x="0" y="609124"/>
                    <a:pt x="49873" y="732892"/>
                    <a:pt x="149571" y="866137"/>
                  </a:cubicBezTo>
                  <a:cubicBezTo>
                    <a:pt x="249260" y="999392"/>
                    <a:pt x="355349" y="1104100"/>
                    <a:pt x="467735" y="1180233"/>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895;p74">
              <a:extLst>
                <a:ext uri="{FF2B5EF4-FFF2-40B4-BE49-F238E27FC236}">
                  <a16:creationId xmlns:a16="http://schemas.microsoft.com/office/drawing/2014/main" id="{8C2DEA91-8C43-3444-ABE2-DA5A957325A7}"/>
                </a:ext>
              </a:extLst>
            </p:cNvPr>
            <p:cNvSpPr/>
            <p:nvPr/>
          </p:nvSpPr>
          <p:spPr>
            <a:xfrm>
              <a:off x="1036826" y="1554153"/>
              <a:ext cx="4873247" cy="2594343"/>
            </a:xfrm>
            <a:custGeom>
              <a:avLst/>
              <a:gdLst/>
              <a:ahLst/>
              <a:cxnLst/>
              <a:rect l="l" t="t" r="r" b="b"/>
              <a:pathLst>
                <a:path w="4873247" h="2594343" extrusionOk="0">
                  <a:moveTo>
                    <a:pt x="4601261" y="236582"/>
                  </a:moveTo>
                  <a:cubicBezTo>
                    <a:pt x="4006672" y="639023"/>
                    <a:pt x="3555187" y="951786"/>
                    <a:pt x="3247025" y="1174804"/>
                  </a:cubicBezTo>
                  <a:cubicBezTo>
                    <a:pt x="3143688" y="1250918"/>
                    <a:pt x="3059859" y="1310335"/>
                    <a:pt x="2995479" y="1352912"/>
                  </a:cubicBezTo>
                  <a:cubicBezTo>
                    <a:pt x="2931100" y="1395517"/>
                    <a:pt x="2845480" y="1439027"/>
                    <a:pt x="2738495" y="1483424"/>
                  </a:cubicBezTo>
                  <a:cubicBezTo>
                    <a:pt x="2631548" y="1527886"/>
                    <a:pt x="2531878" y="1550051"/>
                    <a:pt x="2439400" y="1550051"/>
                  </a:cubicBezTo>
                  <a:lnTo>
                    <a:pt x="2436628" y="1550051"/>
                  </a:lnTo>
                  <a:lnTo>
                    <a:pt x="2433895" y="1550051"/>
                  </a:lnTo>
                  <a:cubicBezTo>
                    <a:pt x="2341436" y="1550051"/>
                    <a:pt x="2241709" y="1527886"/>
                    <a:pt x="2134762" y="1483424"/>
                  </a:cubicBezTo>
                  <a:cubicBezTo>
                    <a:pt x="2027815" y="1439027"/>
                    <a:pt x="1942138" y="1395517"/>
                    <a:pt x="1877778" y="1352912"/>
                  </a:cubicBezTo>
                  <a:cubicBezTo>
                    <a:pt x="1813436" y="1310335"/>
                    <a:pt x="1729578" y="1250918"/>
                    <a:pt x="1626251" y="1174804"/>
                  </a:cubicBezTo>
                  <a:cubicBezTo>
                    <a:pt x="1381487" y="995334"/>
                    <a:pt x="930974" y="682552"/>
                    <a:pt x="274691" y="236582"/>
                  </a:cubicBezTo>
                  <a:cubicBezTo>
                    <a:pt x="171326" y="167735"/>
                    <a:pt x="79772" y="88821"/>
                    <a:pt x="0" y="0"/>
                  </a:cubicBezTo>
                  <a:lnTo>
                    <a:pt x="0" y="2159175"/>
                  </a:lnTo>
                  <a:cubicBezTo>
                    <a:pt x="0" y="2278904"/>
                    <a:pt x="42586" y="2381288"/>
                    <a:pt x="127806" y="2466499"/>
                  </a:cubicBezTo>
                  <a:cubicBezTo>
                    <a:pt x="213008" y="2551738"/>
                    <a:pt x="315458" y="2594343"/>
                    <a:pt x="435121" y="2594343"/>
                  </a:cubicBezTo>
                  <a:lnTo>
                    <a:pt x="4438155" y="2594343"/>
                  </a:lnTo>
                  <a:cubicBezTo>
                    <a:pt x="4557789" y="2594343"/>
                    <a:pt x="4660230" y="2551738"/>
                    <a:pt x="4745441" y="2466499"/>
                  </a:cubicBezTo>
                  <a:cubicBezTo>
                    <a:pt x="4830680" y="2381260"/>
                    <a:pt x="4873248" y="2278913"/>
                    <a:pt x="4873248" y="2159175"/>
                  </a:cubicBezTo>
                  <a:lnTo>
                    <a:pt x="4873248" y="0"/>
                  </a:lnTo>
                  <a:cubicBezTo>
                    <a:pt x="4795276" y="86982"/>
                    <a:pt x="4704655" y="165897"/>
                    <a:pt x="4601261" y="236582"/>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3" name="Google Shape;897;p74">
            <a:extLst>
              <a:ext uri="{FF2B5EF4-FFF2-40B4-BE49-F238E27FC236}">
                <a16:creationId xmlns:a16="http://schemas.microsoft.com/office/drawing/2014/main" id="{1305A899-46EA-9043-A81B-6E45B2CA1917}"/>
              </a:ext>
            </a:extLst>
          </p:cNvPr>
          <p:cNvSpPr/>
          <p:nvPr userDrawn="1"/>
        </p:nvSpPr>
        <p:spPr>
          <a:xfrm>
            <a:off x="7340774" y="4559466"/>
            <a:ext cx="291422" cy="402335"/>
          </a:xfrm>
          <a:custGeom>
            <a:avLst/>
            <a:gdLst/>
            <a:ahLst/>
            <a:cxnLst/>
            <a:rect l="l" t="t" r="r" b="b"/>
            <a:pathLst>
              <a:path w="3532384" h="4876793" extrusionOk="0">
                <a:moveTo>
                  <a:pt x="1766192" y="0"/>
                </a:moveTo>
                <a:cubicBezTo>
                  <a:pt x="792309" y="0"/>
                  <a:pt x="0" y="792309"/>
                  <a:pt x="0" y="1766183"/>
                </a:cubicBezTo>
                <a:cubicBezTo>
                  <a:pt x="0" y="2974791"/>
                  <a:pt x="1580569" y="4749098"/>
                  <a:pt x="1647863" y="4824041"/>
                </a:cubicBezTo>
                <a:cubicBezTo>
                  <a:pt x="1711071" y="4894440"/>
                  <a:pt x="1821428" y="4894317"/>
                  <a:pt x="1884521" y="4824041"/>
                </a:cubicBezTo>
                <a:cubicBezTo>
                  <a:pt x="1951816" y="4749098"/>
                  <a:pt x="3532385" y="2974791"/>
                  <a:pt x="3532385" y="1766183"/>
                </a:cubicBezTo>
                <a:cubicBezTo>
                  <a:pt x="3532365" y="792309"/>
                  <a:pt x="2740066" y="0"/>
                  <a:pt x="1766192" y="0"/>
                </a:cubicBezTo>
                <a:close/>
                <a:moveTo>
                  <a:pt x="1766192" y="2654799"/>
                </a:moveTo>
                <a:cubicBezTo>
                  <a:pt x="1276207" y="2654799"/>
                  <a:pt x="877586" y="2256168"/>
                  <a:pt x="877586" y="1766183"/>
                </a:cubicBezTo>
                <a:cubicBezTo>
                  <a:pt x="877586" y="1276198"/>
                  <a:pt x="1276217" y="877576"/>
                  <a:pt x="1766192" y="877576"/>
                </a:cubicBezTo>
                <a:cubicBezTo>
                  <a:pt x="2256168" y="877576"/>
                  <a:pt x="2654789" y="1276207"/>
                  <a:pt x="2654789" y="1766192"/>
                </a:cubicBezTo>
                <a:cubicBezTo>
                  <a:pt x="2654789" y="2256177"/>
                  <a:pt x="2256168" y="2654799"/>
                  <a:pt x="1766192" y="265479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 name="Google Shape;899;p74">
            <a:extLst>
              <a:ext uri="{FF2B5EF4-FFF2-40B4-BE49-F238E27FC236}">
                <a16:creationId xmlns:a16="http://schemas.microsoft.com/office/drawing/2014/main" id="{B1E9D771-C673-2E43-BB59-F433C5A4A6F6}"/>
              </a:ext>
            </a:extLst>
          </p:cNvPr>
          <p:cNvSpPr txBox="1"/>
          <p:nvPr userDrawn="1"/>
        </p:nvSpPr>
        <p:spPr>
          <a:xfrm>
            <a:off x="7249186" y="1161354"/>
            <a:ext cx="2177199" cy="4308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ID" sz="2200" b="1">
                <a:solidFill>
                  <a:schemeClr val="dk1"/>
                </a:solidFill>
                <a:latin typeface="Open Sans"/>
                <a:ea typeface="Open Sans"/>
                <a:cs typeface="Open Sans"/>
                <a:sym typeface="Open Sans"/>
              </a:rPr>
              <a:t>GET IN TOUCH</a:t>
            </a:r>
            <a:endParaRPr/>
          </a:p>
        </p:txBody>
      </p:sp>
      <p:sp>
        <p:nvSpPr>
          <p:cNvPr id="16" name="Google Shape;902;p74">
            <a:extLst>
              <a:ext uri="{FF2B5EF4-FFF2-40B4-BE49-F238E27FC236}">
                <a16:creationId xmlns:a16="http://schemas.microsoft.com/office/drawing/2014/main" id="{0B1E618F-9FE3-A34F-924F-85EBCE64BC05}"/>
              </a:ext>
            </a:extLst>
          </p:cNvPr>
          <p:cNvSpPr/>
          <p:nvPr userDrawn="1"/>
        </p:nvSpPr>
        <p:spPr>
          <a:xfrm>
            <a:off x="7339938" y="2204899"/>
            <a:ext cx="338511" cy="325398"/>
          </a:xfrm>
          <a:custGeom>
            <a:avLst/>
            <a:gdLst/>
            <a:ahLst/>
            <a:cxnLst/>
            <a:rect l="l" t="t" r="r" b="b"/>
            <a:pathLst>
              <a:path w="3315429" h="3307934" extrusionOk="0">
                <a:moveTo>
                  <a:pt x="3241104" y="2616417"/>
                </a:moveTo>
                <a:lnTo>
                  <a:pt x="2729087" y="2104343"/>
                </a:lnTo>
                <a:cubicBezTo>
                  <a:pt x="2627103" y="2002769"/>
                  <a:pt x="2458215" y="2005855"/>
                  <a:pt x="2352678" y="2111430"/>
                </a:cubicBezTo>
                <a:lnTo>
                  <a:pt x="2094722" y="2369329"/>
                </a:lnTo>
                <a:cubicBezTo>
                  <a:pt x="2078425" y="2360347"/>
                  <a:pt x="2061556" y="2350965"/>
                  <a:pt x="2043821" y="2341011"/>
                </a:cubicBezTo>
                <a:cubicBezTo>
                  <a:pt x="1880924" y="2250752"/>
                  <a:pt x="1657973" y="2127041"/>
                  <a:pt x="1423362" y="1892260"/>
                </a:cubicBezTo>
                <a:cubicBezTo>
                  <a:pt x="1188057" y="1656982"/>
                  <a:pt x="1064232" y="1433688"/>
                  <a:pt x="973696" y="1270687"/>
                </a:cubicBezTo>
                <a:cubicBezTo>
                  <a:pt x="964143" y="1253418"/>
                  <a:pt x="954989" y="1236768"/>
                  <a:pt x="945950" y="1220957"/>
                </a:cubicBezTo>
                <a:lnTo>
                  <a:pt x="1119077" y="1048087"/>
                </a:lnTo>
                <a:lnTo>
                  <a:pt x="1204192" y="962867"/>
                </a:lnTo>
                <a:cubicBezTo>
                  <a:pt x="1309891" y="857140"/>
                  <a:pt x="1312806" y="688299"/>
                  <a:pt x="1211059" y="586430"/>
                </a:cubicBezTo>
                <a:lnTo>
                  <a:pt x="699043" y="74299"/>
                </a:lnTo>
                <a:cubicBezTo>
                  <a:pt x="597297" y="-27428"/>
                  <a:pt x="428333" y="-24342"/>
                  <a:pt x="322634" y="81385"/>
                </a:cubicBezTo>
                <a:lnTo>
                  <a:pt x="178330" y="226518"/>
                </a:lnTo>
                <a:lnTo>
                  <a:pt x="182274" y="230433"/>
                </a:lnTo>
                <a:cubicBezTo>
                  <a:pt x="133887" y="292174"/>
                  <a:pt x="93453" y="363383"/>
                  <a:pt x="63364" y="440173"/>
                </a:cubicBezTo>
                <a:cubicBezTo>
                  <a:pt x="35627" y="513268"/>
                  <a:pt x="18358" y="583020"/>
                  <a:pt x="10462" y="652914"/>
                </a:cubicBezTo>
                <a:cubicBezTo>
                  <a:pt x="-57147" y="1213403"/>
                  <a:pt x="198981" y="1725648"/>
                  <a:pt x="894077" y="2420754"/>
                </a:cubicBezTo>
                <a:cubicBezTo>
                  <a:pt x="1854911" y="3381522"/>
                  <a:pt x="2629218" y="3308941"/>
                  <a:pt x="2662622" y="3305398"/>
                </a:cubicBezTo>
                <a:cubicBezTo>
                  <a:pt x="2735374" y="3296702"/>
                  <a:pt x="2805097" y="3279319"/>
                  <a:pt x="2875953" y="3251801"/>
                </a:cubicBezTo>
                <a:cubicBezTo>
                  <a:pt x="2952077" y="3222064"/>
                  <a:pt x="3023238" y="3181687"/>
                  <a:pt x="3084941" y="3133405"/>
                </a:cubicBezTo>
                <a:lnTo>
                  <a:pt x="3088094" y="3136205"/>
                </a:lnTo>
                <a:lnTo>
                  <a:pt x="3234284" y="2993054"/>
                </a:lnTo>
                <a:cubicBezTo>
                  <a:pt x="3339764" y="2887346"/>
                  <a:pt x="3342802" y="2718449"/>
                  <a:pt x="3241104" y="261641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F3F3F"/>
              </a:solidFill>
              <a:latin typeface="Calibri"/>
              <a:ea typeface="Calibri"/>
              <a:cs typeface="Calibri"/>
              <a:sym typeface="Calibri"/>
            </a:endParaRPr>
          </a:p>
        </p:txBody>
      </p:sp>
      <p:cxnSp>
        <p:nvCxnSpPr>
          <p:cNvPr id="17" name="Google Shape;903;p74">
            <a:extLst>
              <a:ext uri="{FF2B5EF4-FFF2-40B4-BE49-F238E27FC236}">
                <a16:creationId xmlns:a16="http://schemas.microsoft.com/office/drawing/2014/main" id="{C70AC2F4-F3EF-3341-ACA3-7487D048F787}"/>
              </a:ext>
            </a:extLst>
          </p:cNvPr>
          <p:cNvCxnSpPr/>
          <p:nvPr userDrawn="1"/>
        </p:nvCxnSpPr>
        <p:spPr>
          <a:xfrm>
            <a:off x="8089875" y="3056317"/>
            <a:ext cx="2438399" cy="0"/>
          </a:xfrm>
          <a:prstGeom prst="straightConnector1">
            <a:avLst/>
          </a:prstGeom>
          <a:noFill/>
          <a:ln w="19050" cap="flat" cmpd="sng">
            <a:solidFill>
              <a:srgbClr val="D3D3D3"/>
            </a:solidFill>
            <a:prstDash val="solid"/>
            <a:miter lim="800000"/>
            <a:headEnd type="none" w="sm" len="sm"/>
            <a:tailEnd type="none" w="sm" len="sm"/>
          </a:ln>
        </p:spPr>
      </p:cxnSp>
      <p:cxnSp>
        <p:nvCxnSpPr>
          <p:cNvPr id="18" name="Google Shape;904;p74">
            <a:extLst>
              <a:ext uri="{FF2B5EF4-FFF2-40B4-BE49-F238E27FC236}">
                <a16:creationId xmlns:a16="http://schemas.microsoft.com/office/drawing/2014/main" id="{1737D224-42D3-4647-9510-5015BD56D831}"/>
              </a:ext>
            </a:extLst>
          </p:cNvPr>
          <p:cNvCxnSpPr/>
          <p:nvPr userDrawn="1"/>
        </p:nvCxnSpPr>
        <p:spPr>
          <a:xfrm>
            <a:off x="8089875" y="4297977"/>
            <a:ext cx="2438399" cy="0"/>
          </a:xfrm>
          <a:prstGeom prst="straightConnector1">
            <a:avLst/>
          </a:prstGeom>
          <a:noFill/>
          <a:ln w="19050" cap="flat" cmpd="sng">
            <a:solidFill>
              <a:srgbClr val="D3D3D3"/>
            </a:solidFill>
            <a:prstDash val="solid"/>
            <a:miter lim="800000"/>
            <a:headEnd type="none" w="sm" len="sm"/>
            <a:tailEnd type="none" w="sm" len="sm"/>
          </a:ln>
        </p:spPr>
      </p:cxnSp>
      <p:sp>
        <p:nvSpPr>
          <p:cNvPr id="19" name="Google Shape;905;p74">
            <a:extLst>
              <a:ext uri="{FF2B5EF4-FFF2-40B4-BE49-F238E27FC236}">
                <a16:creationId xmlns:a16="http://schemas.microsoft.com/office/drawing/2014/main" id="{6B80DDF1-0873-E945-99B3-A86F6525B9C9}"/>
              </a:ext>
            </a:extLst>
          </p:cNvPr>
          <p:cNvSpPr/>
          <p:nvPr userDrawn="1"/>
        </p:nvSpPr>
        <p:spPr>
          <a:xfrm>
            <a:off x="2250226" y="6006465"/>
            <a:ext cx="2605201"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ID" sz="1600">
                <a:solidFill>
                  <a:schemeClr val="lt1"/>
                </a:solidFill>
                <a:latin typeface="Open Sans"/>
                <a:ea typeface="Open Sans"/>
                <a:cs typeface="Open Sans"/>
                <a:sym typeface="Open Sans"/>
              </a:rPr>
              <a:t>www.yourwebsite.com</a:t>
            </a:r>
            <a:endParaRPr/>
          </a:p>
        </p:txBody>
      </p:sp>
      <p:cxnSp>
        <p:nvCxnSpPr>
          <p:cNvPr id="20" name="Google Shape;925;p75">
            <a:extLst>
              <a:ext uri="{FF2B5EF4-FFF2-40B4-BE49-F238E27FC236}">
                <a16:creationId xmlns:a16="http://schemas.microsoft.com/office/drawing/2014/main" id="{9C10F97F-DB5E-D047-A305-AE3AC2F85AFD}"/>
              </a:ext>
            </a:extLst>
          </p:cNvPr>
          <p:cNvCxnSpPr/>
          <p:nvPr userDrawn="1"/>
        </p:nvCxnSpPr>
        <p:spPr>
          <a:xfrm>
            <a:off x="7391352" y="1655459"/>
            <a:ext cx="506744" cy="0"/>
          </a:xfrm>
          <a:prstGeom prst="straightConnector1">
            <a:avLst/>
          </a:prstGeom>
          <a:noFill/>
          <a:ln w="28575" cap="flat" cmpd="sng">
            <a:solidFill>
              <a:schemeClr val="accent2"/>
            </a:solidFill>
            <a:prstDash val="solid"/>
            <a:miter lim="800000"/>
            <a:headEnd type="none" w="sm" len="sm"/>
            <a:tailEnd type="none" w="sm" len="sm"/>
          </a:ln>
        </p:spPr>
      </p:cxnSp>
      <p:pic>
        <p:nvPicPr>
          <p:cNvPr id="22" name="Picture 21" descr="A close up of a sign&#10;&#10;Description automatically generated">
            <a:extLst>
              <a:ext uri="{FF2B5EF4-FFF2-40B4-BE49-F238E27FC236}">
                <a16:creationId xmlns:a16="http://schemas.microsoft.com/office/drawing/2014/main" id="{90D5300C-1A79-744F-95E9-E5D9E92A444C}"/>
              </a:ext>
            </a:extLst>
          </p:cNvPr>
          <p:cNvPicPr>
            <a:picLocks noChangeAspect="1"/>
          </p:cNvPicPr>
          <p:nvPr userDrawn="1"/>
        </p:nvPicPr>
        <p:blipFill>
          <a:blip r:embed="rId2"/>
          <a:stretch>
            <a:fillRect/>
          </a:stretch>
        </p:blipFill>
        <p:spPr>
          <a:xfrm>
            <a:off x="2990470" y="530747"/>
            <a:ext cx="1642490" cy="1642490"/>
          </a:xfrm>
          <a:prstGeom prst="rect">
            <a:avLst/>
          </a:prstGeom>
        </p:spPr>
      </p:pic>
      <p:sp>
        <p:nvSpPr>
          <p:cNvPr id="23" name="Text Placeholder 21">
            <a:extLst>
              <a:ext uri="{FF2B5EF4-FFF2-40B4-BE49-F238E27FC236}">
                <a16:creationId xmlns:a16="http://schemas.microsoft.com/office/drawing/2014/main" id="{065A8E86-4414-484B-8359-D1D234512251}"/>
              </a:ext>
            </a:extLst>
          </p:cNvPr>
          <p:cNvSpPr>
            <a:spLocks noGrp="1"/>
          </p:cNvSpPr>
          <p:nvPr>
            <p:ph type="body" sz="quarter" idx="11" hasCustomPrompt="1"/>
          </p:nvPr>
        </p:nvSpPr>
        <p:spPr>
          <a:xfrm>
            <a:off x="671332" y="3183841"/>
            <a:ext cx="6030410" cy="823912"/>
          </a:xfrm>
          <a:ln>
            <a:noFill/>
          </a:ln>
        </p:spPr>
        <p:txBody>
          <a:bodyPr>
            <a:noAutofit/>
          </a:bodyPr>
          <a:lstStyle>
            <a:lvl1pPr marL="0" indent="0" algn="ctr">
              <a:buFontTx/>
              <a:buNone/>
              <a:defRPr sz="5400" b="1" i="1" baseline="0">
                <a:solidFill>
                  <a:schemeClr val="accent4"/>
                </a:solidFill>
                <a:latin typeface="+mn-lt"/>
              </a:defRPr>
            </a:lvl1pPr>
          </a:lstStyle>
          <a:p>
            <a:pPr lvl="0"/>
            <a:r>
              <a:rPr lang="en-US"/>
              <a:t>Thank You</a:t>
            </a:r>
          </a:p>
        </p:txBody>
      </p:sp>
      <p:sp>
        <p:nvSpPr>
          <p:cNvPr id="24" name="Text Placeholder 27">
            <a:extLst>
              <a:ext uri="{FF2B5EF4-FFF2-40B4-BE49-F238E27FC236}">
                <a16:creationId xmlns:a16="http://schemas.microsoft.com/office/drawing/2014/main" id="{B80004B7-CC9E-DB4D-894E-D5B839A9F4E4}"/>
              </a:ext>
            </a:extLst>
          </p:cNvPr>
          <p:cNvSpPr>
            <a:spLocks noGrp="1"/>
          </p:cNvSpPr>
          <p:nvPr>
            <p:ph type="body" sz="quarter" idx="14" hasCustomPrompt="1"/>
          </p:nvPr>
        </p:nvSpPr>
        <p:spPr>
          <a:xfrm>
            <a:off x="8077921" y="2098988"/>
            <a:ext cx="2696927" cy="541159"/>
          </a:xfrm>
        </p:spPr>
        <p:txBody>
          <a:bodyPr>
            <a:normAutofit/>
          </a:bodyPr>
          <a:lstStyle>
            <a:lvl1pPr marL="0" marR="0" indent="0" algn="l" defTabSz="914400" rtl="0" eaLnBrk="1" fontAlgn="auto" latinLnBrk="0" hangingPunct="1">
              <a:lnSpc>
                <a:spcPct val="150000"/>
              </a:lnSpc>
              <a:spcBef>
                <a:spcPts val="0"/>
              </a:spcBef>
              <a:spcAft>
                <a:spcPts val="0"/>
              </a:spcAft>
              <a:buClrTx/>
              <a:buSzTx/>
              <a:buFontTx/>
              <a:buNone/>
              <a:tabLst/>
              <a:defRPr sz="1600" baseline="0">
                <a:solidFill>
                  <a:schemeClr val="bg2">
                    <a:lumMod val="50000"/>
                  </a:schemeClr>
                </a:solidFill>
              </a:defRPr>
            </a:lvl1pPr>
          </a:lstStyle>
          <a:p>
            <a:pPr marL="0" marR="0" lvl="0" indent="0" algn="l" rtl="0">
              <a:lnSpc>
                <a:spcPct val="150000"/>
              </a:lnSpc>
              <a:spcBef>
                <a:spcPts val="0"/>
              </a:spcBef>
              <a:spcAft>
                <a:spcPts val="0"/>
              </a:spcAft>
              <a:buNone/>
            </a:pPr>
            <a:r>
              <a:rPr lang="en-ID" sz="1600">
                <a:solidFill>
                  <a:srgbClr val="7F7F7F"/>
                </a:solidFill>
                <a:latin typeface="Open Sans"/>
                <a:ea typeface="Open Sans"/>
                <a:cs typeface="Open Sans"/>
                <a:sym typeface="Open Sans"/>
              </a:rPr>
              <a:t>(+1) 284 852 0000</a:t>
            </a:r>
            <a:endParaRPr lang="en-ID" sz="1600"/>
          </a:p>
          <a:p>
            <a:pPr lvl="0"/>
            <a:endParaRPr lang="en-US"/>
          </a:p>
        </p:txBody>
      </p:sp>
      <p:sp>
        <p:nvSpPr>
          <p:cNvPr id="25" name="Text Placeholder 27">
            <a:extLst>
              <a:ext uri="{FF2B5EF4-FFF2-40B4-BE49-F238E27FC236}">
                <a16:creationId xmlns:a16="http://schemas.microsoft.com/office/drawing/2014/main" id="{1DB41F89-0623-134E-A9E7-A12EB08A0006}"/>
              </a:ext>
            </a:extLst>
          </p:cNvPr>
          <p:cNvSpPr>
            <a:spLocks noGrp="1"/>
          </p:cNvSpPr>
          <p:nvPr>
            <p:ph type="body" sz="quarter" idx="15" hasCustomPrompt="1"/>
          </p:nvPr>
        </p:nvSpPr>
        <p:spPr>
          <a:xfrm>
            <a:off x="8089875" y="3403429"/>
            <a:ext cx="2696927" cy="541159"/>
          </a:xfrm>
        </p:spPr>
        <p:txBody>
          <a:bodyPr>
            <a:normAutofit/>
          </a:bodyPr>
          <a:lstStyle>
            <a:lvl1pPr marL="0" marR="0" indent="0" algn="l" defTabSz="914400" rtl="0" eaLnBrk="1" fontAlgn="auto" latinLnBrk="0" hangingPunct="1">
              <a:lnSpc>
                <a:spcPct val="150000"/>
              </a:lnSpc>
              <a:spcBef>
                <a:spcPts val="0"/>
              </a:spcBef>
              <a:spcAft>
                <a:spcPts val="0"/>
              </a:spcAft>
              <a:buClrTx/>
              <a:buSzTx/>
              <a:buFontTx/>
              <a:buNone/>
              <a:tabLst/>
              <a:defRPr sz="1600" baseline="0">
                <a:solidFill>
                  <a:schemeClr val="bg2">
                    <a:lumMod val="50000"/>
                  </a:schemeClr>
                </a:solidFill>
              </a:defRPr>
            </a:lvl1pPr>
          </a:lstStyle>
          <a:p>
            <a:pPr marL="0" marR="0" lvl="0" indent="0" algn="l" rtl="0">
              <a:lnSpc>
                <a:spcPct val="150000"/>
              </a:lnSpc>
              <a:spcBef>
                <a:spcPts val="0"/>
              </a:spcBef>
              <a:spcAft>
                <a:spcPts val="0"/>
              </a:spcAft>
              <a:buNone/>
            </a:pPr>
            <a:r>
              <a:rPr lang="en-ID" sz="1600" err="1">
                <a:solidFill>
                  <a:srgbClr val="7F7F7F"/>
                </a:solidFill>
                <a:latin typeface="Open Sans"/>
                <a:ea typeface="Open Sans"/>
                <a:cs typeface="Open Sans"/>
                <a:sym typeface="Open Sans"/>
              </a:rPr>
              <a:t>info@bvifsc.vg</a:t>
            </a:r>
            <a:endParaRPr lang="en-ID" sz="1600"/>
          </a:p>
          <a:p>
            <a:pPr lvl="0"/>
            <a:endParaRPr lang="en-US"/>
          </a:p>
        </p:txBody>
      </p:sp>
      <p:sp>
        <p:nvSpPr>
          <p:cNvPr id="26" name="Text Placeholder 27">
            <a:extLst>
              <a:ext uri="{FF2B5EF4-FFF2-40B4-BE49-F238E27FC236}">
                <a16:creationId xmlns:a16="http://schemas.microsoft.com/office/drawing/2014/main" id="{1E076C5C-2B87-5941-A04F-C028C05193E0}"/>
              </a:ext>
            </a:extLst>
          </p:cNvPr>
          <p:cNvSpPr>
            <a:spLocks noGrp="1"/>
          </p:cNvSpPr>
          <p:nvPr>
            <p:ph type="body" sz="quarter" idx="16" hasCustomPrompt="1"/>
          </p:nvPr>
        </p:nvSpPr>
        <p:spPr>
          <a:xfrm>
            <a:off x="8065722" y="4504658"/>
            <a:ext cx="2696927" cy="1185903"/>
          </a:xfrm>
        </p:spPr>
        <p:txBody>
          <a:bodyPr>
            <a:normAutofit/>
          </a:bodyPr>
          <a:lstStyle>
            <a:lvl1pPr marL="0" marR="0" indent="0" algn="l" defTabSz="914400" rtl="0" eaLnBrk="1" fontAlgn="auto" latinLnBrk="0" hangingPunct="1">
              <a:lnSpc>
                <a:spcPct val="150000"/>
              </a:lnSpc>
              <a:spcBef>
                <a:spcPts val="0"/>
              </a:spcBef>
              <a:spcAft>
                <a:spcPts val="0"/>
              </a:spcAft>
              <a:buClrTx/>
              <a:buSzTx/>
              <a:buFontTx/>
              <a:buNone/>
              <a:tabLst/>
              <a:defRPr sz="1600" baseline="0">
                <a:solidFill>
                  <a:schemeClr val="bg2">
                    <a:lumMod val="50000"/>
                  </a:schemeClr>
                </a:solidFill>
              </a:defRPr>
            </a:lvl1pPr>
          </a:lstStyle>
          <a:p>
            <a:pPr lvl="0">
              <a:lnSpc>
                <a:spcPct val="130000"/>
              </a:lnSpc>
            </a:pPr>
            <a:r>
              <a:rPr lang="en-ID" sz="1600">
                <a:solidFill>
                  <a:srgbClr val="7F7F7F"/>
                </a:solidFill>
                <a:latin typeface="Open Sans"/>
                <a:ea typeface="Open Sans"/>
                <a:cs typeface="Open Sans"/>
                <a:sym typeface="Open Sans"/>
              </a:rPr>
              <a:t>18 </a:t>
            </a:r>
            <a:r>
              <a:rPr lang="en-ID" sz="1600" err="1">
                <a:solidFill>
                  <a:srgbClr val="7F7F7F"/>
                </a:solidFill>
                <a:latin typeface="Open Sans"/>
                <a:ea typeface="Open Sans"/>
                <a:cs typeface="Open Sans"/>
                <a:sym typeface="Open Sans"/>
              </a:rPr>
              <a:t>Pasea</a:t>
            </a:r>
            <a:r>
              <a:rPr lang="en-ID" sz="1600">
                <a:solidFill>
                  <a:srgbClr val="7F7F7F"/>
                </a:solidFill>
                <a:latin typeface="Open Sans"/>
                <a:ea typeface="Open Sans"/>
                <a:cs typeface="Open Sans"/>
                <a:sym typeface="Open Sans"/>
              </a:rPr>
              <a:t> Estate Road, TORTOLA VG1110, BRITISH VIRGIN ISLANDS</a:t>
            </a:r>
            <a:endParaRPr lang="en-ID" sz="1600"/>
          </a:p>
          <a:p>
            <a:pPr lvl="0"/>
            <a:endParaRPr lang="en-US"/>
          </a:p>
        </p:txBody>
      </p:sp>
    </p:spTree>
    <p:extLst>
      <p:ext uri="{BB962C8B-B14F-4D97-AF65-F5344CB8AC3E}">
        <p14:creationId xmlns:p14="http://schemas.microsoft.com/office/powerpoint/2010/main" val="16390025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Point Infographic 1">
    <p:spTree>
      <p:nvGrpSpPr>
        <p:cNvPr id="1" name=""/>
        <p:cNvGrpSpPr/>
        <p:nvPr/>
      </p:nvGrpSpPr>
      <p:grpSpPr>
        <a:xfrm>
          <a:off x="0" y="0"/>
          <a:ext cx="0" cy="0"/>
          <a:chOff x="0" y="0"/>
          <a:chExt cx="0" cy="0"/>
        </a:xfrm>
      </p:grpSpPr>
      <p:sp>
        <p:nvSpPr>
          <p:cNvPr id="6" name="Snip Diagonal Corner Rectangle 1" descr="e7d195523061f1c0cef09ac28eaae964ec9988a5cce77c8b8C1E4685C6E6B40CD7615480512384A61EE159C6FE0045D14B61E85D0A95589D558B81FFC809322ACC20DC2254D928200A3EA0841B8B1814C6F9EAF3CD64ADA721DB7A23FC2F6F2524D66ADA91EA1FADCBCD6AE6ED1AAC98BB784AA960F65ABEB0271660FB78869FFC31DDA34ED37A3C">
            <a:extLst>
              <a:ext uri="{FF2B5EF4-FFF2-40B4-BE49-F238E27FC236}">
                <a16:creationId xmlns:a16="http://schemas.microsoft.com/office/drawing/2014/main" id="{11362E17-23CB-A343-B9A5-D6859BAF30D0}"/>
              </a:ext>
            </a:extLst>
          </p:cNvPr>
          <p:cNvSpPr/>
          <p:nvPr userDrawn="1"/>
        </p:nvSpPr>
        <p:spPr>
          <a:xfrm>
            <a:off x="5820437" y="2968543"/>
            <a:ext cx="967115" cy="9671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7" name="Snip Diagonal Corner Rectangle 3" descr="e7d195523061f1c0cef09ac28eaae964ec9988a5cce77c8b8C1E4685C6E6B40CD7615480512384A61EE159C6FE0045D14B61E85D0A95589D558B81FFC809322ACC20DC2254D928200A3EA0841B8B1814C6F9EAF3CD64ADA721DB7A23FC2F6F2524D66ADA91EA1FADCBCD6AE6ED1AAC98BB784AA960F65ABEB0271660FB78869FFC31DDA34ED37A3C">
            <a:extLst>
              <a:ext uri="{FF2B5EF4-FFF2-40B4-BE49-F238E27FC236}">
                <a16:creationId xmlns:a16="http://schemas.microsoft.com/office/drawing/2014/main" id="{6DBCBB5D-A8F9-9A4F-9984-10B9492DEED2}"/>
              </a:ext>
            </a:extLst>
          </p:cNvPr>
          <p:cNvSpPr/>
          <p:nvPr userDrawn="1"/>
        </p:nvSpPr>
        <p:spPr>
          <a:xfrm>
            <a:off x="5820435" y="1390991"/>
            <a:ext cx="967115" cy="96711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8" name="Snip Diagonal Corner Rectangle 5" descr="e7d195523061f1c0cef09ac28eaae964ec9988a5cce77c8b8C1E4685C6E6B40CD7615480512384A61EE159C6FE0045D14B61E85D0A95589D558B81FFC809322ACC20DC2254D928200A3EA0841B8B1814C6F9EAF3CD64ADA721DB7A23FC2F6F2524D66ADA91EA1FADCBCD6AE6ED1AAC98BB784AA960F65ABEB0271660FB78869FFC31DDA34ED37A3C">
            <a:extLst>
              <a:ext uri="{FF2B5EF4-FFF2-40B4-BE49-F238E27FC236}">
                <a16:creationId xmlns:a16="http://schemas.microsoft.com/office/drawing/2014/main" id="{6447E2FD-F782-554E-A28A-0D62F73F614B}"/>
              </a:ext>
            </a:extLst>
          </p:cNvPr>
          <p:cNvSpPr/>
          <p:nvPr userDrawn="1"/>
        </p:nvSpPr>
        <p:spPr>
          <a:xfrm>
            <a:off x="5820435" y="4546094"/>
            <a:ext cx="967115" cy="96711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34" name="Picture 33" descr="A close up of a sign&#10;&#10;Description automatically generated">
            <a:extLst>
              <a:ext uri="{FF2B5EF4-FFF2-40B4-BE49-F238E27FC236}">
                <a16:creationId xmlns:a16="http://schemas.microsoft.com/office/drawing/2014/main" id="{6457F569-A554-A04E-83C1-D0C91F7ACDFB}"/>
              </a:ext>
            </a:extLst>
          </p:cNvPr>
          <p:cNvPicPr>
            <a:picLocks noChangeAspect="1"/>
          </p:cNvPicPr>
          <p:nvPr userDrawn="1"/>
        </p:nvPicPr>
        <p:blipFill>
          <a:blip r:embed="rId2"/>
          <a:stretch>
            <a:fillRect/>
          </a:stretch>
        </p:blipFill>
        <p:spPr>
          <a:xfrm>
            <a:off x="11124348" y="5837422"/>
            <a:ext cx="823892" cy="823892"/>
          </a:xfrm>
          <a:prstGeom prst="rect">
            <a:avLst/>
          </a:prstGeom>
        </p:spPr>
      </p:pic>
      <p:sp>
        <p:nvSpPr>
          <p:cNvPr id="35" name="Text Placeholder 21">
            <a:extLst>
              <a:ext uri="{FF2B5EF4-FFF2-40B4-BE49-F238E27FC236}">
                <a16:creationId xmlns:a16="http://schemas.microsoft.com/office/drawing/2014/main" id="{7F775B8C-2723-2A45-842D-6769C87ED0DF}"/>
              </a:ext>
            </a:extLst>
          </p:cNvPr>
          <p:cNvSpPr>
            <a:spLocks noGrp="1"/>
          </p:cNvSpPr>
          <p:nvPr>
            <p:ph type="body" sz="quarter" idx="11" hasCustomPrompt="1"/>
          </p:nvPr>
        </p:nvSpPr>
        <p:spPr>
          <a:xfrm>
            <a:off x="520862" y="323254"/>
            <a:ext cx="4919239" cy="823912"/>
          </a:xfrm>
          <a:ln>
            <a:noFill/>
          </a:ln>
        </p:spPr>
        <p:txBody>
          <a:bodyPr>
            <a:normAutofit/>
          </a:bodyPr>
          <a:lstStyle>
            <a:lvl1pPr marL="0" indent="0" algn="l">
              <a:buFontTx/>
              <a:buNone/>
              <a:defRPr sz="3800" b="1" i="0" baseline="0">
                <a:solidFill>
                  <a:schemeClr val="accent4"/>
                </a:solidFill>
                <a:latin typeface="+mn-lt"/>
              </a:defRPr>
            </a:lvl1pPr>
          </a:lstStyle>
          <a:p>
            <a:pPr lvl="0"/>
            <a:r>
              <a:rPr lang="en-US"/>
              <a:t>TITLE</a:t>
            </a:r>
          </a:p>
        </p:txBody>
      </p:sp>
      <p:sp>
        <p:nvSpPr>
          <p:cNvPr id="36" name="Text Placeholder 27">
            <a:extLst>
              <a:ext uri="{FF2B5EF4-FFF2-40B4-BE49-F238E27FC236}">
                <a16:creationId xmlns:a16="http://schemas.microsoft.com/office/drawing/2014/main" id="{91AE0F04-8AEB-F84B-849D-E771D7712D73}"/>
              </a:ext>
            </a:extLst>
          </p:cNvPr>
          <p:cNvSpPr>
            <a:spLocks noGrp="1"/>
          </p:cNvSpPr>
          <p:nvPr>
            <p:ph type="body" sz="quarter" idx="13" hasCustomPrompt="1"/>
          </p:nvPr>
        </p:nvSpPr>
        <p:spPr>
          <a:xfrm>
            <a:off x="544011" y="1435762"/>
            <a:ext cx="4606723" cy="853124"/>
          </a:xfrm>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sz="2200" baseline="0">
                <a:solidFill>
                  <a:schemeClr val="bg2">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D" sz="2800">
                <a:solidFill>
                  <a:srgbClr val="7F7F7F"/>
                </a:solidFill>
                <a:latin typeface="Open Sans"/>
                <a:ea typeface="Open Sans"/>
                <a:cs typeface="Open Sans"/>
                <a:sym typeface="Open Sans"/>
              </a:rPr>
              <a:t>Text </a:t>
            </a:r>
            <a:endParaRPr lang="en-ID"/>
          </a:p>
          <a:p>
            <a:pPr lvl="0"/>
            <a:endParaRPr lang="en-US"/>
          </a:p>
        </p:txBody>
      </p:sp>
      <p:sp>
        <p:nvSpPr>
          <p:cNvPr id="37" name="Text Placeholder 27">
            <a:extLst>
              <a:ext uri="{FF2B5EF4-FFF2-40B4-BE49-F238E27FC236}">
                <a16:creationId xmlns:a16="http://schemas.microsoft.com/office/drawing/2014/main" id="{1DEDD6F5-D62B-0040-9077-5B108F78FDFB}"/>
              </a:ext>
            </a:extLst>
          </p:cNvPr>
          <p:cNvSpPr>
            <a:spLocks noGrp="1"/>
          </p:cNvSpPr>
          <p:nvPr>
            <p:ph type="body" sz="quarter" idx="21" hasCustomPrompt="1"/>
          </p:nvPr>
        </p:nvSpPr>
        <p:spPr>
          <a:xfrm>
            <a:off x="7039531" y="1412612"/>
            <a:ext cx="3572847"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accent4"/>
                </a:solidFill>
              </a:defRPr>
            </a:lvl1pPr>
          </a:lstStyle>
          <a:p>
            <a:pPr lvl="0"/>
            <a:r>
              <a:rPr lang="en-US"/>
              <a:t>Heading 1</a:t>
            </a:r>
          </a:p>
        </p:txBody>
      </p:sp>
      <p:sp>
        <p:nvSpPr>
          <p:cNvPr id="38" name="Text Placeholder 27">
            <a:extLst>
              <a:ext uri="{FF2B5EF4-FFF2-40B4-BE49-F238E27FC236}">
                <a16:creationId xmlns:a16="http://schemas.microsoft.com/office/drawing/2014/main" id="{2EC9E5C1-291B-0D43-9C8B-1214C7BDBF90}"/>
              </a:ext>
            </a:extLst>
          </p:cNvPr>
          <p:cNvSpPr>
            <a:spLocks noGrp="1"/>
          </p:cNvSpPr>
          <p:nvPr>
            <p:ph type="body" sz="quarter" idx="22" hasCustomPrompt="1"/>
          </p:nvPr>
        </p:nvSpPr>
        <p:spPr>
          <a:xfrm>
            <a:off x="7038073" y="1889918"/>
            <a:ext cx="3572847" cy="823912"/>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bg2">
                    <a:lumMod val="50000"/>
                  </a:schemeClr>
                </a:solidFill>
              </a:defRPr>
            </a:lvl1pPr>
          </a:lstStyle>
          <a:p>
            <a:pPr lvl="0"/>
            <a:r>
              <a:rPr lang="en-US"/>
              <a:t>Text</a:t>
            </a:r>
          </a:p>
          <a:p>
            <a:pPr lvl="0"/>
            <a:endParaRPr lang="en-US"/>
          </a:p>
        </p:txBody>
      </p:sp>
      <p:sp>
        <p:nvSpPr>
          <p:cNvPr id="39" name="Text Placeholder 27">
            <a:extLst>
              <a:ext uri="{FF2B5EF4-FFF2-40B4-BE49-F238E27FC236}">
                <a16:creationId xmlns:a16="http://schemas.microsoft.com/office/drawing/2014/main" id="{CCFDBFBE-B9D5-C744-B01D-968EC4EFFC3F}"/>
              </a:ext>
            </a:extLst>
          </p:cNvPr>
          <p:cNvSpPr>
            <a:spLocks noGrp="1"/>
          </p:cNvSpPr>
          <p:nvPr>
            <p:ph type="body" sz="quarter" idx="23" hasCustomPrompt="1"/>
          </p:nvPr>
        </p:nvSpPr>
        <p:spPr>
          <a:xfrm>
            <a:off x="7038073" y="2968543"/>
            <a:ext cx="3574305"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accent4"/>
                </a:solidFill>
              </a:defRPr>
            </a:lvl1pPr>
          </a:lstStyle>
          <a:p>
            <a:pPr lvl="0"/>
            <a:r>
              <a:rPr lang="en-US"/>
              <a:t>Heading 2</a:t>
            </a:r>
          </a:p>
        </p:txBody>
      </p:sp>
      <p:sp>
        <p:nvSpPr>
          <p:cNvPr id="40" name="Text Placeholder 27">
            <a:extLst>
              <a:ext uri="{FF2B5EF4-FFF2-40B4-BE49-F238E27FC236}">
                <a16:creationId xmlns:a16="http://schemas.microsoft.com/office/drawing/2014/main" id="{C2B30A54-855A-B641-B779-06EB79A4A21C}"/>
              </a:ext>
            </a:extLst>
          </p:cNvPr>
          <p:cNvSpPr>
            <a:spLocks noGrp="1"/>
          </p:cNvSpPr>
          <p:nvPr>
            <p:ph type="body" sz="quarter" idx="24" hasCustomPrompt="1"/>
          </p:nvPr>
        </p:nvSpPr>
        <p:spPr>
          <a:xfrm>
            <a:off x="7036615" y="3445849"/>
            <a:ext cx="3574305" cy="823912"/>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bg2">
                    <a:lumMod val="50000"/>
                  </a:schemeClr>
                </a:solidFill>
              </a:defRPr>
            </a:lvl1pPr>
          </a:lstStyle>
          <a:p>
            <a:pPr lvl="0"/>
            <a:r>
              <a:rPr lang="en-US"/>
              <a:t>Text</a:t>
            </a:r>
          </a:p>
          <a:p>
            <a:pPr lvl="0"/>
            <a:endParaRPr lang="en-US"/>
          </a:p>
        </p:txBody>
      </p:sp>
      <p:sp>
        <p:nvSpPr>
          <p:cNvPr id="41" name="Text Placeholder 27">
            <a:extLst>
              <a:ext uri="{FF2B5EF4-FFF2-40B4-BE49-F238E27FC236}">
                <a16:creationId xmlns:a16="http://schemas.microsoft.com/office/drawing/2014/main" id="{9C64BE20-E0CB-E74D-873F-2D1C4272A6E7}"/>
              </a:ext>
            </a:extLst>
          </p:cNvPr>
          <p:cNvSpPr>
            <a:spLocks noGrp="1"/>
          </p:cNvSpPr>
          <p:nvPr>
            <p:ph type="body" sz="quarter" idx="25" hasCustomPrompt="1"/>
          </p:nvPr>
        </p:nvSpPr>
        <p:spPr>
          <a:xfrm>
            <a:off x="7041138" y="4541103"/>
            <a:ext cx="3574305"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accent4"/>
                </a:solidFill>
              </a:defRPr>
            </a:lvl1pPr>
          </a:lstStyle>
          <a:p>
            <a:pPr lvl="0"/>
            <a:r>
              <a:rPr lang="en-US"/>
              <a:t>Heading 3</a:t>
            </a:r>
          </a:p>
        </p:txBody>
      </p:sp>
      <p:sp>
        <p:nvSpPr>
          <p:cNvPr id="42" name="Text Placeholder 27">
            <a:extLst>
              <a:ext uri="{FF2B5EF4-FFF2-40B4-BE49-F238E27FC236}">
                <a16:creationId xmlns:a16="http://schemas.microsoft.com/office/drawing/2014/main" id="{F7E015EF-70A0-334B-ACDF-01A05A903FCA}"/>
              </a:ext>
            </a:extLst>
          </p:cNvPr>
          <p:cNvSpPr>
            <a:spLocks noGrp="1"/>
          </p:cNvSpPr>
          <p:nvPr>
            <p:ph type="body" sz="quarter" idx="26" hasCustomPrompt="1"/>
          </p:nvPr>
        </p:nvSpPr>
        <p:spPr>
          <a:xfrm>
            <a:off x="7039680" y="5018409"/>
            <a:ext cx="3574305" cy="823912"/>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bg2">
                    <a:lumMod val="50000"/>
                  </a:schemeClr>
                </a:solidFill>
              </a:defRPr>
            </a:lvl1pPr>
          </a:lstStyle>
          <a:p>
            <a:pPr lvl="0"/>
            <a:r>
              <a:rPr lang="en-US"/>
              <a:t>Text</a:t>
            </a:r>
          </a:p>
          <a:p>
            <a:pPr lvl="0"/>
            <a:endParaRPr lang="en-US"/>
          </a:p>
        </p:txBody>
      </p:sp>
      <p:sp>
        <p:nvSpPr>
          <p:cNvPr id="32" name="Text Placeholder 27">
            <a:extLst>
              <a:ext uri="{FF2B5EF4-FFF2-40B4-BE49-F238E27FC236}">
                <a16:creationId xmlns:a16="http://schemas.microsoft.com/office/drawing/2014/main" id="{82BBF44F-2A96-0D44-BED7-319BBC196E37}"/>
              </a:ext>
            </a:extLst>
          </p:cNvPr>
          <p:cNvSpPr>
            <a:spLocks noGrp="1"/>
          </p:cNvSpPr>
          <p:nvPr>
            <p:ph type="body" sz="quarter" idx="17" hasCustomPrompt="1"/>
          </p:nvPr>
        </p:nvSpPr>
        <p:spPr>
          <a:xfrm>
            <a:off x="5839453" y="1640507"/>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33" name="Text Placeholder 27">
            <a:extLst>
              <a:ext uri="{FF2B5EF4-FFF2-40B4-BE49-F238E27FC236}">
                <a16:creationId xmlns:a16="http://schemas.microsoft.com/office/drawing/2014/main" id="{61CAB9F3-E5E9-6E46-A5D8-20899ABC745E}"/>
              </a:ext>
            </a:extLst>
          </p:cNvPr>
          <p:cNvSpPr>
            <a:spLocks noGrp="1"/>
          </p:cNvSpPr>
          <p:nvPr>
            <p:ph type="body" sz="quarter" idx="27" hasCustomPrompt="1"/>
          </p:nvPr>
        </p:nvSpPr>
        <p:spPr>
          <a:xfrm>
            <a:off x="5839453" y="3229208"/>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47" name="Text Placeholder 27">
            <a:extLst>
              <a:ext uri="{FF2B5EF4-FFF2-40B4-BE49-F238E27FC236}">
                <a16:creationId xmlns:a16="http://schemas.microsoft.com/office/drawing/2014/main" id="{997D96E4-8E6B-7E4E-BF30-D982EF99935A}"/>
              </a:ext>
            </a:extLst>
          </p:cNvPr>
          <p:cNvSpPr>
            <a:spLocks noGrp="1"/>
          </p:cNvSpPr>
          <p:nvPr>
            <p:ph type="body" sz="quarter" idx="28" hasCustomPrompt="1"/>
          </p:nvPr>
        </p:nvSpPr>
        <p:spPr>
          <a:xfrm>
            <a:off x="5839453" y="4795608"/>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Tree>
    <p:extLst>
      <p:ext uri="{BB962C8B-B14F-4D97-AF65-F5344CB8AC3E}">
        <p14:creationId xmlns:p14="http://schemas.microsoft.com/office/powerpoint/2010/main" val="396463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afterEffect">
                                  <p:stCondLst>
                                    <p:cond delay="0"/>
                                  </p:stCondLst>
                                  <p:childTnLst>
                                    <p:set>
                                      <p:cBhvr>
                                        <p:cTn id="6" dur="1000" fill="hold">
                                          <p:stCondLst>
                                            <p:cond delay="0"/>
                                          </p:stCondLst>
                                        </p:cTn>
                                        <p:tgtEl>
                                          <p:spTgt spid="7"/>
                                        </p:tgtEl>
                                        <p:attrNameLst>
                                          <p:attrName>style.visibility</p:attrName>
                                        </p:attrNameLst>
                                      </p:cBhvr>
                                      <p:to>
                                        <p:strVal val="visible"/>
                                      </p:to>
                                    </p:set>
                                    <p:anim to="" calcmode="lin" valueType="num">
                                      <p:cBhvr>
                                        <p:cTn id="7" dur="1000" fill="hold">
                                          <p:stCondLst>
                                            <p:cond delay="0"/>
                                          </p:stCondLst>
                                        </p:cTn>
                                        <p:tgtEl>
                                          <p:spTgt spid="7"/>
                                        </p:tgtEl>
                                        <p:attrNameLst>
                                          <p:attrName>ppt_h</p:attrName>
                                        </p:attrNameLst>
                                      </p:cBhvr>
                                      <p:tavLst>
                                        <p:tav tm="0" fmla="#ppt_h-#ppt_h*((1.5-1.5*$)^3-(1.5-1.5*$)^2)">
                                          <p:val>
                                            <p:strVal val="0"/>
                                          </p:val>
                                        </p:tav>
                                        <p:tav tm="100000">
                                          <p:val>
                                            <p:strVal val="1"/>
                                          </p:val>
                                        </p:tav>
                                      </p:tavLst>
                                    </p:anim>
                                    <p:anim to="" calcmode="lin" valueType="num">
                                      <p:cBhvr>
                                        <p:cTn id="8" dur="1000" fill="hold">
                                          <p:stCondLst>
                                            <p:cond delay="0"/>
                                          </p:stCondLst>
                                        </p:cTn>
                                        <p:tgtEl>
                                          <p:spTgt spid="7"/>
                                        </p:tgtEl>
                                        <p:attrNameLst>
                                          <p:attrName>ppt_w</p:attrName>
                                        </p:attrNameLst>
                                      </p:cBhvr>
                                      <p:tavLst>
                                        <p:tav tm="0" fmla="#ppt_w-#ppt_w*((1.5-1.5*$)^3-(1.5-1.5*$)^2)">
                                          <p:val>
                                            <p:strVal val="0"/>
                                          </p:val>
                                        </p:tav>
                                        <p:tav tm="100000">
                                          <p:val>
                                            <p:strVal val="1"/>
                                          </p:val>
                                        </p:tav>
                                      </p:tavLst>
                                    </p:anim>
                                  </p:childTnLst>
                                </p:cTn>
                              </p:par>
                            </p:childTnLst>
                          </p:cTn>
                        </p:par>
                        <p:par>
                          <p:cTn id="9" fill="hold">
                            <p:stCondLst>
                              <p:cond delay="1000"/>
                            </p:stCondLst>
                            <p:childTnLst>
                              <p:par>
                                <p:cTn id="10" presetID="0" presetClass="entr" presetSubtype="0" fill="hold" grpId="0" nodeType="afterEffect">
                                  <p:stCondLst>
                                    <p:cond delay="0"/>
                                  </p:stCondLst>
                                  <p:childTnLst>
                                    <p:set>
                                      <p:cBhvr>
                                        <p:cTn id="11" dur="1000" fill="hold">
                                          <p:stCondLst>
                                            <p:cond delay="0"/>
                                          </p:stCondLst>
                                        </p:cTn>
                                        <p:tgtEl>
                                          <p:spTgt spid="6"/>
                                        </p:tgtEl>
                                        <p:attrNameLst>
                                          <p:attrName>style.visibility</p:attrName>
                                        </p:attrNameLst>
                                      </p:cBhvr>
                                      <p:to>
                                        <p:strVal val="visible"/>
                                      </p:to>
                                    </p:set>
                                    <p:anim to="" calcmode="lin" valueType="num">
                                      <p:cBhvr>
                                        <p:cTn id="12" dur="1000" fill="hold">
                                          <p:stCondLst>
                                            <p:cond delay="0"/>
                                          </p:stCondLst>
                                        </p:cTn>
                                        <p:tgtEl>
                                          <p:spTgt spid="6"/>
                                        </p:tgtEl>
                                        <p:attrNameLst>
                                          <p:attrName>ppt_h</p:attrName>
                                        </p:attrNameLst>
                                      </p:cBhvr>
                                      <p:tavLst>
                                        <p:tav tm="0" fmla="#ppt_h-#ppt_h*((1.5-1.5*$)^3-(1.5-1.5*$)^2)">
                                          <p:val>
                                            <p:strVal val="0"/>
                                          </p:val>
                                        </p:tav>
                                        <p:tav tm="100000">
                                          <p:val>
                                            <p:strVal val="1"/>
                                          </p:val>
                                        </p:tav>
                                      </p:tavLst>
                                    </p:anim>
                                    <p:anim to="" calcmode="lin" valueType="num">
                                      <p:cBhvr>
                                        <p:cTn id="13" dur="1000" fill="hold">
                                          <p:stCondLst>
                                            <p:cond delay="0"/>
                                          </p:stCondLst>
                                        </p:cTn>
                                        <p:tgtEl>
                                          <p:spTgt spid="6"/>
                                        </p:tgtEl>
                                        <p:attrNameLst>
                                          <p:attrName>ppt_w</p:attrName>
                                        </p:attrNameLst>
                                      </p:cBhvr>
                                      <p:tavLst>
                                        <p:tav tm="0" fmla="#ppt_w-#ppt_w*((1.5-1.5*$)^3-(1.5-1.5*$)^2)">
                                          <p:val>
                                            <p:strVal val="0"/>
                                          </p:val>
                                        </p:tav>
                                        <p:tav tm="100000">
                                          <p:val>
                                            <p:strVal val="1"/>
                                          </p:val>
                                        </p:tav>
                                      </p:tavLst>
                                    </p:anim>
                                  </p:childTnLst>
                                </p:cTn>
                              </p:par>
                            </p:childTnLst>
                          </p:cTn>
                        </p:par>
                        <p:par>
                          <p:cTn id="14" fill="hold">
                            <p:stCondLst>
                              <p:cond delay="2000"/>
                            </p:stCondLst>
                            <p:childTnLst>
                              <p:par>
                                <p:cTn id="15" presetID="0" presetClass="entr" presetSubtype="0" fill="hold" grpId="0" nodeType="afterEffect">
                                  <p:stCondLst>
                                    <p:cond delay="0"/>
                                  </p:stCondLst>
                                  <p:childTnLst>
                                    <p:set>
                                      <p:cBhvr>
                                        <p:cTn id="16" dur="1000" fill="hold">
                                          <p:stCondLst>
                                            <p:cond delay="0"/>
                                          </p:stCondLst>
                                        </p:cTn>
                                        <p:tgtEl>
                                          <p:spTgt spid="8"/>
                                        </p:tgtEl>
                                        <p:attrNameLst>
                                          <p:attrName>style.visibility</p:attrName>
                                        </p:attrNameLst>
                                      </p:cBhvr>
                                      <p:to>
                                        <p:strVal val="visible"/>
                                      </p:to>
                                    </p:set>
                                    <p:anim to="" calcmode="lin" valueType="num">
                                      <p:cBhvr>
                                        <p:cTn id="17" dur="1000" fill="hold">
                                          <p:stCondLst>
                                            <p:cond delay="0"/>
                                          </p:stCondLst>
                                        </p:cTn>
                                        <p:tgtEl>
                                          <p:spTgt spid="8"/>
                                        </p:tgtEl>
                                        <p:attrNameLst>
                                          <p:attrName>ppt_h</p:attrName>
                                        </p:attrNameLst>
                                      </p:cBhvr>
                                      <p:tavLst>
                                        <p:tav tm="0" fmla="#ppt_h-#ppt_h*((1.5-1.5*$)^3-(1.5-1.5*$)^2)">
                                          <p:val>
                                            <p:strVal val="0"/>
                                          </p:val>
                                        </p:tav>
                                        <p:tav tm="100000">
                                          <p:val>
                                            <p:strVal val="1"/>
                                          </p:val>
                                        </p:tav>
                                      </p:tavLst>
                                    </p:anim>
                                    <p:anim to="" calcmode="lin" valueType="num">
                                      <p:cBhvr>
                                        <p:cTn id="18" dur="1000" fill="hold">
                                          <p:stCondLst>
                                            <p:cond delay="0"/>
                                          </p:stCondLst>
                                        </p:cTn>
                                        <p:tgtEl>
                                          <p:spTgt spid="8"/>
                                        </p:tgtEl>
                                        <p:attrNameLst>
                                          <p:attrName>ppt_w</p:attrName>
                                        </p:attrNameLst>
                                      </p:cBhvr>
                                      <p:tavLst>
                                        <p:tav tm="0" fmla="#ppt_w-#ppt_w*((1.5-1.5*$)^3-(1.5-1.5*$)^2)">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Point Infographic 2">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C816D33-EEDF-DA48-B420-E2C9096BF953}"/>
              </a:ext>
            </a:extLst>
          </p:cNvPr>
          <p:cNvGrpSpPr/>
          <p:nvPr userDrawn="1"/>
        </p:nvGrpSpPr>
        <p:grpSpPr>
          <a:xfrm>
            <a:off x="4348481" y="1838252"/>
            <a:ext cx="3495039" cy="3041187"/>
            <a:chOff x="7066075" y="3731697"/>
            <a:chExt cx="3736947" cy="3251683"/>
          </a:xfrm>
        </p:grpSpPr>
        <p:sp>
          <p:nvSpPr>
            <p:cNvPr id="7" name="Freeform 8">
              <a:extLst>
                <a:ext uri="{FF2B5EF4-FFF2-40B4-BE49-F238E27FC236}">
                  <a16:creationId xmlns:a16="http://schemas.microsoft.com/office/drawing/2014/main" id="{2CE562EF-320E-8244-B44B-69257B271A61}"/>
                </a:ext>
              </a:extLst>
            </p:cNvPr>
            <p:cNvSpPr>
              <a:spLocks/>
            </p:cNvSpPr>
            <p:nvPr/>
          </p:nvSpPr>
          <p:spPr bwMode="auto">
            <a:xfrm>
              <a:off x="7066075" y="3731697"/>
              <a:ext cx="1866399" cy="3251683"/>
            </a:xfrm>
            <a:custGeom>
              <a:avLst/>
              <a:gdLst>
                <a:gd name="T0" fmla="*/ 450 w 450"/>
                <a:gd name="T1" fmla="*/ 0 h 784"/>
                <a:gd name="T2" fmla="*/ 450 w 450"/>
                <a:gd name="T3" fmla="*/ 523 h 784"/>
                <a:gd name="T4" fmla="*/ 0 w 450"/>
                <a:gd name="T5" fmla="*/ 784 h 784"/>
                <a:gd name="T6" fmla="*/ 225 w 450"/>
                <a:gd name="T7" fmla="*/ 392 h 784"/>
                <a:gd name="T8" fmla="*/ 450 w 450"/>
                <a:gd name="T9" fmla="*/ 0 h 784"/>
              </a:gdLst>
              <a:ahLst/>
              <a:cxnLst>
                <a:cxn ang="0">
                  <a:pos x="T0" y="T1"/>
                </a:cxn>
                <a:cxn ang="0">
                  <a:pos x="T2" y="T3"/>
                </a:cxn>
                <a:cxn ang="0">
                  <a:pos x="T4" y="T5"/>
                </a:cxn>
                <a:cxn ang="0">
                  <a:pos x="T6" y="T7"/>
                </a:cxn>
                <a:cxn ang="0">
                  <a:pos x="T8" y="T9"/>
                </a:cxn>
              </a:cxnLst>
              <a:rect l="0" t="0" r="r" b="b"/>
              <a:pathLst>
                <a:path w="450" h="784">
                  <a:moveTo>
                    <a:pt x="450" y="0"/>
                  </a:moveTo>
                  <a:lnTo>
                    <a:pt x="450" y="523"/>
                  </a:lnTo>
                  <a:lnTo>
                    <a:pt x="0" y="784"/>
                  </a:lnTo>
                  <a:lnTo>
                    <a:pt x="225" y="392"/>
                  </a:lnTo>
                  <a:lnTo>
                    <a:pt x="45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8" name="Freeform 9">
              <a:extLst>
                <a:ext uri="{FF2B5EF4-FFF2-40B4-BE49-F238E27FC236}">
                  <a16:creationId xmlns:a16="http://schemas.microsoft.com/office/drawing/2014/main" id="{3BF8210A-4E9E-8548-891A-2059BB0D8EF4}"/>
                </a:ext>
              </a:extLst>
            </p:cNvPr>
            <p:cNvSpPr>
              <a:spLocks/>
            </p:cNvSpPr>
            <p:nvPr/>
          </p:nvSpPr>
          <p:spPr bwMode="auto">
            <a:xfrm>
              <a:off x="8932475" y="3731697"/>
              <a:ext cx="1870547" cy="3251683"/>
            </a:xfrm>
            <a:custGeom>
              <a:avLst/>
              <a:gdLst>
                <a:gd name="T0" fmla="*/ 451 w 451"/>
                <a:gd name="T1" fmla="*/ 784 h 784"/>
                <a:gd name="T2" fmla="*/ 0 w 451"/>
                <a:gd name="T3" fmla="*/ 523 h 784"/>
                <a:gd name="T4" fmla="*/ 0 w 451"/>
                <a:gd name="T5" fmla="*/ 523 h 784"/>
                <a:gd name="T6" fmla="*/ 0 w 451"/>
                <a:gd name="T7" fmla="*/ 0 h 784"/>
                <a:gd name="T8" fmla="*/ 225 w 451"/>
                <a:gd name="T9" fmla="*/ 392 h 784"/>
                <a:gd name="T10" fmla="*/ 451 w 451"/>
                <a:gd name="T11" fmla="*/ 784 h 784"/>
              </a:gdLst>
              <a:ahLst/>
              <a:cxnLst>
                <a:cxn ang="0">
                  <a:pos x="T0" y="T1"/>
                </a:cxn>
                <a:cxn ang="0">
                  <a:pos x="T2" y="T3"/>
                </a:cxn>
                <a:cxn ang="0">
                  <a:pos x="T4" y="T5"/>
                </a:cxn>
                <a:cxn ang="0">
                  <a:pos x="T6" y="T7"/>
                </a:cxn>
                <a:cxn ang="0">
                  <a:pos x="T8" y="T9"/>
                </a:cxn>
                <a:cxn ang="0">
                  <a:pos x="T10" y="T11"/>
                </a:cxn>
              </a:cxnLst>
              <a:rect l="0" t="0" r="r" b="b"/>
              <a:pathLst>
                <a:path w="451" h="784">
                  <a:moveTo>
                    <a:pt x="451" y="784"/>
                  </a:moveTo>
                  <a:lnTo>
                    <a:pt x="0" y="523"/>
                  </a:lnTo>
                  <a:lnTo>
                    <a:pt x="0" y="523"/>
                  </a:lnTo>
                  <a:lnTo>
                    <a:pt x="0" y="0"/>
                  </a:lnTo>
                  <a:lnTo>
                    <a:pt x="225" y="392"/>
                  </a:lnTo>
                  <a:lnTo>
                    <a:pt x="451" y="78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9" name="Freeform 10">
              <a:extLst>
                <a:ext uri="{FF2B5EF4-FFF2-40B4-BE49-F238E27FC236}">
                  <a16:creationId xmlns:a16="http://schemas.microsoft.com/office/drawing/2014/main" id="{70984A8F-53A4-8244-A9FA-EE90EC024AFF}"/>
                </a:ext>
              </a:extLst>
            </p:cNvPr>
            <p:cNvSpPr>
              <a:spLocks/>
            </p:cNvSpPr>
            <p:nvPr/>
          </p:nvSpPr>
          <p:spPr bwMode="auto">
            <a:xfrm>
              <a:off x="7066075" y="5900868"/>
              <a:ext cx="3736946" cy="1082512"/>
            </a:xfrm>
            <a:custGeom>
              <a:avLst/>
              <a:gdLst>
                <a:gd name="T0" fmla="*/ 901 w 901"/>
                <a:gd name="T1" fmla="*/ 261 h 261"/>
                <a:gd name="T2" fmla="*/ 0 w 901"/>
                <a:gd name="T3" fmla="*/ 261 h 261"/>
                <a:gd name="T4" fmla="*/ 450 w 901"/>
                <a:gd name="T5" fmla="*/ 0 h 261"/>
                <a:gd name="T6" fmla="*/ 450 w 901"/>
                <a:gd name="T7" fmla="*/ 0 h 261"/>
                <a:gd name="T8" fmla="*/ 450 w 901"/>
                <a:gd name="T9" fmla="*/ 0 h 261"/>
                <a:gd name="T10" fmla="*/ 901 w 901"/>
                <a:gd name="T11" fmla="*/ 261 h 261"/>
              </a:gdLst>
              <a:ahLst/>
              <a:cxnLst>
                <a:cxn ang="0">
                  <a:pos x="T0" y="T1"/>
                </a:cxn>
                <a:cxn ang="0">
                  <a:pos x="T2" y="T3"/>
                </a:cxn>
                <a:cxn ang="0">
                  <a:pos x="T4" y="T5"/>
                </a:cxn>
                <a:cxn ang="0">
                  <a:pos x="T6" y="T7"/>
                </a:cxn>
                <a:cxn ang="0">
                  <a:pos x="T8" y="T9"/>
                </a:cxn>
                <a:cxn ang="0">
                  <a:pos x="T10" y="T11"/>
                </a:cxn>
              </a:cxnLst>
              <a:rect l="0" t="0" r="r" b="b"/>
              <a:pathLst>
                <a:path w="901" h="261">
                  <a:moveTo>
                    <a:pt x="901" y="261"/>
                  </a:moveTo>
                  <a:lnTo>
                    <a:pt x="0" y="261"/>
                  </a:lnTo>
                  <a:lnTo>
                    <a:pt x="450" y="0"/>
                  </a:lnTo>
                  <a:lnTo>
                    <a:pt x="450" y="0"/>
                  </a:lnTo>
                  <a:lnTo>
                    <a:pt x="450" y="0"/>
                  </a:lnTo>
                  <a:lnTo>
                    <a:pt x="901" y="261"/>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grpSp>
      <p:pic>
        <p:nvPicPr>
          <p:cNvPr id="22" name="Picture 21" descr="A close up of a sign&#10;&#10;Description automatically generated">
            <a:extLst>
              <a:ext uri="{FF2B5EF4-FFF2-40B4-BE49-F238E27FC236}">
                <a16:creationId xmlns:a16="http://schemas.microsoft.com/office/drawing/2014/main" id="{DB34CEFA-963E-2341-91E0-B6D94529D6D5}"/>
              </a:ext>
            </a:extLst>
          </p:cNvPr>
          <p:cNvPicPr>
            <a:picLocks noChangeAspect="1"/>
          </p:cNvPicPr>
          <p:nvPr userDrawn="1"/>
        </p:nvPicPr>
        <p:blipFill>
          <a:blip r:embed="rId2"/>
          <a:stretch>
            <a:fillRect/>
          </a:stretch>
        </p:blipFill>
        <p:spPr>
          <a:xfrm>
            <a:off x="11124348" y="5791122"/>
            <a:ext cx="823892" cy="823892"/>
          </a:xfrm>
          <a:prstGeom prst="rect">
            <a:avLst/>
          </a:prstGeom>
        </p:spPr>
      </p:pic>
      <p:sp>
        <p:nvSpPr>
          <p:cNvPr id="25" name="Text Placeholder 21">
            <a:extLst>
              <a:ext uri="{FF2B5EF4-FFF2-40B4-BE49-F238E27FC236}">
                <a16:creationId xmlns:a16="http://schemas.microsoft.com/office/drawing/2014/main" id="{7A88D9FD-E6C2-5B4F-B37F-EB1B28B0BB58}"/>
              </a:ext>
            </a:extLst>
          </p:cNvPr>
          <p:cNvSpPr>
            <a:spLocks noGrp="1"/>
          </p:cNvSpPr>
          <p:nvPr>
            <p:ph type="body" sz="quarter" idx="11" hasCustomPrompt="1"/>
          </p:nvPr>
        </p:nvSpPr>
        <p:spPr>
          <a:xfrm>
            <a:off x="520862" y="357979"/>
            <a:ext cx="11169568"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26" name="Text Placeholder 27">
            <a:extLst>
              <a:ext uri="{FF2B5EF4-FFF2-40B4-BE49-F238E27FC236}">
                <a16:creationId xmlns:a16="http://schemas.microsoft.com/office/drawing/2014/main" id="{8AC6267A-E134-D247-8156-B161EBC4E901}"/>
              </a:ext>
            </a:extLst>
          </p:cNvPr>
          <p:cNvSpPr>
            <a:spLocks noGrp="1"/>
          </p:cNvSpPr>
          <p:nvPr>
            <p:ph type="body" sz="quarter" idx="18" hasCustomPrompt="1"/>
          </p:nvPr>
        </p:nvSpPr>
        <p:spPr>
          <a:xfrm>
            <a:off x="1679788" y="2390527"/>
            <a:ext cx="2720220"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accent4"/>
                </a:solidFill>
              </a:defRPr>
            </a:lvl1pPr>
          </a:lstStyle>
          <a:p>
            <a:pPr lvl="0"/>
            <a:r>
              <a:rPr lang="en-US"/>
              <a:t>Heading 1</a:t>
            </a:r>
          </a:p>
        </p:txBody>
      </p:sp>
      <p:sp>
        <p:nvSpPr>
          <p:cNvPr id="27" name="Text Placeholder 27">
            <a:extLst>
              <a:ext uri="{FF2B5EF4-FFF2-40B4-BE49-F238E27FC236}">
                <a16:creationId xmlns:a16="http://schemas.microsoft.com/office/drawing/2014/main" id="{6940D6EF-698D-244B-82AC-86BCC23A5CE3}"/>
              </a:ext>
            </a:extLst>
          </p:cNvPr>
          <p:cNvSpPr>
            <a:spLocks noGrp="1"/>
          </p:cNvSpPr>
          <p:nvPr>
            <p:ph type="body" sz="quarter" idx="14" hasCustomPrompt="1"/>
          </p:nvPr>
        </p:nvSpPr>
        <p:spPr>
          <a:xfrm>
            <a:off x="1678330" y="2867833"/>
            <a:ext cx="2720220" cy="823912"/>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bg2">
                    <a:lumMod val="50000"/>
                  </a:schemeClr>
                </a:solidFill>
              </a:defRPr>
            </a:lvl1pPr>
          </a:lstStyle>
          <a:p>
            <a:pPr lvl="0"/>
            <a:r>
              <a:rPr lang="en-US"/>
              <a:t>Text</a:t>
            </a:r>
          </a:p>
          <a:p>
            <a:pPr lvl="0"/>
            <a:endParaRPr lang="en-US"/>
          </a:p>
        </p:txBody>
      </p:sp>
      <p:sp>
        <p:nvSpPr>
          <p:cNvPr id="28" name="Text Placeholder 27">
            <a:extLst>
              <a:ext uri="{FF2B5EF4-FFF2-40B4-BE49-F238E27FC236}">
                <a16:creationId xmlns:a16="http://schemas.microsoft.com/office/drawing/2014/main" id="{BF69301C-5AEB-B543-8890-EBEDDFCAE151}"/>
              </a:ext>
            </a:extLst>
          </p:cNvPr>
          <p:cNvSpPr>
            <a:spLocks noGrp="1"/>
          </p:cNvSpPr>
          <p:nvPr>
            <p:ph type="body" sz="quarter" idx="19" hasCustomPrompt="1"/>
          </p:nvPr>
        </p:nvSpPr>
        <p:spPr>
          <a:xfrm>
            <a:off x="7791993" y="2390527"/>
            <a:ext cx="2823450"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accent4"/>
                </a:solidFill>
              </a:defRPr>
            </a:lvl1pPr>
          </a:lstStyle>
          <a:p>
            <a:pPr lvl="0"/>
            <a:r>
              <a:rPr lang="en-US"/>
              <a:t>Heading 2</a:t>
            </a:r>
          </a:p>
        </p:txBody>
      </p:sp>
      <p:sp>
        <p:nvSpPr>
          <p:cNvPr id="29" name="Text Placeholder 27">
            <a:extLst>
              <a:ext uri="{FF2B5EF4-FFF2-40B4-BE49-F238E27FC236}">
                <a16:creationId xmlns:a16="http://schemas.microsoft.com/office/drawing/2014/main" id="{40ECD16E-ECF8-1144-A66C-9602897B7AF1}"/>
              </a:ext>
            </a:extLst>
          </p:cNvPr>
          <p:cNvSpPr>
            <a:spLocks noGrp="1"/>
          </p:cNvSpPr>
          <p:nvPr>
            <p:ph type="body" sz="quarter" idx="20" hasCustomPrompt="1"/>
          </p:nvPr>
        </p:nvSpPr>
        <p:spPr>
          <a:xfrm>
            <a:off x="7790535" y="2867833"/>
            <a:ext cx="2823450" cy="823912"/>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bg2">
                    <a:lumMod val="50000"/>
                  </a:schemeClr>
                </a:solidFill>
              </a:defRPr>
            </a:lvl1pPr>
          </a:lstStyle>
          <a:p>
            <a:pPr lvl="0"/>
            <a:r>
              <a:rPr lang="en-US"/>
              <a:t>Text</a:t>
            </a:r>
          </a:p>
          <a:p>
            <a:pPr lvl="0"/>
            <a:endParaRPr lang="en-US"/>
          </a:p>
        </p:txBody>
      </p:sp>
      <p:sp>
        <p:nvSpPr>
          <p:cNvPr id="30" name="Text Placeholder 27">
            <a:extLst>
              <a:ext uri="{FF2B5EF4-FFF2-40B4-BE49-F238E27FC236}">
                <a16:creationId xmlns:a16="http://schemas.microsoft.com/office/drawing/2014/main" id="{57CC3089-B40C-E146-A5B2-BD6374C5E8C1}"/>
              </a:ext>
            </a:extLst>
          </p:cNvPr>
          <p:cNvSpPr>
            <a:spLocks noGrp="1"/>
          </p:cNvSpPr>
          <p:nvPr>
            <p:ph type="body" sz="quarter" idx="21" hasCustomPrompt="1"/>
          </p:nvPr>
        </p:nvSpPr>
        <p:spPr>
          <a:xfrm>
            <a:off x="5055458" y="5036756"/>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accent4"/>
                </a:solidFill>
              </a:defRPr>
            </a:lvl1pPr>
          </a:lstStyle>
          <a:p>
            <a:pPr lvl="0"/>
            <a:r>
              <a:rPr lang="en-US"/>
              <a:t>Heading 3</a:t>
            </a:r>
          </a:p>
        </p:txBody>
      </p:sp>
      <p:sp>
        <p:nvSpPr>
          <p:cNvPr id="31" name="Text Placeholder 27">
            <a:extLst>
              <a:ext uri="{FF2B5EF4-FFF2-40B4-BE49-F238E27FC236}">
                <a16:creationId xmlns:a16="http://schemas.microsoft.com/office/drawing/2014/main" id="{CEB0275A-7570-6845-9BB3-9B0D8FA6028A}"/>
              </a:ext>
            </a:extLst>
          </p:cNvPr>
          <p:cNvSpPr>
            <a:spLocks noGrp="1"/>
          </p:cNvSpPr>
          <p:nvPr>
            <p:ph type="body" sz="quarter" idx="22" hasCustomPrompt="1"/>
          </p:nvPr>
        </p:nvSpPr>
        <p:spPr>
          <a:xfrm>
            <a:off x="4490978" y="5514062"/>
            <a:ext cx="3194612" cy="823912"/>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2">
                    <a:lumMod val="50000"/>
                  </a:schemeClr>
                </a:solidFill>
              </a:defRPr>
            </a:lvl1pPr>
          </a:lstStyle>
          <a:p>
            <a:pPr lvl="0"/>
            <a:r>
              <a:rPr lang="en-US"/>
              <a:t>Text</a:t>
            </a:r>
          </a:p>
          <a:p>
            <a:pPr lvl="0"/>
            <a:endParaRPr lang="en-US"/>
          </a:p>
        </p:txBody>
      </p:sp>
      <p:sp>
        <p:nvSpPr>
          <p:cNvPr id="19" name="Text Placeholder 27">
            <a:extLst>
              <a:ext uri="{FF2B5EF4-FFF2-40B4-BE49-F238E27FC236}">
                <a16:creationId xmlns:a16="http://schemas.microsoft.com/office/drawing/2014/main" id="{4EF4E02F-81CD-FE4B-88B3-E0A623D3CDC7}"/>
              </a:ext>
            </a:extLst>
          </p:cNvPr>
          <p:cNvSpPr>
            <a:spLocks noGrp="1"/>
          </p:cNvSpPr>
          <p:nvPr>
            <p:ph type="body" sz="quarter" idx="17" hasCustomPrompt="1"/>
          </p:nvPr>
        </p:nvSpPr>
        <p:spPr>
          <a:xfrm>
            <a:off x="5100062" y="3429000"/>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20" name="Text Placeholder 27">
            <a:extLst>
              <a:ext uri="{FF2B5EF4-FFF2-40B4-BE49-F238E27FC236}">
                <a16:creationId xmlns:a16="http://schemas.microsoft.com/office/drawing/2014/main" id="{67D92860-CB5D-8644-BB38-A21DE530B951}"/>
              </a:ext>
            </a:extLst>
          </p:cNvPr>
          <p:cNvSpPr>
            <a:spLocks noGrp="1"/>
          </p:cNvSpPr>
          <p:nvPr>
            <p:ph type="body" sz="quarter" idx="23" hasCustomPrompt="1"/>
          </p:nvPr>
        </p:nvSpPr>
        <p:spPr>
          <a:xfrm>
            <a:off x="6121737" y="3428999"/>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21" name="Text Placeholder 27">
            <a:extLst>
              <a:ext uri="{FF2B5EF4-FFF2-40B4-BE49-F238E27FC236}">
                <a16:creationId xmlns:a16="http://schemas.microsoft.com/office/drawing/2014/main" id="{A8C7EE00-755D-9241-B6A2-6E624CA82DC1}"/>
              </a:ext>
            </a:extLst>
          </p:cNvPr>
          <p:cNvSpPr>
            <a:spLocks noGrp="1"/>
          </p:cNvSpPr>
          <p:nvPr>
            <p:ph type="body" sz="quarter" idx="24" hasCustomPrompt="1"/>
          </p:nvPr>
        </p:nvSpPr>
        <p:spPr>
          <a:xfrm>
            <a:off x="5641622" y="4297664"/>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Tree>
    <p:extLst>
      <p:ext uri="{BB962C8B-B14F-4D97-AF65-F5344CB8AC3E}">
        <p14:creationId xmlns:p14="http://schemas.microsoft.com/office/powerpoint/2010/main" val="20693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750" fill="hold"/>
                                        <p:tgtEl>
                                          <p:spTgt spid="6"/>
                                        </p:tgtEl>
                                        <p:attrNameLst>
                                          <p:attrName>ppt_w</p:attrName>
                                        </p:attrNameLst>
                                      </p:cBhvr>
                                      <p:tavLst>
                                        <p:tav tm="0" fmla="#ppt_w*cos(2*pi*$)">
                                          <p:val>
                                            <p:fltVal val="0"/>
                                          </p:val>
                                        </p:tav>
                                        <p:tav tm="100000">
                                          <p:val>
                                            <p:fltVal val="1"/>
                                          </p:val>
                                        </p:tav>
                                      </p:tavLst>
                                    </p:anim>
                                    <p:anim calcmode="lin" valueType="num">
                                      <p:cBhvr>
                                        <p:cTn id="9" dur="1000" fill="hold"/>
                                        <p:tgtEl>
                                          <p:spTgt spid="6"/>
                                        </p:tgtEl>
                                        <p:attrNameLst>
                                          <p:attrName>ppt_h</p:attrName>
                                        </p:attrNameLst>
                                      </p:cBhvr>
                                      <p:tavLst>
                                        <p:tav tm="0">
                                          <p:val>
                                            <p:strVal val="#ppt_h"/>
                                          </p:val>
                                        </p:tav>
                                        <p:tav tm="100000">
                                          <p:val>
                                            <p:strVal val="#ppt_h"/>
                                          </p:val>
                                        </p:tav>
                                      </p:tavLst>
                                    </p:anim>
                                    <p:anim to="" calcmode="lin" valueType="num">
                                      <p:cBhvr>
                                        <p:cTn id="10" dur="125" autoRev="1" fill="hold">
                                          <p:stCondLst>
                                            <p:cond delay="750"/>
                                          </p:stCondLst>
                                        </p:cTn>
                                        <p:tgtEl>
                                          <p:spTgt spid="6"/>
                                        </p:tgtEl>
                                        <p:attrNameLst>
                                          <p:attrName>ppt_w</p:attrName>
                                        </p:attrNameLst>
                                      </p:cBhvr>
                                      <p:tavLst>
                                        <p:tav tm="0" fmla="#ppt_w*cos(0.1*pi*$)">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Point Infographic 3">
    <p:spTree>
      <p:nvGrpSpPr>
        <p:cNvPr id="1" name=""/>
        <p:cNvGrpSpPr/>
        <p:nvPr/>
      </p:nvGrpSpPr>
      <p:grpSpPr>
        <a:xfrm>
          <a:off x="0" y="0"/>
          <a:ext cx="0" cy="0"/>
          <a:chOff x="0" y="0"/>
          <a:chExt cx="0" cy="0"/>
        </a:xfrm>
      </p:grpSpPr>
      <p:sp>
        <p:nvSpPr>
          <p:cNvPr id="6" name="Freeform: Shape 13">
            <a:extLst>
              <a:ext uri="{FF2B5EF4-FFF2-40B4-BE49-F238E27FC236}">
                <a16:creationId xmlns:a16="http://schemas.microsoft.com/office/drawing/2014/main" id="{1BB27EF7-E558-A341-B708-3640EBC0D0F6}"/>
              </a:ext>
            </a:extLst>
          </p:cNvPr>
          <p:cNvSpPr/>
          <p:nvPr userDrawn="1"/>
        </p:nvSpPr>
        <p:spPr>
          <a:xfrm>
            <a:off x="5310005" y="2135158"/>
            <a:ext cx="2485316" cy="1806195"/>
          </a:xfrm>
          <a:custGeom>
            <a:avLst/>
            <a:gdLst>
              <a:gd name="connsiteX0" fmla="*/ 1135924 w 3564673"/>
              <a:gd name="connsiteY0" fmla="*/ 51 h 2590615"/>
              <a:gd name="connsiteX1" fmla="*/ 1528699 w 3564673"/>
              <a:gd name="connsiteY1" fmla="*/ 30368 h 2590615"/>
              <a:gd name="connsiteX2" fmla="*/ 2999755 w 3564673"/>
              <a:gd name="connsiteY2" fmla="*/ 858795 h 2590615"/>
              <a:gd name="connsiteX3" fmla="*/ 3564673 w 3564673"/>
              <a:gd name="connsiteY3" fmla="*/ 2273128 h 2590615"/>
              <a:gd name="connsiteX4" fmla="*/ 3401078 w 3564673"/>
              <a:gd name="connsiteY4" fmla="*/ 2467640 h 2590615"/>
              <a:gd name="connsiteX5" fmla="*/ 3051093 w 3564673"/>
              <a:gd name="connsiteY5" fmla="*/ 2490886 h 2590615"/>
              <a:gd name="connsiteX6" fmla="*/ 2908548 w 3564673"/>
              <a:gd name="connsiteY6" fmla="*/ 2590615 h 2590615"/>
              <a:gd name="connsiteX7" fmla="*/ 2742436 w 3564673"/>
              <a:gd name="connsiteY7" fmla="*/ 2484598 h 2590615"/>
              <a:gd name="connsiteX8" fmla="*/ 2443436 w 3564673"/>
              <a:gd name="connsiteY8" fmla="*/ 2474181 h 2590615"/>
              <a:gd name="connsiteX9" fmla="*/ 2254339 w 3564673"/>
              <a:gd name="connsiteY9" fmla="*/ 2315936 h 2590615"/>
              <a:gd name="connsiteX10" fmla="*/ 2228412 w 3564673"/>
              <a:gd name="connsiteY10" fmla="*/ 2176902 h 2590615"/>
              <a:gd name="connsiteX11" fmla="*/ 1839396 w 3564673"/>
              <a:gd name="connsiteY11" fmla="*/ 1557501 h 2590615"/>
              <a:gd name="connsiteX12" fmla="*/ 948118 w 3564673"/>
              <a:gd name="connsiteY12" fmla="*/ 1332620 h 2590615"/>
              <a:gd name="connsiteX13" fmla="*/ 658711 w 3564673"/>
              <a:gd name="connsiteY13" fmla="*/ 1422592 h 2590615"/>
              <a:gd name="connsiteX14" fmla="*/ 479482 w 3564673"/>
              <a:gd name="connsiteY14" fmla="*/ 975861 h 2590615"/>
              <a:gd name="connsiteX15" fmla="*/ 495456 w 3564673"/>
              <a:gd name="connsiteY15" fmla="*/ 768721 h 2590615"/>
              <a:gd name="connsiteX16" fmla="*/ 440959 w 3564673"/>
              <a:gd name="connsiteY16" fmla="*/ 754150 h 2590615"/>
              <a:gd name="connsiteX17" fmla="*/ 155724 w 3564673"/>
              <a:gd name="connsiteY17" fmla="*/ 423466 h 2590615"/>
              <a:gd name="connsiteX18" fmla="*/ 0 w 3564673"/>
              <a:gd name="connsiteY18" fmla="*/ 286998 h 2590615"/>
              <a:gd name="connsiteX19" fmla="*/ 1135924 w 3564673"/>
              <a:gd name="connsiteY19" fmla="*/ 51 h 259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4673" h="2590615">
                <a:moveTo>
                  <a:pt x="1135924" y="51"/>
                </a:moveTo>
                <a:cubicBezTo>
                  <a:pt x="1267300" y="-802"/>
                  <a:pt x="1398768" y="9150"/>
                  <a:pt x="1528699" y="30368"/>
                </a:cubicBezTo>
                <a:cubicBezTo>
                  <a:pt x="2098079" y="117280"/>
                  <a:pt x="2626438" y="421128"/>
                  <a:pt x="2999755" y="858795"/>
                </a:cubicBezTo>
                <a:cubicBezTo>
                  <a:pt x="3328665" y="1256131"/>
                  <a:pt x="3535558" y="1755371"/>
                  <a:pt x="3564673" y="2273128"/>
                </a:cubicBezTo>
                <a:cubicBezTo>
                  <a:pt x="3562637" y="2364344"/>
                  <a:pt x="3482708" y="2439583"/>
                  <a:pt x="3401078" y="2467640"/>
                </a:cubicBezTo>
                <a:cubicBezTo>
                  <a:pt x="3285641" y="2495550"/>
                  <a:pt x="3165773" y="2460105"/>
                  <a:pt x="3051093" y="2490886"/>
                </a:cubicBezTo>
                <a:cubicBezTo>
                  <a:pt x="2993752" y="2506276"/>
                  <a:pt x="2947905" y="2547780"/>
                  <a:pt x="2908548" y="2590615"/>
                </a:cubicBezTo>
                <a:cubicBezTo>
                  <a:pt x="2860815" y="2543493"/>
                  <a:pt x="2807049" y="2502601"/>
                  <a:pt x="2742436" y="2484598"/>
                </a:cubicBezTo>
                <a:cubicBezTo>
                  <a:pt x="2643717" y="2471138"/>
                  <a:pt x="2542155" y="2487640"/>
                  <a:pt x="2443436" y="2474181"/>
                </a:cubicBezTo>
                <a:cubicBezTo>
                  <a:pt x="2360864" y="2457925"/>
                  <a:pt x="2280973" y="2399456"/>
                  <a:pt x="2254339" y="2315936"/>
                </a:cubicBezTo>
                <a:cubicBezTo>
                  <a:pt x="2245092" y="2269241"/>
                  <a:pt x="2238713" y="2221777"/>
                  <a:pt x="2228412" y="2176902"/>
                </a:cubicBezTo>
                <a:cubicBezTo>
                  <a:pt x="2172364" y="1935307"/>
                  <a:pt x="2037392" y="1708748"/>
                  <a:pt x="1839396" y="1557501"/>
                </a:cubicBezTo>
                <a:cubicBezTo>
                  <a:pt x="1594721" y="1357313"/>
                  <a:pt x="1259890" y="1275065"/>
                  <a:pt x="948118" y="1332620"/>
                </a:cubicBezTo>
                <a:cubicBezTo>
                  <a:pt x="847611" y="1347303"/>
                  <a:pt x="753161" y="1384947"/>
                  <a:pt x="658711" y="1422592"/>
                </a:cubicBezTo>
                <a:cubicBezTo>
                  <a:pt x="670490" y="1251923"/>
                  <a:pt x="535754" y="1125190"/>
                  <a:pt x="479482" y="975861"/>
                </a:cubicBezTo>
                <a:cubicBezTo>
                  <a:pt x="465992" y="907254"/>
                  <a:pt x="475139" y="837181"/>
                  <a:pt x="495456" y="768721"/>
                </a:cubicBezTo>
                <a:cubicBezTo>
                  <a:pt x="478850" y="763957"/>
                  <a:pt x="459377" y="759963"/>
                  <a:pt x="440959" y="754150"/>
                </a:cubicBezTo>
                <a:cubicBezTo>
                  <a:pt x="284713" y="714638"/>
                  <a:pt x="234312" y="546828"/>
                  <a:pt x="155724" y="423466"/>
                </a:cubicBezTo>
                <a:cubicBezTo>
                  <a:pt x="122164" y="360246"/>
                  <a:pt x="60853" y="319841"/>
                  <a:pt x="0" y="286998"/>
                </a:cubicBezTo>
                <a:cubicBezTo>
                  <a:pt x="348491" y="102410"/>
                  <a:pt x="741795" y="2609"/>
                  <a:pt x="1135924" y="5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Freeform: Shape 12">
            <a:extLst>
              <a:ext uri="{FF2B5EF4-FFF2-40B4-BE49-F238E27FC236}">
                <a16:creationId xmlns:a16="http://schemas.microsoft.com/office/drawing/2014/main" id="{DC4D0BC4-8222-B04E-9E40-8F1D553D47DD}"/>
              </a:ext>
            </a:extLst>
          </p:cNvPr>
          <p:cNvSpPr/>
          <p:nvPr userDrawn="1"/>
        </p:nvSpPr>
        <p:spPr>
          <a:xfrm>
            <a:off x="4391379" y="2421016"/>
            <a:ext cx="1278007" cy="2859060"/>
          </a:xfrm>
          <a:custGeom>
            <a:avLst/>
            <a:gdLst>
              <a:gd name="connsiteX0" fmla="*/ 1147805 w 1833038"/>
              <a:gd name="connsiteY0" fmla="*/ 1047 h 4100733"/>
              <a:gd name="connsiteX1" fmla="*/ 1334353 w 1833038"/>
              <a:gd name="connsiteY1" fmla="*/ 64992 h 4100733"/>
              <a:gd name="connsiteX2" fmla="*/ 1529477 w 1833038"/>
              <a:gd name="connsiteY2" fmla="*/ 356466 h 4100733"/>
              <a:gd name="connsiteX3" fmla="*/ 1687118 w 1833038"/>
              <a:gd name="connsiteY3" fmla="*/ 430048 h 4100733"/>
              <a:gd name="connsiteX4" fmla="*/ 1678360 w 1833038"/>
              <a:gd name="connsiteY4" fmla="*/ 626914 h 4100733"/>
              <a:gd name="connsiteX5" fmla="*/ 1818839 w 1833038"/>
              <a:gd name="connsiteY5" fmla="*/ 891064 h 4100733"/>
              <a:gd name="connsiteX6" fmla="*/ 1776343 w 1833038"/>
              <a:gd name="connsiteY6" fmla="*/ 1133950 h 4100733"/>
              <a:gd name="connsiteX7" fmla="*/ 1668900 w 1833038"/>
              <a:gd name="connsiteY7" fmla="*/ 1225920 h 4100733"/>
              <a:gd name="connsiteX8" fmla="*/ 1326991 w 1833038"/>
              <a:gd name="connsiteY8" fmla="*/ 1872518 h 4100733"/>
              <a:gd name="connsiteX9" fmla="*/ 1577878 w 1833038"/>
              <a:gd name="connsiteY9" fmla="*/ 2756828 h 4100733"/>
              <a:gd name="connsiteX10" fmla="*/ 1800498 w 1833038"/>
              <a:gd name="connsiteY10" fmla="*/ 2962476 h 4100733"/>
              <a:gd name="connsiteX11" fmla="*/ 1503232 w 1833038"/>
              <a:gd name="connsiteY11" fmla="*/ 3341058 h 4100733"/>
              <a:gd name="connsiteX12" fmla="*/ 1315857 w 1833038"/>
              <a:gd name="connsiteY12" fmla="*/ 3430794 h 4100733"/>
              <a:gd name="connsiteX13" fmla="*/ 1330487 w 1833038"/>
              <a:gd name="connsiteY13" fmla="*/ 3485276 h 4100733"/>
              <a:gd name="connsiteX14" fmla="*/ 1186723 w 1833038"/>
              <a:gd name="connsiteY14" fmla="*/ 3897639 h 4100733"/>
              <a:gd name="connsiteX15" fmla="*/ 1146401 w 1833038"/>
              <a:gd name="connsiteY15" fmla="*/ 4100733 h 4100733"/>
              <a:gd name="connsiteX16" fmla="*/ 159803 w 1833038"/>
              <a:gd name="connsiteY16" fmla="*/ 2905156 h 4100733"/>
              <a:gd name="connsiteX17" fmla="*/ 141714 w 1833038"/>
              <a:gd name="connsiteY17" fmla="*/ 1216971 h 4100733"/>
              <a:gd name="connsiteX18" fmla="*/ 1084104 w 1833038"/>
              <a:gd name="connsiteY18" fmla="*/ 20571 h 4100733"/>
              <a:gd name="connsiteX19" fmla="*/ 1147805 w 1833038"/>
              <a:gd name="connsiteY19" fmla="*/ 1047 h 410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33038" h="4100733">
                <a:moveTo>
                  <a:pt x="1147805" y="1047"/>
                </a:moveTo>
                <a:cubicBezTo>
                  <a:pt x="1214178" y="-5906"/>
                  <a:pt x="1285519" y="22493"/>
                  <a:pt x="1334353" y="64992"/>
                </a:cubicBezTo>
                <a:cubicBezTo>
                  <a:pt x="1416242" y="151009"/>
                  <a:pt x="1445481" y="272540"/>
                  <a:pt x="1529477" y="356466"/>
                </a:cubicBezTo>
                <a:cubicBezTo>
                  <a:pt x="1571476" y="398429"/>
                  <a:pt x="1630343" y="417382"/>
                  <a:pt x="1687118" y="430048"/>
                </a:cubicBezTo>
                <a:cubicBezTo>
                  <a:pt x="1670176" y="494947"/>
                  <a:pt x="1661645" y="561956"/>
                  <a:pt x="1678360" y="626914"/>
                </a:cubicBezTo>
                <a:cubicBezTo>
                  <a:pt x="1716063" y="719137"/>
                  <a:pt x="1781135" y="798841"/>
                  <a:pt x="1818839" y="891064"/>
                </a:cubicBezTo>
                <a:cubicBezTo>
                  <a:pt x="1846046" y="970702"/>
                  <a:pt x="1835357" y="1069124"/>
                  <a:pt x="1776343" y="1133950"/>
                </a:cubicBezTo>
                <a:cubicBezTo>
                  <a:pt x="1740528" y="1165305"/>
                  <a:pt x="1702612" y="1194561"/>
                  <a:pt x="1668900" y="1225920"/>
                </a:cubicBezTo>
                <a:cubicBezTo>
                  <a:pt x="1487696" y="1395256"/>
                  <a:pt x="1358976" y="1625425"/>
                  <a:pt x="1326991" y="1872518"/>
                </a:cubicBezTo>
                <a:cubicBezTo>
                  <a:pt x="1275960" y="2184507"/>
                  <a:pt x="1372147" y="2515603"/>
                  <a:pt x="1577878" y="2756828"/>
                </a:cubicBezTo>
                <a:cubicBezTo>
                  <a:pt x="1640846" y="2836528"/>
                  <a:pt x="1720672" y="2899502"/>
                  <a:pt x="1800498" y="2962476"/>
                </a:cubicBezTo>
                <a:cubicBezTo>
                  <a:pt x="1646806" y="3037609"/>
                  <a:pt x="1604420" y="3217661"/>
                  <a:pt x="1503232" y="3341058"/>
                </a:cubicBezTo>
                <a:cubicBezTo>
                  <a:pt x="1450563" y="3387045"/>
                  <a:pt x="1385304" y="3414159"/>
                  <a:pt x="1315857" y="3430794"/>
                </a:cubicBezTo>
                <a:cubicBezTo>
                  <a:pt x="1320035" y="3447557"/>
                  <a:pt x="1326313" y="3466419"/>
                  <a:pt x="1330487" y="3485276"/>
                </a:cubicBezTo>
                <a:cubicBezTo>
                  <a:pt x="1374391" y="3640345"/>
                  <a:pt x="1254265" y="3767899"/>
                  <a:pt x="1186723" y="3897639"/>
                </a:cubicBezTo>
                <a:cubicBezTo>
                  <a:pt x="1148753" y="3958312"/>
                  <a:pt x="1144418" y="4031612"/>
                  <a:pt x="1146401" y="4100733"/>
                </a:cubicBezTo>
                <a:cubicBezTo>
                  <a:pt x="700929" y="3821389"/>
                  <a:pt x="346163" y="3397685"/>
                  <a:pt x="159803" y="2905156"/>
                </a:cubicBezTo>
                <a:cubicBezTo>
                  <a:pt x="-49619" y="2368602"/>
                  <a:pt x="-50658" y="1759106"/>
                  <a:pt x="141714" y="1216971"/>
                </a:cubicBezTo>
                <a:cubicBezTo>
                  <a:pt x="321362" y="733459"/>
                  <a:pt x="650270" y="304664"/>
                  <a:pt x="1084104" y="20571"/>
                </a:cubicBezTo>
                <a:cubicBezTo>
                  <a:pt x="1104107" y="9610"/>
                  <a:pt x="1125680" y="3364"/>
                  <a:pt x="1147805" y="104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Freeform: Shape 11">
            <a:extLst>
              <a:ext uri="{FF2B5EF4-FFF2-40B4-BE49-F238E27FC236}">
                <a16:creationId xmlns:a16="http://schemas.microsoft.com/office/drawing/2014/main" id="{D92FC78F-16C2-5443-BA71-FB05ED72A13F}"/>
              </a:ext>
            </a:extLst>
          </p:cNvPr>
          <p:cNvSpPr/>
          <p:nvPr userDrawn="1"/>
        </p:nvSpPr>
        <p:spPr>
          <a:xfrm>
            <a:off x="5294962" y="3911022"/>
            <a:ext cx="2505661" cy="1636617"/>
          </a:xfrm>
          <a:custGeom>
            <a:avLst/>
            <a:gdLst>
              <a:gd name="connsiteX0" fmla="*/ 3593853 w 3593853"/>
              <a:gd name="connsiteY0" fmla="*/ 0 h 2347390"/>
              <a:gd name="connsiteX1" fmla="*/ 3051751 w 3593853"/>
              <a:gd name="connsiteY1" fmla="*/ 1452207 h 2347390"/>
              <a:gd name="connsiteX2" fmla="*/ 1598785 w 3593853"/>
              <a:gd name="connsiteY2" fmla="*/ 2311965 h 2347390"/>
              <a:gd name="connsiteX3" fmla="*/ 91478 w 3593853"/>
              <a:gd name="connsiteY3" fmla="*/ 2094031 h 2347390"/>
              <a:gd name="connsiteX4" fmla="*/ 4823 w 3593853"/>
              <a:gd name="connsiteY4" fmla="*/ 1855099 h 2347390"/>
              <a:gd name="connsiteX5" fmla="*/ 159684 w 3593853"/>
              <a:gd name="connsiteY5" fmla="*/ 1540379 h 2347390"/>
              <a:gd name="connsiteX6" fmla="*/ 144588 w 3593853"/>
              <a:gd name="connsiteY6" fmla="*/ 1367068 h 2347390"/>
              <a:gd name="connsiteX7" fmla="*/ 319458 w 3593853"/>
              <a:gd name="connsiteY7" fmla="*/ 1276219 h 2347390"/>
              <a:gd name="connsiteX8" fmla="*/ 477979 w 3593853"/>
              <a:gd name="connsiteY8" fmla="*/ 1022486 h 2347390"/>
              <a:gd name="connsiteX9" fmla="*/ 709572 w 3593853"/>
              <a:gd name="connsiteY9" fmla="*/ 937845 h 2347390"/>
              <a:gd name="connsiteX10" fmla="*/ 842942 w 3593853"/>
              <a:gd name="connsiteY10" fmla="*/ 984909 h 2347390"/>
              <a:gd name="connsiteX11" fmla="*/ 1573867 w 3593853"/>
              <a:gd name="connsiteY11" fmla="*/ 957711 h 2347390"/>
              <a:gd name="connsiteX12" fmla="*/ 2214258 w 3593853"/>
              <a:gd name="connsiteY12" fmla="*/ 298282 h 2347390"/>
              <a:gd name="connsiteX13" fmla="*/ 2281044 w 3593853"/>
              <a:gd name="connsiteY13" fmla="*/ 2663 h 2347390"/>
              <a:gd name="connsiteX14" fmla="*/ 2757539 w 3593853"/>
              <a:gd name="connsiteY14" fmla="*/ 70812 h 2347390"/>
              <a:gd name="connsiteX15" fmla="*/ 2928941 w 3593853"/>
              <a:gd name="connsiteY15" fmla="*/ 188216 h 2347390"/>
              <a:gd name="connsiteX16" fmla="*/ 2968809 w 3593853"/>
              <a:gd name="connsiteY16" fmla="*/ 148305 h 2347390"/>
              <a:gd name="connsiteX17" fmla="*/ 3397806 w 3593853"/>
              <a:gd name="connsiteY17" fmla="*/ 66626 h 2347390"/>
              <a:gd name="connsiteX18" fmla="*/ 3593853 w 3593853"/>
              <a:gd name="connsiteY18" fmla="*/ 0 h 234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93853" h="2347390">
                <a:moveTo>
                  <a:pt x="3593853" y="0"/>
                </a:moveTo>
                <a:cubicBezTo>
                  <a:pt x="3574670" y="525462"/>
                  <a:pt x="3385114" y="1044551"/>
                  <a:pt x="3051751" y="1452207"/>
                </a:cubicBezTo>
                <a:cubicBezTo>
                  <a:pt x="2691793" y="1901848"/>
                  <a:pt x="2164474" y="2207497"/>
                  <a:pt x="1598785" y="2311965"/>
                </a:cubicBezTo>
                <a:cubicBezTo>
                  <a:pt x="1090227" y="2398141"/>
                  <a:pt x="554426" y="2327696"/>
                  <a:pt x="91478" y="2094031"/>
                </a:cubicBezTo>
                <a:cubicBezTo>
                  <a:pt x="13501" y="2046660"/>
                  <a:pt x="-11694" y="1939820"/>
                  <a:pt x="4823" y="1855099"/>
                </a:cubicBezTo>
                <a:cubicBezTo>
                  <a:pt x="38371" y="1741172"/>
                  <a:pt x="129001" y="1655086"/>
                  <a:pt x="159684" y="1540379"/>
                </a:cubicBezTo>
                <a:cubicBezTo>
                  <a:pt x="175026" y="1483026"/>
                  <a:pt x="162006" y="1422569"/>
                  <a:pt x="144588" y="1367068"/>
                </a:cubicBezTo>
                <a:cubicBezTo>
                  <a:pt x="209263" y="1349290"/>
                  <a:pt x="271560" y="1323174"/>
                  <a:pt x="319458" y="1276219"/>
                </a:cubicBezTo>
                <a:cubicBezTo>
                  <a:pt x="380474" y="1197455"/>
                  <a:pt x="416963" y="1101249"/>
                  <a:pt x="477979" y="1022486"/>
                </a:cubicBezTo>
                <a:cubicBezTo>
                  <a:pt x="533344" y="959104"/>
                  <a:pt x="623924" y="919151"/>
                  <a:pt x="709572" y="937845"/>
                </a:cubicBezTo>
                <a:cubicBezTo>
                  <a:pt x="754634" y="953185"/>
                  <a:pt x="798928" y="971392"/>
                  <a:pt x="842942" y="984909"/>
                </a:cubicBezTo>
                <a:cubicBezTo>
                  <a:pt x="1080194" y="1057167"/>
                  <a:pt x="1343886" y="1053558"/>
                  <a:pt x="1573867" y="957711"/>
                </a:cubicBezTo>
                <a:cubicBezTo>
                  <a:pt x="1869572" y="845911"/>
                  <a:pt x="2108217" y="597062"/>
                  <a:pt x="2214258" y="298282"/>
                </a:cubicBezTo>
                <a:cubicBezTo>
                  <a:pt x="2251797" y="203900"/>
                  <a:pt x="2266420" y="103282"/>
                  <a:pt x="2281044" y="2663"/>
                </a:cubicBezTo>
                <a:cubicBezTo>
                  <a:pt x="2422958" y="98198"/>
                  <a:pt x="2600080" y="44880"/>
                  <a:pt x="2757539" y="70812"/>
                </a:cubicBezTo>
                <a:cubicBezTo>
                  <a:pt x="2823700" y="93432"/>
                  <a:pt x="2879811" y="136390"/>
                  <a:pt x="2928941" y="188216"/>
                </a:cubicBezTo>
                <a:cubicBezTo>
                  <a:pt x="2941369" y="176216"/>
                  <a:pt x="2954564" y="161349"/>
                  <a:pt x="2968809" y="148305"/>
                </a:cubicBezTo>
                <a:cubicBezTo>
                  <a:pt x="3081149" y="32748"/>
                  <a:pt x="3251678" y="73004"/>
                  <a:pt x="3397806" y="66626"/>
                </a:cubicBezTo>
                <a:cubicBezTo>
                  <a:pt x="3469336" y="69173"/>
                  <a:pt x="3534983" y="36277"/>
                  <a:pt x="359385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6" name="Picture 25" descr="A close up of a sign&#10;&#10;Description automatically generated">
            <a:extLst>
              <a:ext uri="{FF2B5EF4-FFF2-40B4-BE49-F238E27FC236}">
                <a16:creationId xmlns:a16="http://schemas.microsoft.com/office/drawing/2014/main" id="{1D0A2BBB-8683-5B43-A901-6E34823D8842}"/>
              </a:ext>
            </a:extLst>
          </p:cNvPr>
          <p:cNvPicPr>
            <a:picLocks noChangeAspect="1"/>
          </p:cNvPicPr>
          <p:nvPr userDrawn="1"/>
        </p:nvPicPr>
        <p:blipFill>
          <a:blip r:embed="rId2"/>
          <a:stretch>
            <a:fillRect/>
          </a:stretch>
        </p:blipFill>
        <p:spPr>
          <a:xfrm>
            <a:off x="11124348" y="5837422"/>
            <a:ext cx="823892" cy="823892"/>
          </a:xfrm>
          <a:prstGeom prst="rect">
            <a:avLst/>
          </a:prstGeom>
        </p:spPr>
      </p:pic>
      <p:sp>
        <p:nvSpPr>
          <p:cNvPr id="27" name="Text Placeholder 21">
            <a:extLst>
              <a:ext uri="{FF2B5EF4-FFF2-40B4-BE49-F238E27FC236}">
                <a16:creationId xmlns:a16="http://schemas.microsoft.com/office/drawing/2014/main" id="{FFFDDC7C-CFE4-724A-A1C3-665621DE47B0}"/>
              </a:ext>
            </a:extLst>
          </p:cNvPr>
          <p:cNvSpPr>
            <a:spLocks noGrp="1"/>
          </p:cNvSpPr>
          <p:nvPr>
            <p:ph type="body" sz="quarter" idx="11" hasCustomPrompt="1"/>
          </p:nvPr>
        </p:nvSpPr>
        <p:spPr>
          <a:xfrm>
            <a:off x="520862" y="357979"/>
            <a:ext cx="11169568"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28" name="Text Placeholder 27">
            <a:extLst>
              <a:ext uri="{FF2B5EF4-FFF2-40B4-BE49-F238E27FC236}">
                <a16:creationId xmlns:a16="http://schemas.microsoft.com/office/drawing/2014/main" id="{2559B297-F2DA-FE44-B458-4B8C7CEB407E}"/>
              </a:ext>
            </a:extLst>
          </p:cNvPr>
          <p:cNvSpPr>
            <a:spLocks noGrp="1"/>
          </p:cNvSpPr>
          <p:nvPr>
            <p:ph type="body" sz="quarter" idx="18" hasCustomPrompt="1"/>
          </p:nvPr>
        </p:nvSpPr>
        <p:spPr>
          <a:xfrm>
            <a:off x="1412139" y="3118485"/>
            <a:ext cx="2720220"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accent4"/>
                </a:solidFill>
              </a:defRPr>
            </a:lvl1pPr>
          </a:lstStyle>
          <a:p>
            <a:pPr lvl="0"/>
            <a:r>
              <a:rPr lang="en-US"/>
              <a:t>Heading 1</a:t>
            </a:r>
          </a:p>
        </p:txBody>
      </p:sp>
      <p:sp>
        <p:nvSpPr>
          <p:cNvPr id="29" name="Text Placeholder 27">
            <a:extLst>
              <a:ext uri="{FF2B5EF4-FFF2-40B4-BE49-F238E27FC236}">
                <a16:creationId xmlns:a16="http://schemas.microsoft.com/office/drawing/2014/main" id="{B8452F8A-E9AC-5242-B283-B09CF93930F9}"/>
              </a:ext>
            </a:extLst>
          </p:cNvPr>
          <p:cNvSpPr>
            <a:spLocks noGrp="1"/>
          </p:cNvSpPr>
          <p:nvPr>
            <p:ph type="body" sz="quarter" idx="14" hasCustomPrompt="1"/>
          </p:nvPr>
        </p:nvSpPr>
        <p:spPr>
          <a:xfrm>
            <a:off x="1410681" y="3595791"/>
            <a:ext cx="2720220" cy="823912"/>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bg2">
                    <a:lumMod val="50000"/>
                  </a:schemeClr>
                </a:solidFill>
              </a:defRPr>
            </a:lvl1pPr>
          </a:lstStyle>
          <a:p>
            <a:pPr lvl="0"/>
            <a:r>
              <a:rPr lang="en-US"/>
              <a:t>Text</a:t>
            </a:r>
          </a:p>
          <a:p>
            <a:pPr lvl="0"/>
            <a:endParaRPr lang="en-US"/>
          </a:p>
        </p:txBody>
      </p:sp>
      <p:sp>
        <p:nvSpPr>
          <p:cNvPr id="30" name="Text Placeholder 27">
            <a:extLst>
              <a:ext uri="{FF2B5EF4-FFF2-40B4-BE49-F238E27FC236}">
                <a16:creationId xmlns:a16="http://schemas.microsoft.com/office/drawing/2014/main" id="{BCFCE7E1-E9AA-2A45-BF25-D02936C0CD04}"/>
              </a:ext>
            </a:extLst>
          </p:cNvPr>
          <p:cNvSpPr>
            <a:spLocks noGrp="1"/>
          </p:cNvSpPr>
          <p:nvPr>
            <p:ph type="body" sz="quarter" idx="19" hasCustomPrompt="1"/>
          </p:nvPr>
        </p:nvSpPr>
        <p:spPr>
          <a:xfrm>
            <a:off x="8008591" y="2226219"/>
            <a:ext cx="2823450"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accent4"/>
                </a:solidFill>
              </a:defRPr>
            </a:lvl1pPr>
          </a:lstStyle>
          <a:p>
            <a:pPr lvl="0"/>
            <a:r>
              <a:rPr lang="en-US"/>
              <a:t>Heading 2</a:t>
            </a:r>
          </a:p>
        </p:txBody>
      </p:sp>
      <p:sp>
        <p:nvSpPr>
          <p:cNvPr id="31" name="Text Placeholder 27">
            <a:extLst>
              <a:ext uri="{FF2B5EF4-FFF2-40B4-BE49-F238E27FC236}">
                <a16:creationId xmlns:a16="http://schemas.microsoft.com/office/drawing/2014/main" id="{C7635E1E-B64F-C74E-9161-17837328BE4B}"/>
              </a:ext>
            </a:extLst>
          </p:cNvPr>
          <p:cNvSpPr>
            <a:spLocks noGrp="1"/>
          </p:cNvSpPr>
          <p:nvPr>
            <p:ph type="body" sz="quarter" idx="20" hasCustomPrompt="1"/>
          </p:nvPr>
        </p:nvSpPr>
        <p:spPr>
          <a:xfrm>
            <a:off x="8007133" y="2703525"/>
            <a:ext cx="2823450" cy="823912"/>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bg2">
                    <a:lumMod val="50000"/>
                  </a:schemeClr>
                </a:solidFill>
              </a:defRPr>
            </a:lvl1pPr>
          </a:lstStyle>
          <a:p>
            <a:pPr lvl="0"/>
            <a:r>
              <a:rPr lang="en-US"/>
              <a:t>Text</a:t>
            </a:r>
          </a:p>
          <a:p>
            <a:pPr lvl="0"/>
            <a:endParaRPr lang="en-US"/>
          </a:p>
        </p:txBody>
      </p:sp>
      <p:sp>
        <p:nvSpPr>
          <p:cNvPr id="32" name="Text Placeholder 27">
            <a:extLst>
              <a:ext uri="{FF2B5EF4-FFF2-40B4-BE49-F238E27FC236}">
                <a16:creationId xmlns:a16="http://schemas.microsoft.com/office/drawing/2014/main" id="{BB161549-6ADB-914F-8ED0-2783AC6CB859}"/>
              </a:ext>
            </a:extLst>
          </p:cNvPr>
          <p:cNvSpPr>
            <a:spLocks noGrp="1"/>
          </p:cNvSpPr>
          <p:nvPr>
            <p:ph type="body" sz="quarter" idx="21" hasCustomPrompt="1"/>
          </p:nvPr>
        </p:nvSpPr>
        <p:spPr>
          <a:xfrm>
            <a:off x="8008591" y="4502817"/>
            <a:ext cx="2823450"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accent4"/>
                </a:solidFill>
              </a:defRPr>
            </a:lvl1pPr>
          </a:lstStyle>
          <a:p>
            <a:pPr lvl="0"/>
            <a:r>
              <a:rPr lang="en-US"/>
              <a:t>Heading 3</a:t>
            </a:r>
          </a:p>
        </p:txBody>
      </p:sp>
      <p:sp>
        <p:nvSpPr>
          <p:cNvPr id="33" name="Text Placeholder 27">
            <a:extLst>
              <a:ext uri="{FF2B5EF4-FFF2-40B4-BE49-F238E27FC236}">
                <a16:creationId xmlns:a16="http://schemas.microsoft.com/office/drawing/2014/main" id="{FB1AD786-BC53-FF4E-9761-EB6484241858}"/>
              </a:ext>
            </a:extLst>
          </p:cNvPr>
          <p:cNvSpPr>
            <a:spLocks noGrp="1"/>
          </p:cNvSpPr>
          <p:nvPr>
            <p:ph type="body" sz="quarter" idx="22" hasCustomPrompt="1"/>
          </p:nvPr>
        </p:nvSpPr>
        <p:spPr>
          <a:xfrm>
            <a:off x="8007133" y="4980123"/>
            <a:ext cx="2823450" cy="823912"/>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bg2">
                    <a:lumMod val="50000"/>
                  </a:schemeClr>
                </a:solidFill>
              </a:defRPr>
            </a:lvl1pPr>
          </a:lstStyle>
          <a:p>
            <a:pPr lvl="0"/>
            <a:r>
              <a:rPr lang="en-US"/>
              <a:t>Text</a:t>
            </a:r>
          </a:p>
          <a:p>
            <a:pPr lvl="0"/>
            <a:endParaRPr lang="en-US"/>
          </a:p>
        </p:txBody>
      </p:sp>
      <p:sp>
        <p:nvSpPr>
          <p:cNvPr id="18" name="Text Placeholder 27">
            <a:extLst>
              <a:ext uri="{FF2B5EF4-FFF2-40B4-BE49-F238E27FC236}">
                <a16:creationId xmlns:a16="http://schemas.microsoft.com/office/drawing/2014/main" id="{57E78E33-D097-6F4F-9038-4ADEEA4F51CE}"/>
              </a:ext>
            </a:extLst>
          </p:cNvPr>
          <p:cNvSpPr>
            <a:spLocks noGrp="1"/>
          </p:cNvSpPr>
          <p:nvPr>
            <p:ph type="body" sz="quarter" idx="17" hasCustomPrompt="1"/>
          </p:nvPr>
        </p:nvSpPr>
        <p:spPr>
          <a:xfrm>
            <a:off x="4403836" y="3508079"/>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19" name="Text Placeholder 27">
            <a:extLst>
              <a:ext uri="{FF2B5EF4-FFF2-40B4-BE49-F238E27FC236}">
                <a16:creationId xmlns:a16="http://schemas.microsoft.com/office/drawing/2014/main" id="{66C5548C-9AC1-AF45-B0DD-C26B5110FAD5}"/>
              </a:ext>
            </a:extLst>
          </p:cNvPr>
          <p:cNvSpPr>
            <a:spLocks noGrp="1"/>
          </p:cNvSpPr>
          <p:nvPr>
            <p:ph type="body" sz="quarter" idx="23" hasCustomPrompt="1"/>
          </p:nvPr>
        </p:nvSpPr>
        <p:spPr>
          <a:xfrm>
            <a:off x="6321087" y="2647396"/>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20" name="Text Placeholder 27">
            <a:extLst>
              <a:ext uri="{FF2B5EF4-FFF2-40B4-BE49-F238E27FC236}">
                <a16:creationId xmlns:a16="http://schemas.microsoft.com/office/drawing/2014/main" id="{54ABCF33-1381-E24A-8CB1-2BF1E18601D3}"/>
              </a:ext>
            </a:extLst>
          </p:cNvPr>
          <p:cNvSpPr>
            <a:spLocks noGrp="1"/>
          </p:cNvSpPr>
          <p:nvPr>
            <p:ph type="body" sz="quarter" idx="24" hasCustomPrompt="1"/>
          </p:nvPr>
        </p:nvSpPr>
        <p:spPr>
          <a:xfrm>
            <a:off x="6277975" y="4657302"/>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Tree>
    <p:extLst>
      <p:ext uri="{BB962C8B-B14F-4D97-AF65-F5344CB8AC3E}">
        <p14:creationId xmlns:p14="http://schemas.microsoft.com/office/powerpoint/2010/main" val="840614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Slide Option 2">
    <p:spTree>
      <p:nvGrpSpPr>
        <p:cNvPr id="1" name=""/>
        <p:cNvGrpSpPr/>
        <p:nvPr/>
      </p:nvGrpSpPr>
      <p:grpSpPr>
        <a:xfrm>
          <a:off x="0" y="0"/>
          <a:ext cx="0" cy="0"/>
          <a:chOff x="0" y="0"/>
          <a:chExt cx="0" cy="0"/>
        </a:xfrm>
      </p:grpSpPr>
      <p:sp>
        <p:nvSpPr>
          <p:cNvPr id="6" name="Google Shape;16;p4">
            <a:extLst>
              <a:ext uri="{FF2B5EF4-FFF2-40B4-BE49-F238E27FC236}">
                <a16:creationId xmlns:a16="http://schemas.microsoft.com/office/drawing/2014/main" id="{B8904A15-D10A-9449-8444-57CD6794742C}"/>
              </a:ext>
            </a:extLst>
          </p:cNvPr>
          <p:cNvSpPr/>
          <p:nvPr userDrawn="1"/>
        </p:nvSpPr>
        <p:spPr>
          <a:xfrm flipH="1">
            <a:off x="9054939" y="0"/>
            <a:ext cx="3137061" cy="6858001"/>
          </a:xfrm>
          <a:custGeom>
            <a:avLst/>
            <a:gdLst/>
            <a:ahLst/>
            <a:cxnLst/>
            <a:rect l="l" t="t" r="r" b="b"/>
            <a:pathLst>
              <a:path w="3137061" h="6858001" extrusionOk="0">
                <a:moveTo>
                  <a:pt x="1170165" y="0"/>
                </a:moveTo>
                <a:lnTo>
                  <a:pt x="0" y="0"/>
                </a:lnTo>
                <a:lnTo>
                  <a:pt x="0" y="6858001"/>
                </a:lnTo>
                <a:lnTo>
                  <a:pt x="3137061" y="6858001"/>
                </a:lnTo>
                <a:lnTo>
                  <a:pt x="1170170" y="1"/>
                </a:lnTo>
                <a:close/>
              </a:path>
            </a:pathLst>
          </a:cu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17;p4">
            <a:extLst>
              <a:ext uri="{FF2B5EF4-FFF2-40B4-BE49-F238E27FC236}">
                <a16:creationId xmlns:a16="http://schemas.microsoft.com/office/drawing/2014/main" id="{D7BAA034-2001-0F46-853F-701A82523895}"/>
              </a:ext>
            </a:extLst>
          </p:cNvPr>
          <p:cNvSpPr/>
          <p:nvPr userDrawn="1"/>
        </p:nvSpPr>
        <p:spPr>
          <a:xfrm rot="10800000" flipH="1">
            <a:off x="9080516" y="-3"/>
            <a:ext cx="1692259" cy="4572000"/>
          </a:xfrm>
          <a:custGeom>
            <a:avLst/>
            <a:gdLst/>
            <a:ahLst/>
            <a:cxnLst/>
            <a:rect l="l" t="t" r="r" b="b"/>
            <a:pathLst>
              <a:path w="1692259" h="4572000" extrusionOk="0">
                <a:moveTo>
                  <a:pt x="1311259" y="4572000"/>
                </a:moveTo>
                <a:lnTo>
                  <a:pt x="1692259" y="4572000"/>
                </a:lnTo>
                <a:lnTo>
                  <a:pt x="381000" y="0"/>
                </a:lnTo>
                <a:lnTo>
                  <a:pt x="0" y="0"/>
                </a:lnTo>
                <a:close/>
              </a:path>
            </a:pathLst>
          </a:custGeom>
          <a:solidFill>
            <a:schemeClr val="accent6">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Content Placeholder 18">
            <a:extLst>
              <a:ext uri="{FF2B5EF4-FFF2-40B4-BE49-F238E27FC236}">
                <a16:creationId xmlns:a16="http://schemas.microsoft.com/office/drawing/2014/main" id="{31866FA6-2907-EE40-BC20-D41D41254142}"/>
              </a:ext>
            </a:extLst>
          </p:cNvPr>
          <p:cNvSpPr>
            <a:spLocks noGrp="1"/>
          </p:cNvSpPr>
          <p:nvPr>
            <p:ph sz="quarter" idx="10"/>
          </p:nvPr>
        </p:nvSpPr>
        <p:spPr>
          <a:xfrm>
            <a:off x="445334" y="1599546"/>
            <a:ext cx="8489950" cy="4800600"/>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1">
            <a:extLst>
              <a:ext uri="{FF2B5EF4-FFF2-40B4-BE49-F238E27FC236}">
                <a16:creationId xmlns:a16="http://schemas.microsoft.com/office/drawing/2014/main" id="{4B6FCE5C-E8F6-E542-90C2-4FB025B45B9D}"/>
              </a:ext>
            </a:extLst>
          </p:cNvPr>
          <p:cNvSpPr>
            <a:spLocks noGrp="1"/>
          </p:cNvSpPr>
          <p:nvPr>
            <p:ph type="body" sz="quarter" idx="11" hasCustomPrompt="1"/>
          </p:nvPr>
        </p:nvSpPr>
        <p:spPr>
          <a:xfrm>
            <a:off x="445248" y="548061"/>
            <a:ext cx="8489950"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pic>
        <p:nvPicPr>
          <p:cNvPr id="4" name="Picture 3" descr="A logo for a forum&#10;&#10;AI-generated content may be incorrect.">
            <a:extLst>
              <a:ext uri="{FF2B5EF4-FFF2-40B4-BE49-F238E27FC236}">
                <a16:creationId xmlns:a16="http://schemas.microsoft.com/office/drawing/2014/main" id="{17FFB2C7-FE6F-C1CD-AD79-E4376DD64004}"/>
              </a:ext>
            </a:extLst>
          </p:cNvPr>
          <p:cNvPicPr>
            <a:picLocks noChangeAspect="1"/>
          </p:cNvPicPr>
          <p:nvPr userDrawn="1"/>
        </p:nvPicPr>
        <p:blipFill>
          <a:blip r:embed="rId2"/>
          <a:stretch>
            <a:fillRect/>
          </a:stretch>
        </p:blipFill>
        <p:spPr>
          <a:xfrm>
            <a:off x="10365636" y="5890975"/>
            <a:ext cx="1696824" cy="822960"/>
          </a:xfrm>
          <a:prstGeom prst="rect">
            <a:avLst/>
          </a:prstGeom>
        </p:spPr>
      </p:pic>
    </p:spTree>
    <p:extLst>
      <p:ext uri="{BB962C8B-B14F-4D97-AF65-F5344CB8AC3E}">
        <p14:creationId xmlns:p14="http://schemas.microsoft.com/office/powerpoint/2010/main" val="15617161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Point Infographic 4">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D4FAFCE-164B-AD4F-B6E0-001D2119B07B}"/>
              </a:ext>
            </a:extLst>
          </p:cNvPr>
          <p:cNvSpPr>
            <a:spLocks/>
          </p:cNvSpPr>
          <p:nvPr userDrawn="1"/>
        </p:nvSpPr>
        <p:spPr bwMode="auto">
          <a:xfrm>
            <a:off x="7384179" y="1192807"/>
            <a:ext cx="2309069" cy="2665564"/>
          </a:xfrm>
          <a:custGeom>
            <a:avLst/>
            <a:gdLst>
              <a:gd name="T0" fmla="*/ 1133 w 2267"/>
              <a:gd name="T1" fmla="*/ 2617 h 2617"/>
              <a:gd name="T2" fmla="*/ 2267 w 2267"/>
              <a:gd name="T3" fmla="*/ 1963 h 2617"/>
              <a:gd name="T4" fmla="*/ 2267 w 2267"/>
              <a:gd name="T5" fmla="*/ 656 h 2617"/>
              <a:gd name="T6" fmla="*/ 1133 w 2267"/>
              <a:gd name="T7" fmla="*/ 0 h 2617"/>
              <a:gd name="T8" fmla="*/ 0 w 2267"/>
              <a:gd name="T9" fmla="*/ 656 h 2617"/>
              <a:gd name="T10" fmla="*/ 0 w 2267"/>
              <a:gd name="T11" fmla="*/ 1963 h 2617"/>
              <a:gd name="T12" fmla="*/ 1133 w 2267"/>
              <a:gd name="T13" fmla="*/ 2617 h 2617"/>
            </a:gdLst>
            <a:ahLst/>
            <a:cxnLst>
              <a:cxn ang="0">
                <a:pos x="T0" y="T1"/>
              </a:cxn>
              <a:cxn ang="0">
                <a:pos x="T2" y="T3"/>
              </a:cxn>
              <a:cxn ang="0">
                <a:pos x="T4" y="T5"/>
              </a:cxn>
              <a:cxn ang="0">
                <a:pos x="T6" y="T7"/>
              </a:cxn>
              <a:cxn ang="0">
                <a:pos x="T8" y="T9"/>
              </a:cxn>
              <a:cxn ang="0">
                <a:pos x="T10" y="T11"/>
              </a:cxn>
              <a:cxn ang="0">
                <a:pos x="T12" y="T13"/>
              </a:cxn>
            </a:cxnLst>
            <a:rect l="0" t="0" r="r" b="b"/>
            <a:pathLst>
              <a:path w="2267" h="2617">
                <a:moveTo>
                  <a:pt x="1133" y="2617"/>
                </a:moveTo>
                <a:lnTo>
                  <a:pt x="2267" y="1963"/>
                </a:lnTo>
                <a:lnTo>
                  <a:pt x="2267" y="656"/>
                </a:lnTo>
                <a:lnTo>
                  <a:pt x="1133" y="0"/>
                </a:lnTo>
                <a:lnTo>
                  <a:pt x="0" y="656"/>
                </a:lnTo>
                <a:lnTo>
                  <a:pt x="0" y="1963"/>
                </a:lnTo>
                <a:lnTo>
                  <a:pt x="1133" y="2617"/>
                </a:lnTo>
                <a:close/>
              </a:path>
            </a:pathLst>
          </a:custGeom>
          <a:solidFill>
            <a:schemeClr val="accent1"/>
          </a:solidFill>
          <a:ln w="9525">
            <a:noFill/>
            <a:round/>
            <a:headEnd/>
            <a:tailEnd/>
          </a:ln>
        </p:spPr>
        <p:txBody>
          <a:bodyPr vert="horz" wrap="square" lIns="60960" tIns="30480" rIns="60960" bIns="30480" numCol="1" anchor="t" anchorCtr="0" compatLnSpc="1">
            <a:prstTxWarp prst="textNoShape">
              <a:avLst/>
            </a:prstTxWarp>
          </a:bodyPr>
          <a:lstStyle/>
          <a:p>
            <a:endParaRPr lang="zh-CN" altLang="en-US" sz="1200"/>
          </a:p>
        </p:txBody>
      </p:sp>
      <p:sp>
        <p:nvSpPr>
          <p:cNvPr id="7" name="Freeform 6">
            <a:extLst>
              <a:ext uri="{FF2B5EF4-FFF2-40B4-BE49-F238E27FC236}">
                <a16:creationId xmlns:a16="http://schemas.microsoft.com/office/drawing/2014/main" id="{35BC5E75-C520-7544-BF2E-B39DF8807F2F}"/>
              </a:ext>
            </a:extLst>
          </p:cNvPr>
          <p:cNvSpPr>
            <a:spLocks/>
          </p:cNvSpPr>
          <p:nvPr userDrawn="1"/>
        </p:nvSpPr>
        <p:spPr bwMode="auto">
          <a:xfrm>
            <a:off x="8638023" y="3365389"/>
            <a:ext cx="2309069" cy="2665564"/>
          </a:xfrm>
          <a:custGeom>
            <a:avLst/>
            <a:gdLst>
              <a:gd name="T0" fmla="*/ 0 w 2267"/>
              <a:gd name="T1" fmla="*/ 653 h 2617"/>
              <a:gd name="T2" fmla="*/ 0 w 2267"/>
              <a:gd name="T3" fmla="*/ 1963 h 2617"/>
              <a:gd name="T4" fmla="*/ 1134 w 2267"/>
              <a:gd name="T5" fmla="*/ 2617 h 2617"/>
              <a:gd name="T6" fmla="*/ 2267 w 2267"/>
              <a:gd name="T7" fmla="*/ 1963 h 2617"/>
              <a:gd name="T8" fmla="*/ 2267 w 2267"/>
              <a:gd name="T9" fmla="*/ 653 h 2617"/>
              <a:gd name="T10" fmla="*/ 1134 w 2267"/>
              <a:gd name="T11" fmla="*/ 0 h 2617"/>
              <a:gd name="T12" fmla="*/ 0 w 2267"/>
              <a:gd name="T13" fmla="*/ 653 h 2617"/>
            </a:gdLst>
            <a:ahLst/>
            <a:cxnLst>
              <a:cxn ang="0">
                <a:pos x="T0" y="T1"/>
              </a:cxn>
              <a:cxn ang="0">
                <a:pos x="T2" y="T3"/>
              </a:cxn>
              <a:cxn ang="0">
                <a:pos x="T4" y="T5"/>
              </a:cxn>
              <a:cxn ang="0">
                <a:pos x="T6" y="T7"/>
              </a:cxn>
              <a:cxn ang="0">
                <a:pos x="T8" y="T9"/>
              </a:cxn>
              <a:cxn ang="0">
                <a:pos x="T10" y="T11"/>
              </a:cxn>
              <a:cxn ang="0">
                <a:pos x="T12" y="T13"/>
              </a:cxn>
            </a:cxnLst>
            <a:rect l="0" t="0" r="r" b="b"/>
            <a:pathLst>
              <a:path w="2267" h="2617">
                <a:moveTo>
                  <a:pt x="0" y="653"/>
                </a:moveTo>
                <a:lnTo>
                  <a:pt x="0" y="1963"/>
                </a:lnTo>
                <a:lnTo>
                  <a:pt x="1134" y="2617"/>
                </a:lnTo>
                <a:lnTo>
                  <a:pt x="2267" y="1963"/>
                </a:lnTo>
                <a:lnTo>
                  <a:pt x="2267" y="653"/>
                </a:lnTo>
                <a:lnTo>
                  <a:pt x="1134" y="0"/>
                </a:lnTo>
                <a:lnTo>
                  <a:pt x="0" y="653"/>
                </a:lnTo>
                <a:close/>
              </a:path>
            </a:pathLst>
          </a:custGeom>
          <a:solidFill>
            <a:schemeClr val="accent3"/>
          </a:solidFill>
          <a:ln w="9525">
            <a:noFill/>
            <a:round/>
            <a:headEnd/>
            <a:tailEnd/>
          </a:ln>
        </p:spPr>
        <p:txBody>
          <a:bodyPr vert="horz" wrap="square" lIns="60960" tIns="30480" rIns="60960" bIns="30480" numCol="1" anchor="t" anchorCtr="0" compatLnSpc="1">
            <a:prstTxWarp prst="textNoShape">
              <a:avLst/>
            </a:prstTxWarp>
          </a:bodyPr>
          <a:lstStyle/>
          <a:p>
            <a:endParaRPr lang="zh-CN" altLang="en-US" sz="1200"/>
          </a:p>
        </p:txBody>
      </p:sp>
      <p:sp>
        <p:nvSpPr>
          <p:cNvPr id="8" name="Freeform 7">
            <a:extLst>
              <a:ext uri="{FF2B5EF4-FFF2-40B4-BE49-F238E27FC236}">
                <a16:creationId xmlns:a16="http://schemas.microsoft.com/office/drawing/2014/main" id="{1294DEC6-4445-4545-B6E1-F6C124E75E2A}"/>
              </a:ext>
            </a:extLst>
          </p:cNvPr>
          <p:cNvSpPr>
            <a:spLocks/>
          </p:cNvSpPr>
          <p:nvPr userDrawn="1"/>
        </p:nvSpPr>
        <p:spPr bwMode="auto">
          <a:xfrm>
            <a:off x="6131353" y="3365389"/>
            <a:ext cx="2307032" cy="2665564"/>
          </a:xfrm>
          <a:custGeom>
            <a:avLst/>
            <a:gdLst>
              <a:gd name="T0" fmla="*/ 2265 w 2265"/>
              <a:gd name="T1" fmla="*/ 653 h 2617"/>
              <a:gd name="T2" fmla="*/ 1132 w 2265"/>
              <a:gd name="T3" fmla="*/ 0 h 2617"/>
              <a:gd name="T4" fmla="*/ 0 w 2265"/>
              <a:gd name="T5" fmla="*/ 653 h 2617"/>
              <a:gd name="T6" fmla="*/ 0 w 2265"/>
              <a:gd name="T7" fmla="*/ 1961 h 2617"/>
              <a:gd name="T8" fmla="*/ 1132 w 2265"/>
              <a:gd name="T9" fmla="*/ 2617 h 2617"/>
              <a:gd name="T10" fmla="*/ 2265 w 2265"/>
              <a:gd name="T11" fmla="*/ 1961 h 2617"/>
              <a:gd name="T12" fmla="*/ 2265 w 2265"/>
              <a:gd name="T13" fmla="*/ 653 h 2617"/>
            </a:gdLst>
            <a:ahLst/>
            <a:cxnLst>
              <a:cxn ang="0">
                <a:pos x="T0" y="T1"/>
              </a:cxn>
              <a:cxn ang="0">
                <a:pos x="T2" y="T3"/>
              </a:cxn>
              <a:cxn ang="0">
                <a:pos x="T4" y="T5"/>
              </a:cxn>
              <a:cxn ang="0">
                <a:pos x="T6" y="T7"/>
              </a:cxn>
              <a:cxn ang="0">
                <a:pos x="T8" y="T9"/>
              </a:cxn>
              <a:cxn ang="0">
                <a:pos x="T10" y="T11"/>
              </a:cxn>
              <a:cxn ang="0">
                <a:pos x="T12" y="T13"/>
              </a:cxn>
            </a:cxnLst>
            <a:rect l="0" t="0" r="r" b="b"/>
            <a:pathLst>
              <a:path w="2265" h="2617">
                <a:moveTo>
                  <a:pt x="2265" y="653"/>
                </a:moveTo>
                <a:lnTo>
                  <a:pt x="1132" y="0"/>
                </a:lnTo>
                <a:lnTo>
                  <a:pt x="0" y="653"/>
                </a:lnTo>
                <a:lnTo>
                  <a:pt x="0" y="1961"/>
                </a:lnTo>
                <a:lnTo>
                  <a:pt x="1132" y="2617"/>
                </a:lnTo>
                <a:lnTo>
                  <a:pt x="2265" y="1961"/>
                </a:lnTo>
                <a:lnTo>
                  <a:pt x="2265" y="653"/>
                </a:lnTo>
                <a:close/>
              </a:path>
            </a:pathLst>
          </a:custGeom>
          <a:solidFill>
            <a:schemeClr val="accent2"/>
          </a:solidFill>
          <a:ln w="9525">
            <a:noFill/>
            <a:round/>
            <a:headEnd/>
            <a:tailEnd/>
          </a:ln>
        </p:spPr>
        <p:txBody>
          <a:bodyPr vert="horz" wrap="square" lIns="60960" tIns="30480" rIns="60960" bIns="30480" numCol="1" anchor="t" anchorCtr="0" compatLnSpc="1">
            <a:prstTxWarp prst="textNoShape">
              <a:avLst/>
            </a:prstTxWarp>
          </a:bodyPr>
          <a:lstStyle/>
          <a:p>
            <a:endParaRPr lang="zh-CN" altLang="en-US" sz="1200"/>
          </a:p>
        </p:txBody>
      </p:sp>
      <p:pic>
        <p:nvPicPr>
          <p:cNvPr id="15" name="Picture 14" descr="A close up of a sign&#10;&#10;Description automatically generated">
            <a:extLst>
              <a:ext uri="{FF2B5EF4-FFF2-40B4-BE49-F238E27FC236}">
                <a16:creationId xmlns:a16="http://schemas.microsoft.com/office/drawing/2014/main" id="{06EE5DAF-3858-1249-9FFA-A6C2EC7BEA83}"/>
              </a:ext>
            </a:extLst>
          </p:cNvPr>
          <p:cNvPicPr>
            <a:picLocks noChangeAspect="1"/>
          </p:cNvPicPr>
          <p:nvPr userDrawn="1"/>
        </p:nvPicPr>
        <p:blipFill>
          <a:blip r:embed="rId2"/>
          <a:stretch>
            <a:fillRect/>
          </a:stretch>
        </p:blipFill>
        <p:spPr>
          <a:xfrm>
            <a:off x="11124348" y="5837422"/>
            <a:ext cx="823892" cy="823892"/>
          </a:xfrm>
          <a:prstGeom prst="rect">
            <a:avLst/>
          </a:prstGeom>
        </p:spPr>
      </p:pic>
      <p:sp>
        <p:nvSpPr>
          <p:cNvPr id="16" name="Text Placeholder 21">
            <a:extLst>
              <a:ext uri="{FF2B5EF4-FFF2-40B4-BE49-F238E27FC236}">
                <a16:creationId xmlns:a16="http://schemas.microsoft.com/office/drawing/2014/main" id="{4C883350-0548-494E-A642-4DD6C0D115BE}"/>
              </a:ext>
            </a:extLst>
          </p:cNvPr>
          <p:cNvSpPr>
            <a:spLocks noGrp="1"/>
          </p:cNvSpPr>
          <p:nvPr>
            <p:ph type="body" sz="quarter" idx="11" hasCustomPrompt="1"/>
          </p:nvPr>
        </p:nvSpPr>
        <p:spPr>
          <a:xfrm>
            <a:off x="544011" y="450576"/>
            <a:ext cx="4803493" cy="823912"/>
          </a:xfrm>
          <a:ln>
            <a:noFill/>
          </a:ln>
        </p:spPr>
        <p:txBody>
          <a:bodyPr>
            <a:normAutofit/>
          </a:bodyPr>
          <a:lstStyle>
            <a:lvl1pPr marL="0" indent="0" algn="l">
              <a:buFontTx/>
              <a:buNone/>
              <a:defRPr sz="3800" b="1" i="0" baseline="0">
                <a:solidFill>
                  <a:schemeClr val="accent4"/>
                </a:solidFill>
                <a:latin typeface="+mn-lt"/>
              </a:defRPr>
            </a:lvl1pPr>
          </a:lstStyle>
          <a:p>
            <a:pPr lvl="0"/>
            <a:r>
              <a:rPr lang="en-US"/>
              <a:t>TITLE</a:t>
            </a:r>
          </a:p>
        </p:txBody>
      </p:sp>
      <p:sp>
        <p:nvSpPr>
          <p:cNvPr id="17" name="Text Placeholder 27">
            <a:extLst>
              <a:ext uri="{FF2B5EF4-FFF2-40B4-BE49-F238E27FC236}">
                <a16:creationId xmlns:a16="http://schemas.microsoft.com/office/drawing/2014/main" id="{EBBDD913-F811-414C-B583-4CE967C69984}"/>
              </a:ext>
            </a:extLst>
          </p:cNvPr>
          <p:cNvSpPr>
            <a:spLocks noGrp="1"/>
          </p:cNvSpPr>
          <p:nvPr>
            <p:ph type="body" sz="quarter" idx="13" hasCustomPrompt="1"/>
          </p:nvPr>
        </p:nvSpPr>
        <p:spPr>
          <a:xfrm>
            <a:off x="544011" y="1435762"/>
            <a:ext cx="4803493" cy="853124"/>
          </a:xfrm>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sz="2200" baseline="0">
                <a:solidFill>
                  <a:schemeClr val="bg2">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D" sz="2800">
                <a:solidFill>
                  <a:srgbClr val="7F7F7F"/>
                </a:solidFill>
                <a:latin typeface="Open Sans"/>
                <a:ea typeface="Open Sans"/>
                <a:cs typeface="Open Sans"/>
                <a:sym typeface="Open Sans"/>
              </a:rPr>
              <a:t>Text </a:t>
            </a:r>
            <a:endParaRPr lang="en-ID"/>
          </a:p>
          <a:p>
            <a:pPr lvl="0"/>
            <a:endParaRPr lang="en-US"/>
          </a:p>
        </p:txBody>
      </p:sp>
      <p:sp>
        <p:nvSpPr>
          <p:cNvPr id="18" name="Text Placeholder 27">
            <a:extLst>
              <a:ext uri="{FF2B5EF4-FFF2-40B4-BE49-F238E27FC236}">
                <a16:creationId xmlns:a16="http://schemas.microsoft.com/office/drawing/2014/main" id="{A44F7281-99B6-014E-AD7E-63A29B432AAE}"/>
              </a:ext>
            </a:extLst>
          </p:cNvPr>
          <p:cNvSpPr>
            <a:spLocks noGrp="1"/>
          </p:cNvSpPr>
          <p:nvPr>
            <p:ph type="body" sz="quarter" idx="18" hasCustomPrompt="1"/>
          </p:nvPr>
        </p:nvSpPr>
        <p:spPr>
          <a:xfrm>
            <a:off x="7495383" y="1825251"/>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bg1"/>
                </a:solidFill>
              </a:defRPr>
            </a:lvl1pPr>
          </a:lstStyle>
          <a:p>
            <a:pPr lvl="0"/>
            <a:r>
              <a:rPr lang="en-US"/>
              <a:t>Heading 1</a:t>
            </a:r>
          </a:p>
        </p:txBody>
      </p:sp>
      <p:sp>
        <p:nvSpPr>
          <p:cNvPr id="19" name="Text Placeholder 27">
            <a:extLst>
              <a:ext uri="{FF2B5EF4-FFF2-40B4-BE49-F238E27FC236}">
                <a16:creationId xmlns:a16="http://schemas.microsoft.com/office/drawing/2014/main" id="{0C93C5DB-7C26-984F-9300-2EC4EC4D8306}"/>
              </a:ext>
            </a:extLst>
          </p:cNvPr>
          <p:cNvSpPr>
            <a:spLocks noGrp="1"/>
          </p:cNvSpPr>
          <p:nvPr>
            <p:ph type="body" sz="quarter" idx="15" hasCustomPrompt="1"/>
          </p:nvPr>
        </p:nvSpPr>
        <p:spPr>
          <a:xfrm>
            <a:off x="7448481" y="2224187"/>
            <a:ext cx="2152720" cy="1012789"/>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Text</a:t>
            </a:r>
          </a:p>
        </p:txBody>
      </p:sp>
      <p:sp>
        <p:nvSpPr>
          <p:cNvPr id="22" name="Text Placeholder 27">
            <a:extLst>
              <a:ext uri="{FF2B5EF4-FFF2-40B4-BE49-F238E27FC236}">
                <a16:creationId xmlns:a16="http://schemas.microsoft.com/office/drawing/2014/main" id="{8667C13A-940D-9C48-88FC-E41FD11BCB52}"/>
              </a:ext>
            </a:extLst>
          </p:cNvPr>
          <p:cNvSpPr>
            <a:spLocks noGrp="1"/>
          </p:cNvSpPr>
          <p:nvPr>
            <p:ph type="body" sz="quarter" idx="19" hasCustomPrompt="1"/>
          </p:nvPr>
        </p:nvSpPr>
        <p:spPr>
          <a:xfrm>
            <a:off x="6257895" y="4006977"/>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bg1"/>
                </a:solidFill>
              </a:defRPr>
            </a:lvl1pPr>
          </a:lstStyle>
          <a:p>
            <a:pPr lvl="0"/>
            <a:r>
              <a:rPr lang="en-US"/>
              <a:t>Heading 2</a:t>
            </a:r>
          </a:p>
        </p:txBody>
      </p:sp>
      <p:sp>
        <p:nvSpPr>
          <p:cNvPr id="23" name="Text Placeholder 27">
            <a:extLst>
              <a:ext uri="{FF2B5EF4-FFF2-40B4-BE49-F238E27FC236}">
                <a16:creationId xmlns:a16="http://schemas.microsoft.com/office/drawing/2014/main" id="{E1CBE7CD-4A2D-2B47-8896-E2E10A93C849}"/>
              </a:ext>
            </a:extLst>
          </p:cNvPr>
          <p:cNvSpPr>
            <a:spLocks noGrp="1"/>
          </p:cNvSpPr>
          <p:nvPr>
            <p:ph type="body" sz="quarter" idx="20" hasCustomPrompt="1"/>
          </p:nvPr>
        </p:nvSpPr>
        <p:spPr>
          <a:xfrm>
            <a:off x="6210993" y="4405913"/>
            <a:ext cx="2152720" cy="1012789"/>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Text</a:t>
            </a:r>
          </a:p>
        </p:txBody>
      </p:sp>
      <p:sp>
        <p:nvSpPr>
          <p:cNvPr id="24" name="Text Placeholder 27">
            <a:extLst>
              <a:ext uri="{FF2B5EF4-FFF2-40B4-BE49-F238E27FC236}">
                <a16:creationId xmlns:a16="http://schemas.microsoft.com/office/drawing/2014/main" id="{52BBA12A-A5A7-C84C-9405-FF6524A716A1}"/>
              </a:ext>
            </a:extLst>
          </p:cNvPr>
          <p:cNvSpPr>
            <a:spLocks noGrp="1"/>
          </p:cNvSpPr>
          <p:nvPr>
            <p:ph type="body" sz="quarter" idx="21" hasCustomPrompt="1"/>
          </p:nvPr>
        </p:nvSpPr>
        <p:spPr>
          <a:xfrm>
            <a:off x="8763351" y="4009279"/>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bg1"/>
                </a:solidFill>
              </a:defRPr>
            </a:lvl1pPr>
          </a:lstStyle>
          <a:p>
            <a:pPr lvl="0"/>
            <a:r>
              <a:rPr lang="en-US"/>
              <a:t>Heading 3</a:t>
            </a:r>
          </a:p>
        </p:txBody>
      </p:sp>
      <p:sp>
        <p:nvSpPr>
          <p:cNvPr id="25" name="Text Placeholder 27">
            <a:extLst>
              <a:ext uri="{FF2B5EF4-FFF2-40B4-BE49-F238E27FC236}">
                <a16:creationId xmlns:a16="http://schemas.microsoft.com/office/drawing/2014/main" id="{62B6609A-B043-4548-843A-00E1DD087043}"/>
              </a:ext>
            </a:extLst>
          </p:cNvPr>
          <p:cNvSpPr>
            <a:spLocks noGrp="1"/>
          </p:cNvSpPr>
          <p:nvPr>
            <p:ph type="body" sz="quarter" idx="22" hasCustomPrompt="1"/>
          </p:nvPr>
        </p:nvSpPr>
        <p:spPr>
          <a:xfrm>
            <a:off x="8716449" y="4408215"/>
            <a:ext cx="2152720" cy="1012789"/>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Text</a:t>
            </a:r>
          </a:p>
        </p:txBody>
      </p:sp>
    </p:spTree>
    <p:extLst>
      <p:ext uri="{BB962C8B-B14F-4D97-AF65-F5344CB8AC3E}">
        <p14:creationId xmlns:p14="http://schemas.microsoft.com/office/powerpoint/2010/main" val="419766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Point Infographic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E8C7B5-FEF1-E447-82AC-472440979E90}"/>
              </a:ext>
            </a:extLst>
          </p:cNvPr>
          <p:cNvSpPr/>
          <p:nvPr userDrawn="1"/>
        </p:nvSpPr>
        <p:spPr>
          <a:xfrm>
            <a:off x="7178343" y="2083601"/>
            <a:ext cx="3767970" cy="124769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Rectangle 6">
            <a:extLst>
              <a:ext uri="{FF2B5EF4-FFF2-40B4-BE49-F238E27FC236}">
                <a16:creationId xmlns:a16="http://schemas.microsoft.com/office/drawing/2014/main" id="{835D51AF-99A2-7848-9B9A-41437264A0AC}"/>
              </a:ext>
            </a:extLst>
          </p:cNvPr>
          <p:cNvSpPr/>
          <p:nvPr userDrawn="1"/>
        </p:nvSpPr>
        <p:spPr>
          <a:xfrm>
            <a:off x="7178343" y="4040101"/>
            <a:ext cx="3767970" cy="124769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Rectangle 7">
            <a:extLst>
              <a:ext uri="{FF2B5EF4-FFF2-40B4-BE49-F238E27FC236}">
                <a16:creationId xmlns:a16="http://schemas.microsoft.com/office/drawing/2014/main" id="{01A99BAD-D71A-3340-AE62-DC93C039E2BB}"/>
              </a:ext>
            </a:extLst>
          </p:cNvPr>
          <p:cNvSpPr/>
          <p:nvPr userDrawn="1"/>
        </p:nvSpPr>
        <p:spPr>
          <a:xfrm>
            <a:off x="1871352" y="4040101"/>
            <a:ext cx="3767970" cy="124769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Rectangle 8">
            <a:extLst>
              <a:ext uri="{FF2B5EF4-FFF2-40B4-BE49-F238E27FC236}">
                <a16:creationId xmlns:a16="http://schemas.microsoft.com/office/drawing/2014/main" id="{79218C6A-A295-534A-99FA-B8AF7E759736}"/>
              </a:ext>
            </a:extLst>
          </p:cNvPr>
          <p:cNvSpPr/>
          <p:nvPr userDrawn="1"/>
        </p:nvSpPr>
        <p:spPr>
          <a:xfrm>
            <a:off x="1871352" y="2083601"/>
            <a:ext cx="3767970" cy="124769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0" name="Group 9">
            <a:extLst>
              <a:ext uri="{FF2B5EF4-FFF2-40B4-BE49-F238E27FC236}">
                <a16:creationId xmlns:a16="http://schemas.microsoft.com/office/drawing/2014/main" id="{86B66572-946E-5B47-9E35-865AE620BC9C}"/>
              </a:ext>
            </a:extLst>
          </p:cNvPr>
          <p:cNvGrpSpPr/>
          <p:nvPr userDrawn="1"/>
        </p:nvGrpSpPr>
        <p:grpSpPr>
          <a:xfrm>
            <a:off x="1314898" y="2018980"/>
            <a:ext cx="762202" cy="1375277"/>
            <a:chOff x="1765122" y="3079136"/>
            <a:chExt cx="1143303" cy="2062915"/>
          </a:xfrm>
        </p:grpSpPr>
        <p:sp>
          <p:nvSpPr>
            <p:cNvPr id="11" name="Freeform 10">
              <a:extLst>
                <a:ext uri="{FF2B5EF4-FFF2-40B4-BE49-F238E27FC236}">
                  <a16:creationId xmlns:a16="http://schemas.microsoft.com/office/drawing/2014/main" id="{70011338-29CD-3E4A-9D54-548860B29987}"/>
                </a:ext>
              </a:extLst>
            </p:cNvPr>
            <p:cNvSpPr>
              <a:spLocks/>
            </p:cNvSpPr>
            <p:nvPr/>
          </p:nvSpPr>
          <p:spPr bwMode="auto">
            <a:xfrm>
              <a:off x="1812346" y="3126359"/>
              <a:ext cx="1046370" cy="1968469"/>
            </a:xfrm>
            <a:custGeom>
              <a:avLst/>
              <a:gdLst>
                <a:gd name="T0" fmla="*/ 129 w 421"/>
                <a:gd name="T1" fmla="*/ 792 h 792"/>
                <a:gd name="T2" fmla="*/ 129 w 421"/>
                <a:gd name="T3" fmla="*/ 231 h 792"/>
                <a:gd name="T4" fmla="*/ 0 w 421"/>
                <a:gd name="T5" fmla="*/ 231 h 792"/>
                <a:gd name="T6" fmla="*/ 0 w 421"/>
                <a:gd name="T7" fmla="*/ 0 h 792"/>
                <a:gd name="T8" fmla="*/ 421 w 421"/>
                <a:gd name="T9" fmla="*/ 0 h 792"/>
                <a:gd name="T10" fmla="*/ 421 w 421"/>
                <a:gd name="T11" fmla="*/ 792 h 792"/>
                <a:gd name="T12" fmla="*/ 129 w 421"/>
                <a:gd name="T13" fmla="*/ 792 h 792"/>
              </a:gdLst>
              <a:ahLst/>
              <a:cxnLst>
                <a:cxn ang="0">
                  <a:pos x="T0" y="T1"/>
                </a:cxn>
                <a:cxn ang="0">
                  <a:pos x="T2" y="T3"/>
                </a:cxn>
                <a:cxn ang="0">
                  <a:pos x="T4" y="T5"/>
                </a:cxn>
                <a:cxn ang="0">
                  <a:pos x="T6" y="T7"/>
                </a:cxn>
                <a:cxn ang="0">
                  <a:pos x="T8" y="T9"/>
                </a:cxn>
                <a:cxn ang="0">
                  <a:pos x="T10" y="T11"/>
                </a:cxn>
                <a:cxn ang="0">
                  <a:pos x="T12" y="T13"/>
                </a:cxn>
              </a:cxnLst>
              <a:rect l="0" t="0" r="r" b="b"/>
              <a:pathLst>
                <a:path w="421" h="792">
                  <a:moveTo>
                    <a:pt x="129" y="792"/>
                  </a:moveTo>
                  <a:lnTo>
                    <a:pt x="129" y="231"/>
                  </a:lnTo>
                  <a:lnTo>
                    <a:pt x="0" y="231"/>
                  </a:lnTo>
                  <a:lnTo>
                    <a:pt x="0" y="0"/>
                  </a:lnTo>
                  <a:lnTo>
                    <a:pt x="421" y="0"/>
                  </a:lnTo>
                  <a:lnTo>
                    <a:pt x="421" y="792"/>
                  </a:lnTo>
                  <a:lnTo>
                    <a:pt x="129" y="792"/>
                  </a:lnTo>
                  <a:close/>
                </a:path>
              </a:pathLst>
            </a:custGeom>
            <a:solidFill>
              <a:schemeClr val="accent1"/>
            </a:solidFill>
            <a:ln w="9525">
              <a:noFill/>
              <a:round/>
              <a:headEnd/>
              <a:tailEnd/>
            </a:ln>
          </p:spPr>
          <p:txBody>
            <a:bodyPr vert="horz" wrap="square" lIns="60960" tIns="30480" rIns="60960" bIns="30480" numCol="1" anchor="t" anchorCtr="0" compatLnSpc="1">
              <a:prstTxWarp prst="textNoShape">
                <a:avLst/>
              </a:prstTxWarp>
            </a:bodyPr>
            <a:lstStyle/>
            <a:p>
              <a:endParaRPr lang="en-US" sz="1200"/>
            </a:p>
          </p:txBody>
        </p:sp>
        <p:sp>
          <p:nvSpPr>
            <p:cNvPr id="12" name="Freeform 11">
              <a:extLst>
                <a:ext uri="{FF2B5EF4-FFF2-40B4-BE49-F238E27FC236}">
                  <a16:creationId xmlns:a16="http://schemas.microsoft.com/office/drawing/2014/main" id="{4B8567AC-5766-F742-AC4D-1FC5CF3FF9B0}"/>
                </a:ext>
              </a:extLst>
            </p:cNvPr>
            <p:cNvSpPr>
              <a:spLocks noEditPoints="1"/>
            </p:cNvSpPr>
            <p:nvPr/>
          </p:nvSpPr>
          <p:spPr bwMode="auto">
            <a:xfrm>
              <a:off x="1765122" y="3079136"/>
              <a:ext cx="1143303" cy="2062915"/>
            </a:xfrm>
            <a:custGeom>
              <a:avLst/>
              <a:gdLst>
                <a:gd name="T0" fmla="*/ 421 w 460"/>
                <a:gd name="T1" fmla="*/ 39 h 830"/>
                <a:gd name="T2" fmla="*/ 421 w 460"/>
                <a:gd name="T3" fmla="*/ 792 h 830"/>
                <a:gd name="T4" fmla="*/ 167 w 460"/>
                <a:gd name="T5" fmla="*/ 792 h 830"/>
                <a:gd name="T6" fmla="*/ 167 w 460"/>
                <a:gd name="T7" fmla="*/ 230 h 830"/>
                <a:gd name="T8" fmla="*/ 40 w 460"/>
                <a:gd name="T9" fmla="*/ 230 h 830"/>
                <a:gd name="T10" fmla="*/ 40 w 460"/>
                <a:gd name="T11" fmla="*/ 39 h 830"/>
                <a:gd name="T12" fmla="*/ 421 w 460"/>
                <a:gd name="T13" fmla="*/ 39 h 830"/>
                <a:gd name="T14" fmla="*/ 460 w 460"/>
                <a:gd name="T15" fmla="*/ 0 h 830"/>
                <a:gd name="T16" fmla="*/ 421 w 460"/>
                <a:gd name="T17" fmla="*/ 0 h 830"/>
                <a:gd name="T18" fmla="*/ 40 w 460"/>
                <a:gd name="T19" fmla="*/ 0 h 830"/>
                <a:gd name="T20" fmla="*/ 0 w 460"/>
                <a:gd name="T21" fmla="*/ 0 h 830"/>
                <a:gd name="T22" fmla="*/ 0 w 460"/>
                <a:gd name="T23" fmla="*/ 39 h 830"/>
                <a:gd name="T24" fmla="*/ 0 w 460"/>
                <a:gd name="T25" fmla="*/ 230 h 830"/>
                <a:gd name="T26" fmla="*/ 0 w 460"/>
                <a:gd name="T27" fmla="*/ 269 h 830"/>
                <a:gd name="T28" fmla="*/ 40 w 460"/>
                <a:gd name="T29" fmla="*/ 269 h 830"/>
                <a:gd name="T30" fmla="*/ 129 w 460"/>
                <a:gd name="T31" fmla="*/ 269 h 830"/>
                <a:gd name="T32" fmla="*/ 129 w 460"/>
                <a:gd name="T33" fmla="*/ 792 h 830"/>
                <a:gd name="T34" fmla="*/ 129 w 460"/>
                <a:gd name="T35" fmla="*/ 830 h 830"/>
                <a:gd name="T36" fmla="*/ 167 w 460"/>
                <a:gd name="T37" fmla="*/ 830 h 830"/>
                <a:gd name="T38" fmla="*/ 421 w 460"/>
                <a:gd name="T39" fmla="*/ 830 h 830"/>
                <a:gd name="T40" fmla="*/ 460 w 460"/>
                <a:gd name="T41" fmla="*/ 830 h 830"/>
                <a:gd name="T42" fmla="*/ 460 w 460"/>
                <a:gd name="T43" fmla="*/ 792 h 830"/>
                <a:gd name="T44" fmla="*/ 460 w 460"/>
                <a:gd name="T45" fmla="*/ 39 h 830"/>
                <a:gd name="T46" fmla="*/ 460 w 460"/>
                <a:gd name="T47" fmla="*/ 0 h 830"/>
                <a:gd name="T48" fmla="*/ 460 w 460"/>
                <a:gd name="T49" fmla="*/ 0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0" h="830">
                  <a:moveTo>
                    <a:pt x="421" y="39"/>
                  </a:moveTo>
                  <a:lnTo>
                    <a:pt x="421" y="792"/>
                  </a:lnTo>
                  <a:lnTo>
                    <a:pt x="167" y="792"/>
                  </a:lnTo>
                  <a:lnTo>
                    <a:pt x="167" y="230"/>
                  </a:lnTo>
                  <a:lnTo>
                    <a:pt x="40" y="230"/>
                  </a:lnTo>
                  <a:lnTo>
                    <a:pt x="40" y="39"/>
                  </a:lnTo>
                  <a:lnTo>
                    <a:pt x="421" y="39"/>
                  </a:lnTo>
                  <a:close/>
                  <a:moveTo>
                    <a:pt x="460" y="0"/>
                  </a:moveTo>
                  <a:lnTo>
                    <a:pt x="421" y="0"/>
                  </a:lnTo>
                  <a:lnTo>
                    <a:pt x="40" y="0"/>
                  </a:lnTo>
                  <a:lnTo>
                    <a:pt x="0" y="0"/>
                  </a:lnTo>
                  <a:lnTo>
                    <a:pt x="0" y="39"/>
                  </a:lnTo>
                  <a:lnTo>
                    <a:pt x="0" y="230"/>
                  </a:lnTo>
                  <a:lnTo>
                    <a:pt x="0" y="269"/>
                  </a:lnTo>
                  <a:lnTo>
                    <a:pt x="40" y="269"/>
                  </a:lnTo>
                  <a:lnTo>
                    <a:pt x="129" y="269"/>
                  </a:lnTo>
                  <a:lnTo>
                    <a:pt x="129" y="792"/>
                  </a:lnTo>
                  <a:lnTo>
                    <a:pt x="129" y="830"/>
                  </a:lnTo>
                  <a:lnTo>
                    <a:pt x="167" y="830"/>
                  </a:lnTo>
                  <a:lnTo>
                    <a:pt x="421" y="830"/>
                  </a:lnTo>
                  <a:lnTo>
                    <a:pt x="460" y="830"/>
                  </a:lnTo>
                  <a:lnTo>
                    <a:pt x="460" y="792"/>
                  </a:lnTo>
                  <a:lnTo>
                    <a:pt x="460" y="39"/>
                  </a:lnTo>
                  <a:lnTo>
                    <a:pt x="460" y="0"/>
                  </a:lnTo>
                  <a:lnTo>
                    <a:pt x="460" y="0"/>
                  </a:lnTo>
                  <a:close/>
                </a:path>
              </a:pathLst>
            </a:custGeom>
            <a:solidFill>
              <a:srgbClr val="FFFFFF"/>
            </a:solidFill>
            <a:ln w="9525">
              <a:noFill/>
              <a:round/>
              <a:headEnd/>
              <a:tailEnd/>
            </a:ln>
          </p:spPr>
          <p:txBody>
            <a:bodyPr vert="horz" wrap="square" lIns="60960" tIns="30480" rIns="60960" bIns="30480" numCol="1" anchor="t" anchorCtr="0" compatLnSpc="1">
              <a:prstTxWarp prst="textNoShape">
                <a:avLst/>
              </a:prstTxWarp>
            </a:bodyPr>
            <a:lstStyle/>
            <a:p>
              <a:endParaRPr lang="en-US" sz="1200"/>
            </a:p>
          </p:txBody>
        </p:sp>
        <p:sp>
          <p:nvSpPr>
            <p:cNvPr id="13" name="Freeform 12">
              <a:extLst>
                <a:ext uri="{FF2B5EF4-FFF2-40B4-BE49-F238E27FC236}">
                  <a16:creationId xmlns:a16="http://schemas.microsoft.com/office/drawing/2014/main" id="{09D1D4C9-37F5-1A40-A4FF-9448ACE92B98}"/>
                </a:ext>
              </a:extLst>
            </p:cNvPr>
            <p:cNvSpPr>
              <a:spLocks noEditPoints="1"/>
            </p:cNvSpPr>
            <p:nvPr/>
          </p:nvSpPr>
          <p:spPr bwMode="auto">
            <a:xfrm>
              <a:off x="1765122" y="3079136"/>
              <a:ext cx="1143303" cy="2062915"/>
            </a:xfrm>
            <a:custGeom>
              <a:avLst/>
              <a:gdLst>
                <a:gd name="T0" fmla="*/ 421 w 460"/>
                <a:gd name="T1" fmla="*/ 39 h 830"/>
                <a:gd name="T2" fmla="*/ 421 w 460"/>
                <a:gd name="T3" fmla="*/ 792 h 830"/>
                <a:gd name="T4" fmla="*/ 167 w 460"/>
                <a:gd name="T5" fmla="*/ 792 h 830"/>
                <a:gd name="T6" fmla="*/ 167 w 460"/>
                <a:gd name="T7" fmla="*/ 230 h 830"/>
                <a:gd name="T8" fmla="*/ 40 w 460"/>
                <a:gd name="T9" fmla="*/ 230 h 830"/>
                <a:gd name="T10" fmla="*/ 40 w 460"/>
                <a:gd name="T11" fmla="*/ 39 h 830"/>
                <a:gd name="T12" fmla="*/ 421 w 460"/>
                <a:gd name="T13" fmla="*/ 39 h 830"/>
                <a:gd name="T14" fmla="*/ 460 w 460"/>
                <a:gd name="T15" fmla="*/ 0 h 830"/>
                <a:gd name="T16" fmla="*/ 421 w 460"/>
                <a:gd name="T17" fmla="*/ 0 h 830"/>
                <a:gd name="T18" fmla="*/ 40 w 460"/>
                <a:gd name="T19" fmla="*/ 0 h 830"/>
                <a:gd name="T20" fmla="*/ 0 w 460"/>
                <a:gd name="T21" fmla="*/ 0 h 830"/>
                <a:gd name="T22" fmla="*/ 0 w 460"/>
                <a:gd name="T23" fmla="*/ 39 h 830"/>
                <a:gd name="T24" fmla="*/ 0 w 460"/>
                <a:gd name="T25" fmla="*/ 230 h 830"/>
                <a:gd name="T26" fmla="*/ 0 w 460"/>
                <a:gd name="T27" fmla="*/ 269 h 830"/>
                <a:gd name="T28" fmla="*/ 40 w 460"/>
                <a:gd name="T29" fmla="*/ 269 h 830"/>
                <a:gd name="T30" fmla="*/ 129 w 460"/>
                <a:gd name="T31" fmla="*/ 269 h 830"/>
                <a:gd name="T32" fmla="*/ 129 w 460"/>
                <a:gd name="T33" fmla="*/ 792 h 830"/>
                <a:gd name="T34" fmla="*/ 129 w 460"/>
                <a:gd name="T35" fmla="*/ 830 h 830"/>
                <a:gd name="T36" fmla="*/ 167 w 460"/>
                <a:gd name="T37" fmla="*/ 830 h 830"/>
                <a:gd name="T38" fmla="*/ 421 w 460"/>
                <a:gd name="T39" fmla="*/ 830 h 830"/>
                <a:gd name="T40" fmla="*/ 460 w 460"/>
                <a:gd name="T41" fmla="*/ 830 h 830"/>
                <a:gd name="T42" fmla="*/ 460 w 460"/>
                <a:gd name="T43" fmla="*/ 792 h 830"/>
                <a:gd name="T44" fmla="*/ 460 w 460"/>
                <a:gd name="T45" fmla="*/ 39 h 830"/>
                <a:gd name="T46" fmla="*/ 460 w 460"/>
                <a:gd name="T47" fmla="*/ 0 h 830"/>
                <a:gd name="T48" fmla="*/ 460 w 460"/>
                <a:gd name="T49" fmla="*/ 0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0" h="830">
                  <a:moveTo>
                    <a:pt x="421" y="39"/>
                  </a:moveTo>
                  <a:lnTo>
                    <a:pt x="421" y="792"/>
                  </a:lnTo>
                  <a:lnTo>
                    <a:pt x="167" y="792"/>
                  </a:lnTo>
                  <a:lnTo>
                    <a:pt x="167" y="230"/>
                  </a:lnTo>
                  <a:lnTo>
                    <a:pt x="40" y="230"/>
                  </a:lnTo>
                  <a:lnTo>
                    <a:pt x="40" y="39"/>
                  </a:lnTo>
                  <a:lnTo>
                    <a:pt x="421" y="39"/>
                  </a:lnTo>
                  <a:moveTo>
                    <a:pt x="460" y="0"/>
                  </a:moveTo>
                  <a:lnTo>
                    <a:pt x="421" y="0"/>
                  </a:lnTo>
                  <a:lnTo>
                    <a:pt x="40" y="0"/>
                  </a:lnTo>
                  <a:lnTo>
                    <a:pt x="0" y="0"/>
                  </a:lnTo>
                  <a:lnTo>
                    <a:pt x="0" y="39"/>
                  </a:lnTo>
                  <a:lnTo>
                    <a:pt x="0" y="230"/>
                  </a:lnTo>
                  <a:lnTo>
                    <a:pt x="0" y="269"/>
                  </a:lnTo>
                  <a:lnTo>
                    <a:pt x="40" y="269"/>
                  </a:lnTo>
                  <a:lnTo>
                    <a:pt x="129" y="269"/>
                  </a:lnTo>
                  <a:lnTo>
                    <a:pt x="129" y="792"/>
                  </a:lnTo>
                  <a:lnTo>
                    <a:pt x="129" y="830"/>
                  </a:lnTo>
                  <a:lnTo>
                    <a:pt x="167" y="830"/>
                  </a:lnTo>
                  <a:lnTo>
                    <a:pt x="421" y="830"/>
                  </a:lnTo>
                  <a:lnTo>
                    <a:pt x="460" y="830"/>
                  </a:lnTo>
                  <a:lnTo>
                    <a:pt x="460" y="792"/>
                  </a:lnTo>
                  <a:lnTo>
                    <a:pt x="460" y="39"/>
                  </a:lnTo>
                  <a:lnTo>
                    <a:pt x="460" y="0"/>
                  </a:lnTo>
                  <a:lnTo>
                    <a:pt x="460"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endParaRPr lang="en-US" sz="1200"/>
            </a:p>
          </p:txBody>
        </p:sp>
      </p:grpSp>
      <p:grpSp>
        <p:nvGrpSpPr>
          <p:cNvPr id="14" name="Group 13">
            <a:extLst>
              <a:ext uri="{FF2B5EF4-FFF2-40B4-BE49-F238E27FC236}">
                <a16:creationId xmlns:a16="http://schemas.microsoft.com/office/drawing/2014/main" id="{39C39D5C-9CF1-5543-8B6B-CCA7B35AAEEF}"/>
              </a:ext>
            </a:extLst>
          </p:cNvPr>
          <p:cNvGrpSpPr/>
          <p:nvPr userDrawn="1"/>
        </p:nvGrpSpPr>
        <p:grpSpPr>
          <a:xfrm>
            <a:off x="6448691" y="2018980"/>
            <a:ext cx="1191355" cy="1375277"/>
            <a:chOff x="9240661" y="3079136"/>
            <a:chExt cx="1787032" cy="2062915"/>
          </a:xfrm>
        </p:grpSpPr>
        <p:sp>
          <p:nvSpPr>
            <p:cNvPr id="15" name="Freeform 14">
              <a:extLst>
                <a:ext uri="{FF2B5EF4-FFF2-40B4-BE49-F238E27FC236}">
                  <a16:creationId xmlns:a16="http://schemas.microsoft.com/office/drawing/2014/main" id="{D68BE6A6-4ED1-FB48-9219-46837C4A64CB}"/>
                </a:ext>
              </a:extLst>
            </p:cNvPr>
            <p:cNvSpPr>
              <a:spLocks/>
            </p:cNvSpPr>
            <p:nvPr/>
          </p:nvSpPr>
          <p:spPr bwMode="auto">
            <a:xfrm>
              <a:off x="9302797" y="3126359"/>
              <a:ext cx="1677672" cy="1968469"/>
            </a:xfrm>
            <a:custGeom>
              <a:avLst/>
              <a:gdLst>
                <a:gd name="T0" fmla="*/ 37 w 498"/>
                <a:gd name="T1" fmla="*/ 582 h 582"/>
                <a:gd name="T2" fmla="*/ 37 w 498"/>
                <a:gd name="T3" fmla="*/ 450 h 582"/>
                <a:gd name="T4" fmla="*/ 237 w 498"/>
                <a:gd name="T5" fmla="*/ 265 h 582"/>
                <a:gd name="T6" fmla="*/ 268 w 498"/>
                <a:gd name="T7" fmla="*/ 228 h 582"/>
                <a:gd name="T8" fmla="*/ 275 w 498"/>
                <a:gd name="T9" fmla="*/ 201 h 582"/>
                <a:gd name="T10" fmla="*/ 266 w 498"/>
                <a:gd name="T11" fmla="*/ 180 h 582"/>
                <a:gd name="T12" fmla="*/ 236 w 498"/>
                <a:gd name="T13" fmla="*/ 172 h 582"/>
                <a:gd name="T14" fmla="*/ 197 w 498"/>
                <a:gd name="T15" fmla="*/ 183 h 582"/>
                <a:gd name="T16" fmla="*/ 169 w 498"/>
                <a:gd name="T17" fmla="*/ 215 h 582"/>
                <a:gd name="T18" fmla="*/ 163 w 498"/>
                <a:gd name="T19" fmla="*/ 227 h 582"/>
                <a:gd name="T20" fmla="*/ 0 w 498"/>
                <a:gd name="T21" fmla="*/ 146 h 582"/>
                <a:gd name="T22" fmla="*/ 7 w 498"/>
                <a:gd name="T23" fmla="*/ 133 h 582"/>
                <a:gd name="T24" fmla="*/ 103 w 498"/>
                <a:gd name="T25" fmla="*/ 36 h 582"/>
                <a:gd name="T26" fmla="*/ 253 w 498"/>
                <a:gd name="T27" fmla="*/ 0 h 582"/>
                <a:gd name="T28" fmla="*/ 372 w 498"/>
                <a:gd name="T29" fmla="*/ 22 h 582"/>
                <a:gd name="T30" fmla="*/ 456 w 498"/>
                <a:gd name="T31" fmla="*/ 87 h 582"/>
                <a:gd name="T32" fmla="*/ 486 w 498"/>
                <a:gd name="T33" fmla="*/ 184 h 582"/>
                <a:gd name="T34" fmla="*/ 466 w 498"/>
                <a:gd name="T35" fmla="*/ 274 h 582"/>
                <a:gd name="T36" fmla="*/ 389 w 498"/>
                <a:gd name="T37" fmla="*/ 366 h 582"/>
                <a:gd name="T38" fmla="*/ 338 w 498"/>
                <a:gd name="T39" fmla="*/ 412 h 582"/>
                <a:gd name="T40" fmla="*/ 498 w 498"/>
                <a:gd name="T41" fmla="*/ 412 h 582"/>
                <a:gd name="T42" fmla="*/ 498 w 498"/>
                <a:gd name="T43" fmla="*/ 582 h 582"/>
                <a:gd name="T44" fmla="*/ 37 w 498"/>
                <a:gd name="T45" fmla="*/ 582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8" h="582">
                  <a:moveTo>
                    <a:pt x="37" y="582"/>
                  </a:moveTo>
                  <a:cubicBezTo>
                    <a:pt x="37" y="450"/>
                    <a:pt x="37" y="450"/>
                    <a:pt x="37" y="450"/>
                  </a:cubicBezTo>
                  <a:cubicBezTo>
                    <a:pt x="237" y="265"/>
                    <a:pt x="237" y="265"/>
                    <a:pt x="237" y="265"/>
                  </a:cubicBezTo>
                  <a:cubicBezTo>
                    <a:pt x="252" y="250"/>
                    <a:pt x="263" y="237"/>
                    <a:pt x="268" y="228"/>
                  </a:cubicBezTo>
                  <a:cubicBezTo>
                    <a:pt x="272" y="218"/>
                    <a:pt x="275" y="209"/>
                    <a:pt x="275" y="201"/>
                  </a:cubicBezTo>
                  <a:cubicBezTo>
                    <a:pt x="275" y="192"/>
                    <a:pt x="272" y="185"/>
                    <a:pt x="266" y="180"/>
                  </a:cubicBezTo>
                  <a:cubicBezTo>
                    <a:pt x="260" y="175"/>
                    <a:pt x="250" y="172"/>
                    <a:pt x="236" y="172"/>
                  </a:cubicBezTo>
                  <a:cubicBezTo>
                    <a:pt x="222" y="172"/>
                    <a:pt x="210" y="176"/>
                    <a:pt x="197" y="183"/>
                  </a:cubicBezTo>
                  <a:cubicBezTo>
                    <a:pt x="185" y="191"/>
                    <a:pt x="176" y="201"/>
                    <a:pt x="169" y="215"/>
                  </a:cubicBezTo>
                  <a:cubicBezTo>
                    <a:pt x="163" y="227"/>
                    <a:pt x="163" y="227"/>
                    <a:pt x="163" y="227"/>
                  </a:cubicBezTo>
                  <a:cubicBezTo>
                    <a:pt x="0" y="146"/>
                    <a:pt x="0" y="146"/>
                    <a:pt x="0" y="146"/>
                  </a:cubicBezTo>
                  <a:cubicBezTo>
                    <a:pt x="7" y="133"/>
                    <a:pt x="7" y="133"/>
                    <a:pt x="7" y="133"/>
                  </a:cubicBezTo>
                  <a:cubicBezTo>
                    <a:pt x="29" y="92"/>
                    <a:pt x="61" y="60"/>
                    <a:pt x="103" y="36"/>
                  </a:cubicBezTo>
                  <a:cubicBezTo>
                    <a:pt x="144" y="12"/>
                    <a:pt x="195" y="0"/>
                    <a:pt x="253" y="0"/>
                  </a:cubicBezTo>
                  <a:cubicBezTo>
                    <a:pt x="298" y="0"/>
                    <a:pt x="338" y="8"/>
                    <a:pt x="372" y="22"/>
                  </a:cubicBezTo>
                  <a:cubicBezTo>
                    <a:pt x="408" y="37"/>
                    <a:pt x="436" y="59"/>
                    <a:pt x="456" y="87"/>
                  </a:cubicBezTo>
                  <a:cubicBezTo>
                    <a:pt x="476" y="115"/>
                    <a:pt x="486" y="147"/>
                    <a:pt x="486" y="184"/>
                  </a:cubicBezTo>
                  <a:cubicBezTo>
                    <a:pt x="486" y="216"/>
                    <a:pt x="479" y="246"/>
                    <a:pt x="466" y="274"/>
                  </a:cubicBezTo>
                  <a:cubicBezTo>
                    <a:pt x="452" y="302"/>
                    <a:pt x="427" y="332"/>
                    <a:pt x="389" y="366"/>
                  </a:cubicBezTo>
                  <a:cubicBezTo>
                    <a:pt x="338" y="412"/>
                    <a:pt x="338" y="412"/>
                    <a:pt x="338" y="412"/>
                  </a:cubicBezTo>
                  <a:cubicBezTo>
                    <a:pt x="498" y="412"/>
                    <a:pt x="498" y="412"/>
                    <a:pt x="498" y="412"/>
                  </a:cubicBezTo>
                  <a:cubicBezTo>
                    <a:pt x="498" y="582"/>
                    <a:pt x="498" y="582"/>
                    <a:pt x="498" y="582"/>
                  </a:cubicBezTo>
                  <a:lnTo>
                    <a:pt x="37" y="582"/>
                  </a:lnTo>
                  <a:close/>
                </a:path>
              </a:pathLst>
            </a:custGeom>
            <a:solidFill>
              <a:schemeClr val="accent2"/>
            </a:solidFill>
            <a:ln w="9525">
              <a:noFill/>
              <a:round/>
              <a:headEnd/>
              <a:tailEnd/>
            </a:ln>
          </p:spPr>
          <p:txBody>
            <a:bodyPr vert="horz" wrap="square" lIns="60960" tIns="30480" rIns="60960" bIns="30480" numCol="1" anchor="t" anchorCtr="0" compatLnSpc="1">
              <a:prstTxWarp prst="textNoShape">
                <a:avLst/>
              </a:prstTxWarp>
            </a:bodyPr>
            <a:lstStyle/>
            <a:p>
              <a:endParaRPr lang="en-US" sz="1200"/>
            </a:p>
          </p:txBody>
        </p:sp>
        <p:sp>
          <p:nvSpPr>
            <p:cNvPr id="16" name="Freeform 15">
              <a:extLst>
                <a:ext uri="{FF2B5EF4-FFF2-40B4-BE49-F238E27FC236}">
                  <a16:creationId xmlns:a16="http://schemas.microsoft.com/office/drawing/2014/main" id="{A331FAED-3BCB-3847-9793-AAD9773F6D8B}"/>
                </a:ext>
              </a:extLst>
            </p:cNvPr>
            <p:cNvSpPr>
              <a:spLocks noEditPoints="1"/>
            </p:cNvSpPr>
            <p:nvPr/>
          </p:nvSpPr>
          <p:spPr bwMode="auto">
            <a:xfrm>
              <a:off x="9240661" y="3079136"/>
              <a:ext cx="1787032" cy="2062915"/>
            </a:xfrm>
            <a:custGeom>
              <a:avLst/>
              <a:gdLst>
                <a:gd name="T0" fmla="*/ 272 w 531"/>
                <a:gd name="T1" fmla="*/ 29 h 610"/>
                <a:gd name="T2" fmla="*/ 386 w 531"/>
                <a:gd name="T3" fmla="*/ 49 h 610"/>
                <a:gd name="T4" fmla="*/ 463 w 531"/>
                <a:gd name="T5" fmla="*/ 109 h 610"/>
                <a:gd name="T6" fmla="*/ 491 w 531"/>
                <a:gd name="T7" fmla="*/ 198 h 610"/>
                <a:gd name="T8" fmla="*/ 472 w 531"/>
                <a:gd name="T9" fmla="*/ 282 h 610"/>
                <a:gd name="T10" fmla="*/ 398 w 531"/>
                <a:gd name="T11" fmla="*/ 370 h 610"/>
                <a:gd name="T12" fmla="*/ 321 w 531"/>
                <a:gd name="T13" fmla="*/ 440 h 610"/>
                <a:gd name="T14" fmla="*/ 503 w 531"/>
                <a:gd name="T15" fmla="*/ 440 h 610"/>
                <a:gd name="T16" fmla="*/ 503 w 531"/>
                <a:gd name="T17" fmla="*/ 582 h 610"/>
                <a:gd name="T18" fmla="*/ 70 w 531"/>
                <a:gd name="T19" fmla="*/ 582 h 610"/>
                <a:gd name="T20" fmla="*/ 70 w 531"/>
                <a:gd name="T21" fmla="*/ 470 h 610"/>
                <a:gd name="T22" fmla="*/ 265 w 531"/>
                <a:gd name="T23" fmla="*/ 289 h 610"/>
                <a:gd name="T24" fmla="*/ 299 w 531"/>
                <a:gd name="T25" fmla="*/ 248 h 610"/>
                <a:gd name="T26" fmla="*/ 308 w 531"/>
                <a:gd name="T27" fmla="*/ 215 h 610"/>
                <a:gd name="T28" fmla="*/ 294 w 531"/>
                <a:gd name="T29" fmla="*/ 183 h 610"/>
                <a:gd name="T30" fmla="*/ 255 w 531"/>
                <a:gd name="T31" fmla="*/ 172 h 610"/>
                <a:gd name="T32" fmla="*/ 209 w 531"/>
                <a:gd name="T33" fmla="*/ 185 h 610"/>
                <a:gd name="T34" fmla="*/ 176 w 531"/>
                <a:gd name="T35" fmla="*/ 222 h 610"/>
                <a:gd name="T36" fmla="*/ 38 w 531"/>
                <a:gd name="T37" fmla="*/ 154 h 610"/>
                <a:gd name="T38" fmla="*/ 129 w 531"/>
                <a:gd name="T39" fmla="*/ 62 h 610"/>
                <a:gd name="T40" fmla="*/ 272 w 531"/>
                <a:gd name="T41" fmla="*/ 29 h 610"/>
                <a:gd name="T42" fmla="*/ 272 w 531"/>
                <a:gd name="T43" fmla="*/ 0 h 610"/>
                <a:gd name="T44" fmla="*/ 115 w 531"/>
                <a:gd name="T45" fmla="*/ 38 h 610"/>
                <a:gd name="T46" fmla="*/ 13 w 531"/>
                <a:gd name="T47" fmla="*/ 140 h 610"/>
                <a:gd name="T48" fmla="*/ 0 w 531"/>
                <a:gd name="T49" fmla="*/ 166 h 610"/>
                <a:gd name="T50" fmla="*/ 26 w 531"/>
                <a:gd name="T51" fmla="*/ 179 h 610"/>
                <a:gd name="T52" fmla="*/ 163 w 531"/>
                <a:gd name="T53" fmla="*/ 248 h 610"/>
                <a:gd name="T54" fmla="*/ 189 w 531"/>
                <a:gd name="T55" fmla="*/ 260 h 610"/>
                <a:gd name="T56" fmla="*/ 201 w 531"/>
                <a:gd name="T57" fmla="*/ 235 h 610"/>
                <a:gd name="T58" fmla="*/ 224 w 531"/>
                <a:gd name="T59" fmla="*/ 209 h 610"/>
                <a:gd name="T60" fmla="*/ 255 w 531"/>
                <a:gd name="T61" fmla="*/ 200 h 610"/>
                <a:gd name="T62" fmla="*/ 276 w 531"/>
                <a:gd name="T63" fmla="*/ 205 h 610"/>
                <a:gd name="T64" fmla="*/ 280 w 531"/>
                <a:gd name="T65" fmla="*/ 215 h 610"/>
                <a:gd name="T66" fmla="*/ 274 w 531"/>
                <a:gd name="T67" fmla="*/ 235 h 610"/>
                <a:gd name="T68" fmla="*/ 246 w 531"/>
                <a:gd name="T69" fmla="*/ 268 h 610"/>
                <a:gd name="T70" fmla="*/ 51 w 531"/>
                <a:gd name="T71" fmla="*/ 449 h 610"/>
                <a:gd name="T72" fmla="*/ 42 w 531"/>
                <a:gd name="T73" fmla="*/ 457 h 610"/>
                <a:gd name="T74" fmla="*/ 42 w 531"/>
                <a:gd name="T75" fmla="*/ 470 h 610"/>
                <a:gd name="T76" fmla="*/ 42 w 531"/>
                <a:gd name="T77" fmla="*/ 582 h 610"/>
                <a:gd name="T78" fmla="*/ 42 w 531"/>
                <a:gd name="T79" fmla="*/ 610 h 610"/>
                <a:gd name="T80" fmla="*/ 70 w 531"/>
                <a:gd name="T81" fmla="*/ 610 h 610"/>
                <a:gd name="T82" fmla="*/ 503 w 531"/>
                <a:gd name="T83" fmla="*/ 610 h 610"/>
                <a:gd name="T84" fmla="*/ 531 w 531"/>
                <a:gd name="T85" fmla="*/ 610 h 610"/>
                <a:gd name="T86" fmla="*/ 531 w 531"/>
                <a:gd name="T87" fmla="*/ 582 h 610"/>
                <a:gd name="T88" fmla="*/ 531 w 531"/>
                <a:gd name="T89" fmla="*/ 440 h 610"/>
                <a:gd name="T90" fmla="*/ 531 w 531"/>
                <a:gd name="T91" fmla="*/ 412 h 610"/>
                <a:gd name="T92" fmla="*/ 503 w 531"/>
                <a:gd name="T93" fmla="*/ 412 h 610"/>
                <a:gd name="T94" fmla="*/ 394 w 531"/>
                <a:gd name="T95" fmla="*/ 412 h 610"/>
                <a:gd name="T96" fmla="*/ 417 w 531"/>
                <a:gd name="T97" fmla="*/ 391 h 610"/>
                <a:gd name="T98" fmla="*/ 497 w 531"/>
                <a:gd name="T99" fmla="*/ 294 h 610"/>
                <a:gd name="T100" fmla="*/ 519 w 531"/>
                <a:gd name="T101" fmla="*/ 198 h 610"/>
                <a:gd name="T102" fmla="*/ 486 w 531"/>
                <a:gd name="T103" fmla="*/ 92 h 610"/>
                <a:gd name="T104" fmla="*/ 397 w 531"/>
                <a:gd name="T105" fmla="*/ 23 h 610"/>
                <a:gd name="T106" fmla="*/ 272 w 531"/>
                <a:gd name="T107"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1" h="610">
                  <a:moveTo>
                    <a:pt x="272" y="29"/>
                  </a:moveTo>
                  <a:cubicBezTo>
                    <a:pt x="315" y="29"/>
                    <a:pt x="353" y="36"/>
                    <a:pt x="386" y="49"/>
                  </a:cubicBezTo>
                  <a:cubicBezTo>
                    <a:pt x="419" y="63"/>
                    <a:pt x="445" y="83"/>
                    <a:pt x="463" y="109"/>
                  </a:cubicBezTo>
                  <a:cubicBezTo>
                    <a:pt x="482" y="135"/>
                    <a:pt x="491" y="164"/>
                    <a:pt x="491" y="198"/>
                  </a:cubicBezTo>
                  <a:cubicBezTo>
                    <a:pt x="491" y="228"/>
                    <a:pt x="485" y="256"/>
                    <a:pt x="472" y="282"/>
                  </a:cubicBezTo>
                  <a:cubicBezTo>
                    <a:pt x="459" y="308"/>
                    <a:pt x="435" y="337"/>
                    <a:pt x="398" y="370"/>
                  </a:cubicBezTo>
                  <a:cubicBezTo>
                    <a:pt x="321" y="440"/>
                    <a:pt x="321" y="440"/>
                    <a:pt x="321" y="440"/>
                  </a:cubicBezTo>
                  <a:cubicBezTo>
                    <a:pt x="503" y="440"/>
                    <a:pt x="503" y="440"/>
                    <a:pt x="503" y="440"/>
                  </a:cubicBezTo>
                  <a:cubicBezTo>
                    <a:pt x="503" y="582"/>
                    <a:pt x="503" y="582"/>
                    <a:pt x="503" y="582"/>
                  </a:cubicBezTo>
                  <a:cubicBezTo>
                    <a:pt x="70" y="582"/>
                    <a:pt x="70" y="582"/>
                    <a:pt x="70" y="582"/>
                  </a:cubicBezTo>
                  <a:cubicBezTo>
                    <a:pt x="70" y="470"/>
                    <a:pt x="70" y="470"/>
                    <a:pt x="70" y="470"/>
                  </a:cubicBezTo>
                  <a:cubicBezTo>
                    <a:pt x="265" y="289"/>
                    <a:pt x="265" y="289"/>
                    <a:pt x="265" y="289"/>
                  </a:cubicBezTo>
                  <a:cubicBezTo>
                    <a:pt x="282" y="273"/>
                    <a:pt x="294" y="259"/>
                    <a:pt x="299" y="248"/>
                  </a:cubicBezTo>
                  <a:cubicBezTo>
                    <a:pt x="305" y="237"/>
                    <a:pt x="308" y="226"/>
                    <a:pt x="308" y="215"/>
                  </a:cubicBezTo>
                  <a:cubicBezTo>
                    <a:pt x="308" y="201"/>
                    <a:pt x="303" y="191"/>
                    <a:pt x="294" y="183"/>
                  </a:cubicBezTo>
                  <a:cubicBezTo>
                    <a:pt x="285" y="176"/>
                    <a:pt x="272" y="172"/>
                    <a:pt x="255" y="172"/>
                  </a:cubicBezTo>
                  <a:cubicBezTo>
                    <a:pt x="239" y="172"/>
                    <a:pt x="223" y="177"/>
                    <a:pt x="209" y="185"/>
                  </a:cubicBezTo>
                  <a:cubicBezTo>
                    <a:pt x="195" y="194"/>
                    <a:pt x="184" y="207"/>
                    <a:pt x="176" y="222"/>
                  </a:cubicBezTo>
                  <a:cubicBezTo>
                    <a:pt x="38" y="154"/>
                    <a:pt x="38" y="154"/>
                    <a:pt x="38" y="154"/>
                  </a:cubicBezTo>
                  <a:cubicBezTo>
                    <a:pt x="59" y="115"/>
                    <a:pt x="89" y="85"/>
                    <a:pt x="129" y="62"/>
                  </a:cubicBezTo>
                  <a:cubicBezTo>
                    <a:pt x="168" y="40"/>
                    <a:pt x="216" y="29"/>
                    <a:pt x="272" y="29"/>
                  </a:cubicBezTo>
                  <a:moveTo>
                    <a:pt x="272" y="0"/>
                  </a:moveTo>
                  <a:cubicBezTo>
                    <a:pt x="212" y="0"/>
                    <a:pt x="159" y="13"/>
                    <a:pt x="115" y="38"/>
                  </a:cubicBezTo>
                  <a:cubicBezTo>
                    <a:pt x="71" y="63"/>
                    <a:pt x="37" y="97"/>
                    <a:pt x="13" y="140"/>
                  </a:cubicBezTo>
                  <a:cubicBezTo>
                    <a:pt x="0" y="166"/>
                    <a:pt x="0" y="166"/>
                    <a:pt x="0" y="166"/>
                  </a:cubicBezTo>
                  <a:cubicBezTo>
                    <a:pt x="26" y="179"/>
                    <a:pt x="26" y="179"/>
                    <a:pt x="26" y="179"/>
                  </a:cubicBezTo>
                  <a:cubicBezTo>
                    <a:pt x="163" y="248"/>
                    <a:pt x="163" y="248"/>
                    <a:pt x="163" y="248"/>
                  </a:cubicBezTo>
                  <a:cubicBezTo>
                    <a:pt x="189" y="260"/>
                    <a:pt x="189" y="260"/>
                    <a:pt x="189" y="260"/>
                  </a:cubicBezTo>
                  <a:cubicBezTo>
                    <a:pt x="201" y="235"/>
                    <a:pt x="201" y="235"/>
                    <a:pt x="201" y="235"/>
                  </a:cubicBezTo>
                  <a:cubicBezTo>
                    <a:pt x="206" y="224"/>
                    <a:pt x="214" y="215"/>
                    <a:pt x="224" y="209"/>
                  </a:cubicBezTo>
                  <a:cubicBezTo>
                    <a:pt x="234" y="203"/>
                    <a:pt x="244" y="200"/>
                    <a:pt x="255" y="200"/>
                  </a:cubicBezTo>
                  <a:cubicBezTo>
                    <a:pt x="265" y="200"/>
                    <a:pt x="273" y="202"/>
                    <a:pt x="276" y="205"/>
                  </a:cubicBezTo>
                  <a:cubicBezTo>
                    <a:pt x="278" y="206"/>
                    <a:pt x="280" y="208"/>
                    <a:pt x="280" y="215"/>
                  </a:cubicBezTo>
                  <a:cubicBezTo>
                    <a:pt x="280" y="221"/>
                    <a:pt x="278" y="228"/>
                    <a:pt x="274" y="235"/>
                  </a:cubicBezTo>
                  <a:cubicBezTo>
                    <a:pt x="272" y="240"/>
                    <a:pt x="265" y="251"/>
                    <a:pt x="246" y="268"/>
                  </a:cubicBezTo>
                  <a:cubicBezTo>
                    <a:pt x="51" y="449"/>
                    <a:pt x="51" y="449"/>
                    <a:pt x="51" y="449"/>
                  </a:cubicBezTo>
                  <a:cubicBezTo>
                    <a:pt x="42" y="457"/>
                    <a:pt x="42" y="457"/>
                    <a:pt x="42" y="457"/>
                  </a:cubicBezTo>
                  <a:cubicBezTo>
                    <a:pt x="42" y="470"/>
                    <a:pt x="42" y="470"/>
                    <a:pt x="42" y="470"/>
                  </a:cubicBezTo>
                  <a:cubicBezTo>
                    <a:pt x="42" y="582"/>
                    <a:pt x="42" y="582"/>
                    <a:pt x="42" y="582"/>
                  </a:cubicBezTo>
                  <a:cubicBezTo>
                    <a:pt x="42" y="610"/>
                    <a:pt x="42" y="610"/>
                    <a:pt x="42" y="610"/>
                  </a:cubicBezTo>
                  <a:cubicBezTo>
                    <a:pt x="70" y="610"/>
                    <a:pt x="70" y="610"/>
                    <a:pt x="70" y="610"/>
                  </a:cubicBezTo>
                  <a:cubicBezTo>
                    <a:pt x="503" y="610"/>
                    <a:pt x="503" y="610"/>
                    <a:pt x="503" y="610"/>
                  </a:cubicBezTo>
                  <a:cubicBezTo>
                    <a:pt x="531" y="610"/>
                    <a:pt x="531" y="610"/>
                    <a:pt x="531" y="610"/>
                  </a:cubicBezTo>
                  <a:cubicBezTo>
                    <a:pt x="531" y="582"/>
                    <a:pt x="531" y="582"/>
                    <a:pt x="531" y="582"/>
                  </a:cubicBezTo>
                  <a:cubicBezTo>
                    <a:pt x="531" y="440"/>
                    <a:pt x="531" y="440"/>
                    <a:pt x="531" y="440"/>
                  </a:cubicBezTo>
                  <a:cubicBezTo>
                    <a:pt x="531" y="412"/>
                    <a:pt x="531" y="412"/>
                    <a:pt x="531" y="412"/>
                  </a:cubicBezTo>
                  <a:cubicBezTo>
                    <a:pt x="503" y="412"/>
                    <a:pt x="503" y="412"/>
                    <a:pt x="503" y="412"/>
                  </a:cubicBezTo>
                  <a:cubicBezTo>
                    <a:pt x="394" y="412"/>
                    <a:pt x="394" y="412"/>
                    <a:pt x="394" y="412"/>
                  </a:cubicBezTo>
                  <a:cubicBezTo>
                    <a:pt x="417" y="391"/>
                    <a:pt x="417" y="391"/>
                    <a:pt x="417" y="391"/>
                  </a:cubicBezTo>
                  <a:cubicBezTo>
                    <a:pt x="457" y="355"/>
                    <a:pt x="483" y="323"/>
                    <a:pt x="497" y="294"/>
                  </a:cubicBezTo>
                  <a:cubicBezTo>
                    <a:pt x="512" y="264"/>
                    <a:pt x="519" y="232"/>
                    <a:pt x="519" y="198"/>
                  </a:cubicBezTo>
                  <a:cubicBezTo>
                    <a:pt x="519" y="158"/>
                    <a:pt x="508" y="123"/>
                    <a:pt x="486" y="92"/>
                  </a:cubicBezTo>
                  <a:cubicBezTo>
                    <a:pt x="465" y="63"/>
                    <a:pt x="435" y="39"/>
                    <a:pt x="397" y="23"/>
                  </a:cubicBezTo>
                  <a:cubicBezTo>
                    <a:pt x="361" y="8"/>
                    <a:pt x="319" y="0"/>
                    <a:pt x="272" y="0"/>
                  </a:cubicBezTo>
                  <a:close/>
                </a:path>
              </a:pathLst>
            </a:custGeom>
            <a:solidFill>
              <a:srgbClr val="FFFFFF"/>
            </a:solidFill>
            <a:ln w="9525">
              <a:noFill/>
              <a:round/>
              <a:headEnd/>
              <a:tailEnd/>
            </a:ln>
          </p:spPr>
          <p:txBody>
            <a:bodyPr vert="horz" wrap="square" lIns="60960" tIns="30480" rIns="60960" bIns="30480" numCol="1" anchor="t" anchorCtr="0" compatLnSpc="1">
              <a:prstTxWarp prst="textNoShape">
                <a:avLst/>
              </a:prstTxWarp>
            </a:bodyPr>
            <a:lstStyle/>
            <a:p>
              <a:endParaRPr lang="en-US" sz="1200"/>
            </a:p>
          </p:txBody>
        </p:sp>
      </p:grpSp>
      <p:grpSp>
        <p:nvGrpSpPr>
          <p:cNvPr id="17" name="Group 16">
            <a:extLst>
              <a:ext uri="{FF2B5EF4-FFF2-40B4-BE49-F238E27FC236}">
                <a16:creationId xmlns:a16="http://schemas.microsoft.com/office/drawing/2014/main" id="{6761878E-229F-DD44-AD6F-AC039C84B50A}"/>
              </a:ext>
            </a:extLst>
          </p:cNvPr>
          <p:cNvGrpSpPr/>
          <p:nvPr userDrawn="1"/>
        </p:nvGrpSpPr>
        <p:grpSpPr>
          <a:xfrm>
            <a:off x="1106949" y="3977136"/>
            <a:ext cx="1178099" cy="1376934"/>
            <a:chOff x="4170363" y="5865314"/>
            <a:chExt cx="1767148" cy="2065401"/>
          </a:xfrm>
        </p:grpSpPr>
        <p:sp>
          <p:nvSpPr>
            <p:cNvPr id="18" name="Freeform 17">
              <a:extLst>
                <a:ext uri="{FF2B5EF4-FFF2-40B4-BE49-F238E27FC236}">
                  <a16:creationId xmlns:a16="http://schemas.microsoft.com/office/drawing/2014/main" id="{CB05CEE0-B8EF-CA4E-8134-1F41BBBAC222}"/>
                </a:ext>
              </a:extLst>
            </p:cNvPr>
            <p:cNvSpPr>
              <a:spLocks/>
            </p:cNvSpPr>
            <p:nvPr/>
          </p:nvSpPr>
          <p:spPr bwMode="auto">
            <a:xfrm>
              <a:off x="4230014" y="5912538"/>
              <a:ext cx="1660274" cy="1965983"/>
            </a:xfrm>
            <a:custGeom>
              <a:avLst/>
              <a:gdLst>
                <a:gd name="T0" fmla="*/ 232 w 493"/>
                <a:gd name="T1" fmla="*/ 581 h 581"/>
                <a:gd name="T2" fmla="*/ 115 w 493"/>
                <a:gd name="T3" fmla="*/ 569 h 581"/>
                <a:gd name="T4" fmla="*/ 12 w 493"/>
                <a:gd name="T5" fmla="*/ 531 h 581"/>
                <a:gd name="T6" fmla="*/ 0 w 493"/>
                <a:gd name="T7" fmla="*/ 525 h 581"/>
                <a:gd name="T8" fmla="*/ 74 w 493"/>
                <a:gd name="T9" fmla="*/ 364 h 581"/>
                <a:gd name="T10" fmla="*/ 87 w 493"/>
                <a:gd name="T11" fmla="*/ 372 h 581"/>
                <a:gd name="T12" fmla="*/ 155 w 493"/>
                <a:gd name="T13" fmla="*/ 400 h 581"/>
                <a:gd name="T14" fmla="*/ 226 w 493"/>
                <a:gd name="T15" fmla="*/ 410 h 581"/>
                <a:gd name="T16" fmla="*/ 270 w 493"/>
                <a:gd name="T17" fmla="*/ 401 h 581"/>
                <a:gd name="T18" fmla="*/ 282 w 493"/>
                <a:gd name="T19" fmla="*/ 382 h 581"/>
                <a:gd name="T20" fmla="*/ 232 w 493"/>
                <a:gd name="T21" fmla="*/ 359 h 581"/>
                <a:gd name="T22" fmla="*/ 146 w 493"/>
                <a:gd name="T23" fmla="*/ 359 h 581"/>
                <a:gd name="T24" fmla="*/ 146 w 493"/>
                <a:gd name="T25" fmla="*/ 227 h 581"/>
                <a:gd name="T26" fmla="*/ 206 w 493"/>
                <a:gd name="T27" fmla="*/ 166 h 581"/>
                <a:gd name="T28" fmla="*/ 32 w 493"/>
                <a:gd name="T29" fmla="*/ 166 h 581"/>
                <a:gd name="T30" fmla="*/ 32 w 493"/>
                <a:gd name="T31" fmla="*/ 0 h 581"/>
                <a:gd name="T32" fmla="*/ 464 w 493"/>
                <a:gd name="T33" fmla="*/ 0 h 581"/>
                <a:gd name="T34" fmla="*/ 464 w 493"/>
                <a:gd name="T35" fmla="*/ 132 h 581"/>
                <a:gd name="T36" fmla="*/ 376 w 493"/>
                <a:gd name="T37" fmla="*/ 221 h 581"/>
                <a:gd name="T38" fmla="*/ 456 w 493"/>
                <a:gd name="T39" fmla="*/ 275 h 581"/>
                <a:gd name="T40" fmla="*/ 493 w 493"/>
                <a:gd name="T41" fmla="*/ 382 h 581"/>
                <a:gd name="T42" fmla="*/ 464 w 493"/>
                <a:gd name="T43" fmla="*/ 480 h 581"/>
                <a:gd name="T44" fmla="*/ 376 w 493"/>
                <a:gd name="T45" fmla="*/ 554 h 581"/>
                <a:gd name="T46" fmla="*/ 232 w 493"/>
                <a:gd name="T47" fmla="*/ 581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3" h="581">
                  <a:moveTo>
                    <a:pt x="232" y="581"/>
                  </a:moveTo>
                  <a:cubicBezTo>
                    <a:pt x="193" y="581"/>
                    <a:pt x="153" y="577"/>
                    <a:pt x="115" y="569"/>
                  </a:cubicBezTo>
                  <a:cubicBezTo>
                    <a:pt x="76" y="560"/>
                    <a:pt x="41" y="548"/>
                    <a:pt x="12" y="531"/>
                  </a:cubicBezTo>
                  <a:cubicBezTo>
                    <a:pt x="0" y="525"/>
                    <a:pt x="0" y="525"/>
                    <a:pt x="0" y="525"/>
                  </a:cubicBezTo>
                  <a:cubicBezTo>
                    <a:pt x="74" y="364"/>
                    <a:pt x="74" y="364"/>
                    <a:pt x="74" y="364"/>
                  </a:cubicBezTo>
                  <a:cubicBezTo>
                    <a:pt x="87" y="372"/>
                    <a:pt x="87" y="372"/>
                    <a:pt x="87" y="372"/>
                  </a:cubicBezTo>
                  <a:cubicBezTo>
                    <a:pt x="108" y="384"/>
                    <a:pt x="131" y="394"/>
                    <a:pt x="155" y="400"/>
                  </a:cubicBezTo>
                  <a:cubicBezTo>
                    <a:pt x="180" y="406"/>
                    <a:pt x="203" y="410"/>
                    <a:pt x="226" y="410"/>
                  </a:cubicBezTo>
                  <a:cubicBezTo>
                    <a:pt x="244" y="410"/>
                    <a:pt x="259" y="407"/>
                    <a:pt x="270" y="401"/>
                  </a:cubicBezTo>
                  <a:cubicBezTo>
                    <a:pt x="278" y="396"/>
                    <a:pt x="282" y="390"/>
                    <a:pt x="282" y="382"/>
                  </a:cubicBezTo>
                  <a:cubicBezTo>
                    <a:pt x="282" y="376"/>
                    <a:pt x="282" y="359"/>
                    <a:pt x="232" y="359"/>
                  </a:cubicBezTo>
                  <a:cubicBezTo>
                    <a:pt x="146" y="359"/>
                    <a:pt x="146" y="359"/>
                    <a:pt x="146" y="359"/>
                  </a:cubicBezTo>
                  <a:cubicBezTo>
                    <a:pt x="146" y="227"/>
                    <a:pt x="146" y="227"/>
                    <a:pt x="146" y="227"/>
                  </a:cubicBezTo>
                  <a:cubicBezTo>
                    <a:pt x="206" y="166"/>
                    <a:pt x="206" y="166"/>
                    <a:pt x="206" y="166"/>
                  </a:cubicBezTo>
                  <a:cubicBezTo>
                    <a:pt x="32" y="166"/>
                    <a:pt x="32" y="166"/>
                    <a:pt x="32" y="166"/>
                  </a:cubicBezTo>
                  <a:cubicBezTo>
                    <a:pt x="32" y="0"/>
                    <a:pt x="32" y="0"/>
                    <a:pt x="32" y="0"/>
                  </a:cubicBezTo>
                  <a:cubicBezTo>
                    <a:pt x="464" y="0"/>
                    <a:pt x="464" y="0"/>
                    <a:pt x="464" y="0"/>
                  </a:cubicBezTo>
                  <a:cubicBezTo>
                    <a:pt x="464" y="132"/>
                    <a:pt x="464" y="132"/>
                    <a:pt x="464" y="132"/>
                  </a:cubicBezTo>
                  <a:cubicBezTo>
                    <a:pt x="376" y="221"/>
                    <a:pt x="376" y="221"/>
                    <a:pt x="376" y="221"/>
                  </a:cubicBezTo>
                  <a:cubicBezTo>
                    <a:pt x="409" y="233"/>
                    <a:pt x="436" y="251"/>
                    <a:pt x="456" y="275"/>
                  </a:cubicBezTo>
                  <a:cubicBezTo>
                    <a:pt x="481" y="305"/>
                    <a:pt x="493" y="341"/>
                    <a:pt x="493" y="382"/>
                  </a:cubicBezTo>
                  <a:cubicBezTo>
                    <a:pt x="493" y="417"/>
                    <a:pt x="483" y="450"/>
                    <a:pt x="464" y="480"/>
                  </a:cubicBezTo>
                  <a:cubicBezTo>
                    <a:pt x="445" y="511"/>
                    <a:pt x="415" y="535"/>
                    <a:pt x="376" y="554"/>
                  </a:cubicBezTo>
                  <a:cubicBezTo>
                    <a:pt x="337" y="572"/>
                    <a:pt x="289" y="581"/>
                    <a:pt x="232" y="581"/>
                  </a:cubicBezTo>
                  <a:close/>
                </a:path>
              </a:pathLst>
            </a:custGeom>
            <a:solidFill>
              <a:schemeClr val="accent3"/>
            </a:solidFill>
            <a:ln w="9525">
              <a:noFill/>
              <a:round/>
              <a:headEnd/>
              <a:tailEnd/>
            </a:ln>
          </p:spPr>
          <p:txBody>
            <a:bodyPr vert="horz" wrap="square" lIns="60960" tIns="30480" rIns="60960" bIns="30480" numCol="1" anchor="t" anchorCtr="0" compatLnSpc="1">
              <a:prstTxWarp prst="textNoShape">
                <a:avLst/>
              </a:prstTxWarp>
            </a:bodyPr>
            <a:lstStyle/>
            <a:p>
              <a:endParaRPr lang="en-US" sz="1200"/>
            </a:p>
          </p:txBody>
        </p:sp>
        <p:sp>
          <p:nvSpPr>
            <p:cNvPr id="19" name="Freeform 18">
              <a:extLst>
                <a:ext uri="{FF2B5EF4-FFF2-40B4-BE49-F238E27FC236}">
                  <a16:creationId xmlns:a16="http://schemas.microsoft.com/office/drawing/2014/main" id="{7CBC5F10-4118-5C49-B21B-080F85E163E2}"/>
                </a:ext>
              </a:extLst>
            </p:cNvPr>
            <p:cNvSpPr>
              <a:spLocks noEditPoints="1"/>
            </p:cNvSpPr>
            <p:nvPr/>
          </p:nvSpPr>
          <p:spPr bwMode="auto">
            <a:xfrm>
              <a:off x="4170363" y="5865314"/>
              <a:ext cx="1767148" cy="2065401"/>
            </a:xfrm>
            <a:custGeom>
              <a:avLst/>
              <a:gdLst>
                <a:gd name="T0" fmla="*/ 468 w 525"/>
                <a:gd name="T1" fmla="*/ 28 h 610"/>
                <a:gd name="T2" fmla="*/ 468 w 525"/>
                <a:gd name="T3" fmla="*/ 140 h 610"/>
                <a:gd name="T4" fmla="*/ 367 w 525"/>
                <a:gd name="T5" fmla="*/ 242 h 610"/>
                <a:gd name="T6" fmla="*/ 463 w 525"/>
                <a:gd name="T7" fmla="*/ 298 h 610"/>
                <a:gd name="T8" fmla="*/ 497 w 525"/>
                <a:gd name="T9" fmla="*/ 396 h 610"/>
                <a:gd name="T10" fmla="*/ 470 w 525"/>
                <a:gd name="T11" fmla="*/ 487 h 610"/>
                <a:gd name="T12" fmla="*/ 388 w 525"/>
                <a:gd name="T13" fmla="*/ 555 h 610"/>
                <a:gd name="T14" fmla="*/ 250 w 525"/>
                <a:gd name="T15" fmla="*/ 581 h 610"/>
                <a:gd name="T16" fmla="*/ 136 w 525"/>
                <a:gd name="T17" fmla="*/ 569 h 610"/>
                <a:gd name="T18" fmla="*/ 37 w 525"/>
                <a:gd name="T19" fmla="*/ 533 h 610"/>
                <a:gd name="T20" fmla="*/ 98 w 525"/>
                <a:gd name="T21" fmla="*/ 398 h 610"/>
                <a:gd name="T22" fmla="*/ 170 w 525"/>
                <a:gd name="T23" fmla="*/ 428 h 610"/>
                <a:gd name="T24" fmla="*/ 244 w 525"/>
                <a:gd name="T25" fmla="*/ 438 h 610"/>
                <a:gd name="T26" fmla="*/ 295 w 525"/>
                <a:gd name="T27" fmla="*/ 427 h 610"/>
                <a:gd name="T28" fmla="*/ 314 w 525"/>
                <a:gd name="T29" fmla="*/ 396 h 610"/>
                <a:gd name="T30" fmla="*/ 250 w 525"/>
                <a:gd name="T31" fmla="*/ 359 h 610"/>
                <a:gd name="T32" fmla="*/ 178 w 525"/>
                <a:gd name="T33" fmla="*/ 359 h 610"/>
                <a:gd name="T34" fmla="*/ 178 w 525"/>
                <a:gd name="T35" fmla="*/ 247 h 610"/>
                <a:gd name="T36" fmla="*/ 257 w 525"/>
                <a:gd name="T37" fmla="*/ 166 h 610"/>
                <a:gd name="T38" fmla="*/ 64 w 525"/>
                <a:gd name="T39" fmla="*/ 166 h 610"/>
                <a:gd name="T40" fmla="*/ 64 w 525"/>
                <a:gd name="T41" fmla="*/ 28 h 610"/>
                <a:gd name="T42" fmla="*/ 468 w 525"/>
                <a:gd name="T43" fmla="*/ 28 h 610"/>
                <a:gd name="T44" fmla="*/ 496 w 525"/>
                <a:gd name="T45" fmla="*/ 0 h 610"/>
                <a:gd name="T46" fmla="*/ 468 w 525"/>
                <a:gd name="T47" fmla="*/ 0 h 610"/>
                <a:gd name="T48" fmla="*/ 64 w 525"/>
                <a:gd name="T49" fmla="*/ 0 h 610"/>
                <a:gd name="T50" fmla="*/ 36 w 525"/>
                <a:gd name="T51" fmla="*/ 0 h 610"/>
                <a:gd name="T52" fmla="*/ 36 w 525"/>
                <a:gd name="T53" fmla="*/ 28 h 610"/>
                <a:gd name="T54" fmla="*/ 36 w 525"/>
                <a:gd name="T55" fmla="*/ 166 h 610"/>
                <a:gd name="T56" fmla="*/ 36 w 525"/>
                <a:gd name="T57" fmla="*/ 194 h 610"/>
                <a:gd name="T58" fmla="*/ 64 w 525"/>
                <a:gd name="T59" fmla="*/ 194 h 610"/>
                <a:gd name="T60" fmla="*/ 190 w 525"/>
                <a:gd name="T61" fmla="*/ 194 h 610"/>
                <a:gd name="T62" fmla="*/ 158 w 525"/>
                <a:gd name="T63" fmla="*/ 227 h 610"/>
                <a:gd name="T64" fmla="*/ 150 w 525"/>
                <a:gd name="T65" fmla="*/ 235 h 610"/>
                <a:gd name="T66" fmla="*/ 150 w 525"/>
                <a:gd name="T67" fmla="*/ 247 h 610"/>
                <a:gd name="T68" fmla="*/ 150 w 525"/>
                <a:gd name="T69" fmla="*/ 359 h 610"/>
                <a:gd name="T70" fmla="*/ 150 w 525"/>
                <a:gd name="T71" fmla="*/ 387 h 610"/>
                <a:gd name="T72" fmla="*/ 178 w 525"/>
                <a:gd name="T73" fmla="*/ 387 h 610"/>
                <a:gd name="T74" fmla="*/ 250 w 525"/>
                <a:gd name="T75" fmla="*/ 387 h 610"/>
                <a:gd name="T76" fmla="*/ 285 w 525"/>
                <a:gd name="T77" fmla="*/ 394 h 610"/>
                <a:gd name="T78" fmla="*/ 285 w 525"/>
                <a:gd name="T79" fmla="*/ 394 h 610"/>
                <a:gd name="T80" fmla="*/ 286 w 525"/>
                <a:gd name="T81" fmla="*/ 396 h 610"/>
                <a:gd name="T82" fmla="*/ 281 w 525"/>
                <a:gd name="T83" fmla="*/ 402 h 610"/>
                <a:gd name="T84" fmla="*/ 244 w 525"/>
                <a:gd name="T85" fmla="*/ 410 h 610"/>
                <a:gd name="T86" fmla="*/ 177 w 525"/>
                <a:gd name="T87" fmla="*/ 400 h 610"/>
                <a:gd name="T88" fmla="*/ 112 w 525"/>
                <a:gd name="T89" fmla="*/ 374 h 610"/>
                <a:gd name="T90" fmla="*/ 86 w 525"/>
                <a:gd name="T91" fmla="*/ 358 h 610"/>
                <a:gd name="T92" fmla="*/ 73 w 525"/>
                <a:gd name="T93" fmla="*/ 387 h 610"/>
                <a:gd name="T94" fmla="*/ 11 w 525"/>
                <a:gd name="T95" fmla="*/ 521 h 610"/>
                <a:gd name="T96" fmla="*/ 0 w 525"/>
                <a:gd name="T97" fmla="*/ 545 h 610"/>
                <a:gd name="T98" fmla="*/ 23 w 525"/>
                <a:gd name="T99" fmla="*/ 557 h 610"/>
                <a:gd name="T100" fmla="*/ 130 w 525"/>
                <a:gd name="T101" fmla="*/ 597 h 610"/>
                <a:gd name="T102" fmla="*/ 250 w 525"/>
                <a:gd name="T103" fmla="*/ 610 h 610"/>
                <a:gd name="T104" fmla="*/ 400 w 525"/>
                <a:gd name="T105" fmla="*/ 581 h 610"/>
                <a:gd name="T106" fmla="*/ 494 w 525"/>
                <a:gd name="T107" fmla="*/ 502 h 610"/>
                <a:gd name="T108" fmla="*/ 525 w 525"/>
                <a:gd name="T109" fmla="*/ 396 h 610"/>
                <a:gd name="T110" fmla="*/ 485 w 525"/>
                <a:gd name="T111" fmla="*/ 280 h 610"/>
                <a:gd name="T112" fmla="*/ 418 w 525"/>
                <a:gd name="T113" fmla="*/ 230 h 610"/>
                <a:gd name="T114" fmla="*/ 488 w 525"/>
                <a:gd name="T115" fmla="*/ 160 h 610"/>
                <a:gd name="T116" fmla="*/ 496 w 525"/>
                <a:gd name="T117" fmla="*/ 152 h 610"/>
                <a:gd name="T118" fmla="*/ 496 w 525"/>
                <a:gd name="T119" fmla="*/ 140 h 610"/>
                <a:gd name="T120" fmla="*/ 496 w 525"/>
                <a:gd name="T121" fmla="*/ 28 h 610"/>
                <a:gd name="T122" fmla="*/ 496 w 525"/>
                <a:gd name="T123"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5" h="610">
                  <a:moveTo>
                    <a:pt x="468" y="28"/>
                  </a:moveTo>
                  <a:cubicBezTo>
                    <a:pt x="468" y="140"/>
                    <a:pt x="468" y="140"/>
                    <a:pt x="468" y="140"/>
                  </a:cubicBezTo>
                  <a:cubicBezTo>
                    <a:pt x="367" y="242"/>
                    <a:pt x="367" y="242"/>
                    <a:pt x="367" y="242"/>
                  </a:cubicBezTo>
                  <a:cubicBezTo>
                    <a:pt x="409" y="253"/>
                    <a:pt x="441" y="271"/>
                    <a:pt x="463" y="298"/>
                  </a:cubicBezTo>
                  <a:cubicBezTo>
                    <a:pt x="486" y="325"/>
                    <a:pt x="497" y="358"/>
                    <a:pt x="497" y="396"/>
                  </a:cubicBezTo>
                  <a:cubicBezTo>
                    <a:pt x="497" y="428"/>
                    <a:pt x="488" y="459"/>
                    <a:pt x="470" y="487"/>
                  </a:cubicBezTo>
                  <a:cubicBezTo>
                    <a:pt x="453" y="515"/>
                    <a:pt x="425" y="538"/>
                    <a:pt x="388" y="555"/>
                  </a:cubicBezTo>
                  <a:cubicBezTo>
                    <a:pt x="351" y="573"/>
                    <a:pt x="305" y="581"/>
                    <a:pt x="250" y="581"/>
                  </a:cubicBezTo>
                  <a:cubicBezTo>
                    <a:pt x="212" y="581"/>
                    <a:pt x="174" y="577"/>
                    <a:pt x="136" y="569"/>
                  </a:cubicBezTo>
                  <a:cubicBezTo>
                    <a:pt x="98" y="561"/>
                    <a:pt x="65" y="549"/>
                    <a:pt x="37" y="533"/>
                  </a:cubicBezTo>
                  <a:cubicBezTo>
                    <a:pt x="98" y="398"/>
                    <a:pt x="98" y="398"/>
                    <a:pt x="98" y="398"/>
                  </a:cubicBezTo>
                  <a:cubicBezTo>
                    <a:pt x="120" y="411"/>
                    <a:pt x="144" y="421"/>
                    <a:pt x="170" y="428"/>
                  </a:cubicBezTo>
                  <a:cubicBezTo>
                    <a:pt x="195" y="434"/>
                    <a:pt x="220" y="438"/>
                    <a:pt x="244" y="438"/>
                  </a:cubicBezTo>
                  <a:cubicBezTo>
                    <a:pt x="265" y="438"/>
                    <a:pt x="282" y="434"/>
                    <a:pt x="295" y="427"/>
                  </a:cubicBezTo>
                  <a:cubicBezTo>
                    <a:pt x="307" y="420"/>
                    <a:pt x="314" y="409"/>
                    <a:pt x="314" y="396"/>
                  </a:cubicBezTo>
                  <a:cubicBezTo>
                    <a:pt x="314" y="371"/>
                    <a:pt x="292" y="359"/>
                    <a:pt x="250" y="359"/>
                  </a:cubicBezTo>
                  <a:cubicBezTo>
                    <a:pt x="178" y="359"/>
                    <a:pt x="178" y="359"/>
                    <a:pt x="178" y="359"/>
                  </a:cubicBezTo>
                  <a:cubicBezTo>
                    <a:pt x="178" y="247"/>
                    <a:pt x="178" y="247"/>
                    <a:pt x="178" y="247"/>
                  </a:cubicBezTo>
                  <a:cubicBezTo>
                    <a:pt x="257" y="166"/>
                    <a:pt x="257" y="166"/>
                    <a:pt x="257" y="166"/>
                  </a:cubicBezTo>
                  <a:cubicBezTo>
                    <a:pt x="64" y="166"/>
                    <a:pt x="64" y="166"/>
                    <a:pt x="64" y="166"/>
                  </a:cubicBezTo>
                  <a:cubicBezTo>
                    <a:pt x="64" y="28"/>
                    <a:pt x="64" y="28"/>
                    <a:pt x="64" y="28"/>
                  </a:cubicBezTo>
                  <a:cubicBezTo>
                    <a:pt x="468" y="28"/>
                    <a:pt x="468" y="28"/>
                    <a:pt x="468" y="28"/>
                  </a:cubicBezTo>
                  <a:moveTo>
                    <a:pt x="496" y="0"/>
                  </a:moveTo>
                  <a:cubicBezTo>
                    <a:pt x="468" y="0"/>
                    <a:pt x="468" y="0"/>
                    <a:pt x="468" y="0"/>
                  </a:cubicBezTo>
                  <a:cubicBezTo>
                    <a:pt x="64" y="0"/>
                    <a:pt x="64" y="0"/>
                    <a:pt x="64" y="0"/>
                  </a:cubicBezTo>
                  <a:cubicBezTo>
                    <a:pt x="36" y="0"/>
                    <a:pt x="36" y="0"/>
                    <a:pt x="36" y="0"/>
                  </a:cubicBezTo>
                  <a:cubicBezTo>
                    <a:pt x="36" y="28"/>
                    <a:pt x="36" y="28"/>
                    <a:pt x="36" y="28"/>
                  </a:cubicBezTo>
                  <a:cubicBezTo>
                    <a:pt x="36" y="166"/>
                    <a:pt x="36" y="166"/>
                    <a:pt x="36" y="166"/>
                  </a:cubicBezTo>
                  <a:cubicBezTo>
                    <a:pt x="36" y="194"/>
                    <a:pt x="36" y="194"/>
                    <a:pt x="36" y="194"/>
                  </a:cubicBezTo>
                  <a:cubicBezTo>
                    <a:pt x="64" y="194"/>
                    <a:pt x="64" y="194"/>
                    <a:pt x="64" y="194"/>
                  </a:cubicBezTo>
                  <a:cubicBezTo>
                    <a:pt x="190" y="194"/>
                    <a:pt x="190" y="194"/>
                    <a:pt x="190" y="194"/>
                  </a:cubicBezTo>
                  <a:cubicBezTo>
                    <a:pt x="158" y="227"/>
                    <a:pt x="158" y="227"/>
                    <a:pt x="158" y="227"/>
                  </a:cubicBezTo>
                  <a:cubicBezTo>
                    <a:pt x="150" y="235"/>
                    <a:pt x="150" y="235"/>
                    <a:pt x="150" y="235"/>
                  </a:cubicBezTo>
                  <a:cubicBezTo>
                    <a:pt x="150" y="247"/>
                    <a:pt x="150" y="247"/>
                    <a:pt x="150" y="247"/>
                  </a:cubicBezTo>
                  <a:cubicBezTo>
                    <a:pt x="150" y="359"/>
                    <a:pt x="150" y="359"/>
                    <a:pt x="150" y="359"/>
                  </a:cubicBezTo>
                  <a:cubicBezTo>
                    <a:pt x="150" y="387"/>
                    <a:pt x="150" y="387"/>
                    <a:pt x="150" y="387"/>
                  </a:cubicBezTo>
                  <a:cubicBezTo>
                    <a:pt x="178" y="387"/>
                    <a:pt x="178" y="387"/>
                    <a:pt x="178" y="387"/>
                  </a:cubicBezTo>
                  <a:cubicBezTo>
                    <a:pt x="250" y="387"/>
                    <a:pt x="250" y="387"/>
                    <a:pt x="250" y="387"/>
                  </a:cubicBezTo>
                  <a:cubicBezTo>
                    <a:pt x="279" y="387"/>
                    <a:pt x="285" y="394"/>
                    <a:pt x="285" y="394"/>
                  </a:cubicBezTo>
                  <a:cubicBezTo>
                    <a:pt x="285" y="394"/>
                    <a:pt x="285" y="394"/>
                    <a:pt x="285" y="394"/>
                  </a:cubicBezTo>
                  <a:cubicBezTo>
                    <a:pt x="285" y="394"/>
                    <a:pt x="286" y="394"/>
                    <a:pt x="286" y="396"/>
                  </a:cubicBezTo>
                  <a:cubicBezTo>
                    <a:pt x="286" y="398"/>
                    <a:pt x="286" y="400"/>
                    <a:pt x="281" y="402"/>
                  </a:cubicBezTo>
                  <a:cubicBezTo>
                    <a:pt x="272" y="407"/>
                    <a:pt x="260" y="410"/>
                    <a:pt x="244" y="410"/>
                  </a:cubicBezTo>
                  <a:cubicBezTo>
                    <a:pt x="222" y="410"/>
                    <a:pt x="200" y="407"/>
                    <a:pt x="177" y="400"/>
                  </a:cubicBezTo>
                  <a:cubicBezTo>
                    <a:pt x="154" y="394"/>
                    <a:pt x="132" y="386"/>
                    <a:pt x="112" y="374"/>
                  </a:cubicBezTo>
                  <a:cubicBezTo>
                    <a:pt x="86" y="358"/>
                    <a:pt x="86" y="358"/>
                    <a:pt x="86" y="358"/>
                  </a:cubicBezTo>
                  <a:cubicBezTo>
                    <a:pt x="73" y="387"/>
                    <a:pt x="73" y="387"/>
                    <a:pt x="73" y="387"/>
                  </a:cubicBezTo>
                  <a:cubicBezTo>
                    <a:pt x="11" y="521"/>
                    <a:pt x="11" y="521"/>
                    <a:pt x="11" y="521"/>
                  </a:cubicBezTo>
                  <a:cubicBezTo>
                    <a:pt x="0" y="545"/>
                    <a:pt x="0" y="545"/>
                    <a:pt x="0" y="545"/>
                  </a:cubicBezTo>
                  <a:cubicBezTo>
                    <a:pt x="23" y="557"/>
                    <a:pt x="23" y="557"/>
                    <a:pt x="23" y="557"/>
                  </a:cubicBezTo>
                  <a:cubicBezTo>
                    <a:pt x="53" y="575"/>
                    <a:pt x="89" y="588"/>
                    <a:pt x="130" y="597"/>
                  </a:cubicBezTo>
                  <a:cubicBezTo>
                    <a:pt x="169" y="605"/>
                    <a:pt x="210" y="610"/>
                    <a:pt x="250" y="610"/>
                  </a:cubicBezTo>
                  <a:cubicBezTo>
                    <a:pt x="309" y="610"/>
                    <a:pt x="359" y="600"/>
                    <a:pt x="400" y="581"/>
                  </a:cubicBezTo>
                  <a:cubicBezTo>
                    <a:pt x="442" y="561"/>
                    <a:pt x="473" y="534"/>
                    <a:pt x="494" y="502"/>
                  </a:cubicBezTo>
                  <a:cubicBezTo>
                    <a:pt x="515" y="469"/>
                    <a:pt x="525" y="434"/>
                    <a:pt x="525" y="396"/>
                  </a:cubicBezTo>
                  <a:cubicBezTo>
                    <a:pt x="525" y="351"/>
                    <a:pt x="512" y="312"/>
                    <a:pt x="485" y="280"/>
                  </a:cubicBezTo>
                  <a:cubicBezTo>
                    <a:pt x="468" y="259"/>
                    <a:pt x="445" y="243"/>
                    <a:pt x="418" y="230"/>
                  </a:cubicBezTo>
                  <a:cubicBezTo>
                    <a:pt x="488" y="160"/>
                    <a:pt x="488" y="160"/>
                    <a:pt x="488" y="160"/>
                  </a:cubicBezTo>
                  <a:cubicBezTo>
                    <a:pt x="496" y="152"/>
                    <a:pt x="496" y="152"/>
                    <a:pt x="496" y="152"/>
                  </a:cubicBezTo>
                  <a:cubicBezTo>
                    <a:pt x="496" y="140"/>
                    <a:pt x="496" y="140"/>
                    <a:pt x="496" y="140"/>
                  </a:cubicBezTo>
                  <a:cubicBezTo>
                    <a:pt x="496" y="28"/>
                    <a:pt x="496" y="28"/>
                    <a:pt x="496" y="28"/>
                  </a:cubicBezTo>
                  <a:cubicBezTo>
                    <a:pt x="496" y="0"/>
                    <a:pt x="496" y="0"/>
                    <a:pt x="496" y="0"/>
                  </a:cubicBezTo>
                  <a:close/>
                </a:path>
              </a:pathLst>
            </a:custGeom>
            <a:solidFill>
              <a:srgbClr val="FFFFFF"/>
            </a:solidFill>
            <a:ln w="9525">
              <a:noFill/>
              <a:round/>
              <a:headEnd/>
              <a:tailEnd/>
            </a:ln>
          </p:spPr>
          <p:txBody>
            <a:bodyPr vert="horz" wrap="square" lIns="60960" tIns="30480" rIns="60960" bIns="30480" numCol="1" anchor="t" anchorCtr="0" compatLnSpc="1">
              <a:prstTxWarp prst="textNoShape">
                <a:avLst/>
              </a:prstTxWarp>
            </a:bodyPr>
            <a:lstStyle/>
            <a:p>
              <a:endParaRPr lang="en-US" sz="1200"/>
            </a:p>
          </p:txBody>
        </p:sp>
      </p:grpSp>
      <p:grpSp>
        <p:nvGrpSpPr>
          <p:cNvPr id="20" name="Group 19">
            <a:extLst>
              <a:ext uri="{FF2B5EF4-FFF2-40B4-BE49-F238E27FC236}">
                <a16:creationId xmlns:a16="http://schemas.microsoft.com/office/drawing/2014/main" id="{B36E14AB-6B8A-E040-91E2-C655B7F833B3}"/>
              </a:ext>
            </a:extLst>
          </p:cNvPr>
          <p:cNvGrpSpPr/>
          <p:nvPr userDrawn="1"/>
        </p:nvGrpSpPr>
        <p:grpSpPr>
          <a:xfrm>
            <a:off x="6365015" y="3980450"/>
            <a:ext cx="1358707" cy="1391847"/>
            <a:chOff x="9235690" y="5847916"/>
            <a:chExt cx="2038061" cy="2087770"/>
          </a:xfrm>
        </p:grpSpPr>
        <p:sp>
          <p:nvSpPr>
            <p:cNvPr id="21" name="Freeform 20">
              <a:extLst>
                <a:ext uri="{FF2B5EF4-FFF2-40B4-BE49-F238E27FC236}">
                  <a16:creationId xmlns:a16="http://schemas.microsoft.com/office/drawing/2014/main" id="{07516D75-6F5E-EF46-B414-4AFCA1E0AB64}"/>
                </a:ext>
              </a:extLst>
            </p:cNvPr>
            <p:cNvSpPr>
              <a:spLocks noEditPoints="1"/>
            </p:cNvSpPr>
            <p:nvPr/>
          </p:nvSpPr>
          <p:spPr bwMode="auto">
            <a:xfrm>
              <a:off x="9287885" y="5900111"/>
              <a:ext cx="1936158" cy="1985867"/>
            </a:xfrm>
            <a:custGeom>
              <a:avLst/>
              <a:gdLst>
                <a:gd name="T0" fmla="*/ 391 w 779"/>
                <a:gd name="T1" fmla="*/ 799 h 799"/>
                <a:gd name="T2" fmla="*/ 391 w 779"/>
                <a:gd name="T3" fmla="*/ 670 h 799"/>
                <a:gd name="T4" fmla="*/ 0 w 779"/>
                <a:gd name="T5" fmla="*/ 670 h 799"/>
                <a:gd name="T6" fmla="*/ 0 w 779"/>
                <a:gd name="T7" fmla="*/ 479 h 799"/>
                <a:gd name="T8" fmla="*/ 330 w 779"/>
                <a:gd name="T9" fmla="*/ 0 h 799"/>
                <a:gd name="T10" fmla="*/ 639 w 779"/>
                <a:gd name="T11" fmla="*/ 0 h 799"/>
                <a:gd name="T12" fmla="*/ 432 w 779"/>
                <a:gd name="T13" fmla="*/ 314 h 799"/>
                <a:gd name="T14" fmla="*/ 679 w 779"/>
                <a:gd name="T15" fmla="*/ 314 h 799"/>
                <a:gd name="T16" fmla="*/ 679 w 779"/>
                <a:gd name="T17" fmla="*/ 430 h 799"/>
                <a:gd name="T18" fmla="*/ 779 w 779"/>
                <a:gd name="T19" fmla="*/ 430 h 799"/>
                <a:gd name="T20" fmla="*/ 779 w 779"/>
                <a:gd name="T21" fmla="*/ 670 h 799"/>
                <a:gd name="T22" fmla="*/ 679 w 779"/>
                <a:gd name="T23" fmla="*/ 670 h 799"/>
                <a:gd name="T24" fmla="*/ 679 w 779"/>
                <a:gd name="T25" fmla="*/ 799 h 799"/>
                <a:gd name="T26" fmla="*/ 391 w 779"/>
                <a:gd name="T27" fmla="*/ 799 h 799"/>
                <a:gd name="T28" fmla="*/ 400 w 779"/>
                <a:gd name="T29" fmla="*/ 430 h 799"/>
                <a:gd name="T30" fmla="*/ 400 w 779"/>
                <a:gd name="T31" fmla="*/ 363 h 799"/>
                <a:gd name="T32" fmla="*/ 355 w 779"/>
                <a:gd name="T33" fmla="*/ 430 h 799"/>
                <a:gd name="T34" fmla="*/ 400 w 779"/>
                <a:gd name="T35" fmla="*/ 430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9" h="799">
                  <a:moveTo>
                    <a:pt x="391" y="799"/>
                  </a:moveTo>
                  <a:lnTo>
                    <a:pt x="391" y="670"/>
                  </a:lnTo>
                  <a:lnTo>
                    <a:pt x="0" y="670"/>
                  </a:lnTo>
                  <a:lnTo>
                    <a:pt x="0" y="479"/>
                  </a:lnTo>
                  <a:lnTo>
                    <a:pt x="330" y="0"/>
                  </a:lnTo>
                  <a:lnTo>
                    <a:pt x="639" y="0"/>
                  </a:lnTo>
                  <a:lnTo>
                    <a:pt x="432" y="314"/>
                  </a:lnTo>
                  <a:lnTo>
                    <a:pt x="679" y="314"/>
                  </a:lnTo>
                  <a:lnTo>
                    <a:pt x="679" y="430"/>
                  </a:lnTo>
                  <a:lnTo>
                    <a:pt x="779" y="430"/>
                  </a:lnTo>
                  <a:lnTo>
                    <a:pt x="779" y="670"/>
                  </a:lnTo>
                  <a:lnTo>
                    <a:pt x="679" y="670"/>
                  </a:lnTo>
                  <a:lnTo>
                    <a:pt x="679" y="799"/>
                  </a:lnTo>
                  <a:lnTo>
                    <a:pt x="391" y="799"/>
                  </a:lnTo>
                  <a:close/>
                  <a:moveTo>
                    <a:pt x="400" y="430"/>
                  </a:moveTo>
                  <a:lnTo>
                    <a:pt x="400" y="363"/>
                  </a:lnTo>
                  <a:lnTo>
                    <a:pt x="355" y="430"/>
                  </a:lnTo>
                  <a:lnTo>
                    <a:pt x="400" y="430"/>
                  </a:lnTo>
                  <a:close/>
                </a:path>
              </a:pathLst>
            </a:custGeom>
            <a:solidFill>
              <a:schemeClr val="accent4"/>
            </a:solidFill>
            <a:ln w="9525">
              <a:noFill/>
              <a:round/>
              <a:headEnd/>
              <a:tailEnd/>
            </a:ln>
          </p:spPr>
          <p:txBody>
            <a:bodyPr vert="horz" wrap="square" lIns="60960" tIns="30480" rIns="60960" bIns="30480" numCol="1" anchor="t" anchorCtr="0" compatLnSpc="1">
              <a:prstTxWarp prst="textNoShape">
                <a:avLst/>
              </a:prstTxWarp>
            </a:bodyPr>
            <a:lstStyle/>
            <a:p>
              <a:endParaRPr lang="en-US" sz="1200"/>
            </a:p>
          </p:txBody>
        </p:sp>
        <p:sp>
          <p:nvSpPr>
            <p:cNvPr id="22" name="Freeform 21">
              <a:extLst>
                <a:ext uri="{FF2B5EF4-FFF2-40B4-BE49-F238E27FC236}">
                  <a16:creationId xmlns:a16="http://schemas.microsoft.com/office/drawing/2014/main" id="{DB92EEAC-D7D5-3F48-A181-4CA2969BD972}"/>
                </a:ext>
              </a:extLst>
            </p:cNvPr>
            <p:cNvSpPr>
              <a:spLocks noEditPoints="1"/>
            </p:cNvSpPr>
            <p:nvPr/>
          </p:nvSpPr>
          <p:spPr bwMode="auto">
            <a:xfrm>
              <a:off x="9235690" y="5847916"/>
              <a:ext cx="2038061" cy="2087770"/>
            </a:xfrm>
            <a:custGeom>
              <a:avLst/>
              <a:gdLst>
                <a:gd name="T0" fmla="*/ 622 w 820"/>
                <a:gd name="T1" fmla="*/ 41 h 840"/>
                <a:gd name="T2" fmla="*/ 338 w 820"/>
                <a:gd name="T3" fmla="*/ 471 h 840"/>
                <a:gd name="T4" fmla="*/ 441 w 820"/>
                <a:gd name="T5" fmla="*/ 471 h 840"/>
                <a:gd name="T6" fmla="*/ 441 w 820"/>
                <a:gd name="T7" fmla="*/ 356 h 840"/>
                <a:gd name="T8" fmla="*/ 679 w 820"/>
                <a:gd name="T9" fmla="*/ 356 h 840"/>
                <a:gd name="T10" fmla="*/ 679 w 820"/>
                <a:gd name="T11" fmla="*/ 471 h 840"/>
                <a:gd name="T12" fmla="*/ 780 w 820"/>
                <a:gd name="T13" fmla="*/ 471 h 840"/>
                <a:gd name="T14" fmla="*/ 780 w 820"/>
                <a:gd name="T15" fmla="*/ 670 h 840"/>
                <a:gd name="T16" fmla="*/ 679 w 820"/>
                <a:gd name="T17" fmla="*/ 670 h 840"/>
                <a:gd name="T18" fmla="*/ 679 w 820"/>
                <a:gd name="T19" fmla="*/ 800 h 840"/>
                <a:gd name="T20" fmla="*/ 433 w 820"/>
                <a:gd name="T21" fmla="*/ 800 h 840"/>
                <a:gd name="T22" fmla="*/ 433 w 820"/>
                <a:gd name="T23" fmla="*/ 670 h 840"/>
                <a:gd name="T24" fmla="*/ 41 w 820"/>
                <a:gd name="T25" fmla="*/ 670 h 840"/>
                <a:gd name="T26" fmla="*/ 41 w 820"/>
                <a:gd name="T27" fmla="*/ 507 h 840"/>
                <a:gd name="T28" fmla="*/ 361 w 820"/>
                <a:gd name="T29" fmla="*/ 41 h 840"/>
                <a:gd name="T30" fmla="*/ 622 w 820"/>
                <a:gd name="T31" fmla="*/ 41 h 840"/>
                <a:gd name="T32" fmla="*/ 698 w 820"/>
                <a:gd name="T33" fmla="*/ 0 h 840"/>
                <a:gd name="T34" fmla="*/ 622 w 820"/>
                <a:gd name="T35" fmla="*/ 0 h 840"/>
                <a:gd name="T36" fmla="*/ 361 w 820"/>
                <a:gd name="T37" fmla="*/ 0 h 840"/>
                <a:gd name="T38" fmla="*/ 341 w 820"/>
                <a:gd name="T39" fmla="*/ 0 h 840"/>
                <a:gd name="T40" fmla="*/ 328 w 820"/>
                <a:gd name="T41" fmla="*/ 18 h 840"/>
                <a:gd name="T42" fmla="*/ 7 w 820"/>
                <a:gd name="T43" fmla="*/ 484 h 840"/>
                <a:gd name="T44" fmla="*/ 0 w 820"/>
                <a:gd name="T45" fmla="*/ 495 h 840"/>
                <a:gd name="T46" fmla="*/ 0 w 820"/>
                <a:gd name="T47" fmla="*/ 507 h 840"/>
                <a:gd name="T48" fmla="*/ 0 w 820"/>
                <a:gd name="T49" fmla="*/ 670 h 840"/>
                <a:gd name="T50" fmla="*/ 0 w 820"/>
                <a:gd name="T51" fmla="*/ 711 h 840"/>
                <a:gd name="T52" fmla="*/ 41 w 820"/>
                <a:gd name="T53" fmla="*/ 711 h 840"/>
                <a:gd name="T54" fmla="*/ 392 w 820"/>
                <a:gd name="T55" fmla="*/ 711 h 840"/>
                <a:gd name="T56" fmla="*/ 392 w 820"/>
                <a:gd name="T57" fmla="*/ 800 h 840"/>
                <a:gd name="T58" fmla="*/ 392 w 820"/>
                <a:gd name="T59" fmla="*/ 840 h 840"/>
                <a:gd name="T60" fmla="*/ 433 w 820"/>
                <a:gd name="T61" fmla="*/ 840 h 840"/>
                <a:gd name="T62" fmla="*/ 679 w 820"/>
                <a:gd name="T63" fmla="*/ 840 h 840"/>
                <a:gd name="T64" fmla="*/ 720 w 820"/>
                <a:gd name="T65" fmla="*/ 840 h 840"/>
                <a:gd name="T66" fmla="*/ 720 w 820"/>
                <a:gd name="T67" fmla="*/ 800 h 840"/>
                <a:gd name="T68" fmla="*/ 720 w 820"/>
                <a:gd name="T69" fmla="*/ 711 h 840"/>
                <a:gd name="T70" fmla="*/ 780 w 820"/>
                <a:gd name="T71" fmla="*/ 711 h 840"/>
                <a:gd name="T72" fmla="*/ 820 w 820"/>
                <a:gd name="T73" fmla="*/ 711 h 840"/>
                <a:gd name="T74" fmla="*/ 820 w 820"/>
                <a:gd name="T75" fmla="*/ 670 h 840"/>
                <a:gd name="T76" fmla="*/ 820 w 820"/>
                <a:gd name="T77" fmla="*/ 471 h 840"/>
                <a:gd name="T78" fmla="*/ 820 w 820"/>
                <a:gd name="T79" fmla="*/ 431 h 840"/>
                <a:gd name="T80" fmla="*/ 780 w 820"/>
                <a:gd name="T81" fmla="*/ 431 h 840"/>
                <a:gd name="T82" fmla="*/ 720 w 820"/>
                <a:gd name="T83" fmla="*/ 431 h 840"/>
                <a:gd name="T84" fmla="*/ 720 w 820"/>
                <a:gd name="T85" fmla="*/ 356 h 840"/>
                <a:gd name="T86" fmla="*/ 720 w 820"/>
                <a:gd name="T87" fmla="*/ 315 h 840"/>
                <a:gd name="T88" fmla="*/ 679 w 820"/>
                <a:gd name="T89" fmla="*/ 315 h 840"/>
                <a:gd name="T90" fmla="*/ 491 w 820"/>
                <a:gd name="T91" fmla="*/ 315 h 840"/>
                <a:gd name="T92" fmla="*/ 656 w 820"/>
                <a:gd name="T93" fmla="*/ 63 h 840"/>
                <a:gd name="T94" fmla="*/ 698 w 820"/>
                <a:gd name="T95" fmla="*/ 0 h 840"/>
                <a:gd name="T96" fmla="*/ 698 w 820"/>
                <a:gd name="T97" fmla="*/ 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0" h="840">
                  <a:moveTo>
                    <a:pt x="622" y="41"/>
                  </a:moveTo>
                  <a:lnTo>
                    <a:pt x="338" y="471"/>
                  </a:lnTo>
                  <a:lnTo>
                    <a:pt x="441" y="471"/>
                  </a:lnTo>
                  <a:lnTo>
                    <a:pt x="441" y="356"/>
                  </a:lnTo>
                  <a:lnTo>
                    <a:pt x="679" y="356"/>
                  </a:lnTo>
                  <a:lnTo>
                    <a:pt x="679" y="471"/>
                  </a:lnTo>
                  <a:lnTo>
                    <a:pt x="780" y="471"/>
                  </a:lnTo>
                  <a:lnTo>
                    <a:pt x="780" y="670"/>
                  </a:lnTo>
                  <a:lnTo>
                    <a:pt x="679" y="670"/>
                  </a:lnTo>
                  <a:lnTo>
                    <a:pt x="679" y="800"/>
                  </a:lnTo>
                  <a:lnTo>
                    <a:pt x="433" y="800"/>
                  </a:lnTo>
                  <a:lnTo>
                    <a:pt x="433" y="670"/>
                  </a:lnTo>
                  <a:lnTo>
                    <a:pt x="41" y="670"/>
                  </a:lnTo>
                  <a:lnTo>
                    <a:pt x="41" y="507"/>
                  </a:lnTo>
                  <a:lnTo>
                    <a:pt x="361" y="41"/>
                  </a:lnTo>
                  <a:lnTo>
                    <a:pt x="622" y="41"/>
                  </a:lnTo>
                  <a:close/>
                  <a:moveTo>
                    <a:pt x="698" y="0"/>
                  </a:moveTo>
                  <a:lnTo>
                    <a:pt x="622" y="0"/>
                  </a:lnTo>
                  <a:lnTo>
                    <a:pt x="361" y="0"/>
                  </a:lnTo>
                  <a:lnTo>
                    <a:pt x="341" y="0"/>
                  </a:lnTo>
                  <a:lnTo>
                    <a:pt x="328" y="18"/>
                  </a:lnTo>
                  <a:lnTo>
                    <a:pt x="7" y="484"/>
                  </a:lnTo>
                  <a:lnTo>
                    <a:pt x="0" y="495"/>
                  </a:lnTo>
                  <a:lnTo>
                    <a:pt x="0" y="507"/>
                  </a:lnTo>
                  <a:lnTo>
                    <a:pt x="0" y="670"/>
                  </a:lnTo>
                  <a:lnTo>
                    <a:pt x="0" y="711"/>
                  </a:lnTo>
                  <a:lnTo>
                    <a:pt x="41" y="711"/>
                  </a:lnTo>
                  <a:lnTo>
                    <a:pt x="392" y="711"/>
                  </a:lnTo>
                  <a:lnTo>
                    <a:pt x="392" y="800"/>
                  </a:lnTo>
                  <a:lnTo>
                    <a:pt x="392" y="840"/>
                  </a:lnTo>
                  <a:lnTo>
                    <a:pt x="433" y="840"/>
                  </a:lnTo>
                  <a:lnTo>
                    <a:pt x="679" y="840"/>
                  </a:lnTo>
                  <a:lnTo>
                    <a:pt x="720" y="840"/>
                  </a:lnTo>
                  <a:lnTo>
                    <a:pt x="720" y="800"/>
                  </a:lnTo>
                  <a:lnTo>
                    <a:pt x="720" y="711"/>
                  </a:lnTo>
                  <a:lnTo>
                    <a:pt x="780" y="711"/>
                  </a:lnTo>
                  <a:lnTo>
                    <a:pt x="820" y="711"/>
                  </a:lnTo>
                  <a:lnTo>
                    <a:pt x="820" y="670"/>
                  </a:lnTo>
                  <a:lnTo>
                    <a:pt x="820" y="471"/>
                  </a:lnTo>
                  <a:lnTo>
                    <a:pt x="820" y="431"/>
                  </a:lnTo>
                  <a:lnTo>
                    <a:pt x="780" y="431"/>
                  </a:lnTo>
                  <a:lnTo>
                    <a:pt x="720" y="431"/>
                  </a:lnTo>
                  <a:lnTo>
                    <a:pt x="720" y="356"/>
                  </a:lnTo>
                  <a:lnTo>
                    <a:pt x="720" y="315"/>
                  </a:lnTo>
                  <a:lnTo>
                    <a:pt x="679" y="315"/>
                  </a:lnTo>
                  <a:lnTo>
                    <a:pt x="491" y="315"/>
                  </a:lnTo>
                  <a:lnTo>
                    <a:pt x="656" y="63"/>
                  </a:lnTo>
                  <a:lnTo>
                    <a:pt x="698" y="0"/>
                  </a:lnTo>
                  <a:lnTo>
                    <a:pt x="698" y="0"/>
                  </a:lnTo>
                  <a:close/>
                </a:path>
              </a:pathLst>
            </a:custGeom>
            <a:solidFill>
              <a:srgbClr val="FFFFFF"/>
            </a:solidFill>
            <a:ln w="9525">
              <a:noFill/>
              <a:round/>
              <a:headEnd/>
              <a:tailEnd/>
            </a:ln>
          </p:spPr>
          <p:txBody>
            <a:bodyPr vert="horz" wrap="square" lIns="60960" tIns="30480" rIns="60960" bIns="30480" numCol="1" anchor="t" anchorCtr="0" compatLnSpc="1">
              <a:prstTxWarp prst="textNoShape">
                <a:avLst/>
              </a:prstTxWarp>
            </a:bodyPr>
            <a:lstStyle/>
            <a:p>
              <a:endParaRPr lang="en-US" sz="1200"/>
            </a:p>
          </p:txBody>
        </p:sp>
        <p:sp>
          <p:nvSpPr>
            <p:cNvPr id="23" name="Freeform 22">
              <a:extLst>
                <a:ext uri="{FF2B5EF4-FFF2-40B4-BE49-F238E27FC236}">
                  <a16:creationId xmlns:a16="http://schemas.microsoft.com/office/drawing/2014/main" id="{D69E4D72-4BB9-5F41-B1FB-B648DBD278C5}"/>
                </a:ext>
              </a:extLst>
            </p:cNvPr>
            <p:cNvSpPr>
              <a:spLocks noEditPoints="1"/>
            </p:cNvSpPr>
            <p:nvPr/>
          </p:nvSpPr>
          <p:spPr bwMode="auto">
            <a:xfrm>
              <a:off x="9235690" y="5847916"/>
              <a:ext cx="2038061" cy="2087770"/>
            </a:xfrm>
            <a:custGeom>
              <a:avLst/>
              <a:gdLst>
                <a:gd name="T0" fmla="*/ 622 w 820"/>
                <a:gd name="T1" fmla="*/ 41 h 840"/>
                <a:gd name="T2" fmla="*/ 338 w 820"/>
                <a:gd name="T3" fmla="*/ 471 h 840"/>
                <a:gd name="T4" fmla="*/ 441 w 820"/>
                <a:gd name="T5" fmla="*/ 471 h 840"/>
                <a:gd name="T6" fmla="*/ 441 w 820"/>
                <a:gd name="T7" fmla="*/ 356 h 840"/>
                <a:gd name="T8" fmla="*/ 679 w 820"/>
                <a:gd name="T9" fmla="*/ 356 h 840"/>
                <a:gd name="T10" fmla="*/ 679 w 820"/>
                <a:gd name="T11" fmla="*/ 471 h 840"/>
                <a:gd name="T12" fmla="*/ 780 w 820"/>
                <a:gd name="T13" fmla="*/ 471 h 840"/>
                <a:gd name="T14" fmla="*/ 780 w 820"/>
                <a:gd name="T15" fmla="*/ 670 h 840"/>
                <a:gd name="T16" fmla="*/ 679 w 820"/>
                <a:gd name="T17" fmla="*/ 670 h 840"/>
                <a:gd name="T18" fmla="*/ 679 w 820"/>
                <a:gd name="T19" fmla="*/ 800 h 840"/>
                <a:gd name="T20" fmla="*/ 433 w 820"/>
                <a:gd name="T21" fmla="*/ 800 h 840"/>
                <a:gd name="T22" fmla="*/ 433 w 820"/>
                <a:gd name="T23" fmla="*/ 670 h 840"/>
                <a:gd name="T24" fmla="*/ 41 w 820"/>
                <a:gd name="T25" fmla="*/ 670 h 840"/>
                <a:gd name="T26" fmla="*/ 41 w 820"/>
                <a:gd name="T27" fmla="*/ 507 h 840"/>
                <a:gd name="T28" fmla="*/ 361 w 820"/>
                <a:gd name="T29" fmla="*/ 41 h 840"/>
                <a:gd name="T30" fmla="*/ 622 w 820"/>
                <a:gd name="T31" fmla="*/ 41 h 840"/>
                <a:gd name="T32" fmla="*/ 698 w 820"/>
                <a:gd name="T33" fmla="*/ 0 h 840"/>
                <a:gd name="T34" fmla="*/ 622 w 820"/>
                <a:gd name="T35" fmla="*/ 0 h 840"/>
                <a:gd name="T36" fmla="*/ 361 w 820"/>
                <a:gd name="T37" fmla="*/ 0 h 840"/>
                <a:gd name="T38" fmla="*/ 341 w 820"/>
                <a:gd name="T39" fmla="*/ 0 h 840"/>
                <a:gd name="T40" fmla="*/ 328 w 820"/>
                <a:gd name="T41" fmla="*/ 18 h 840"/>
                <a:gd name="T42" fmla="*/ 7 w 820"/>
                <a:gd name="T43" fmla="*/ 484 h 840"/>
                <a:gd name="T44" fmla="*/ 0 w 820"/>
                <a:gd name="T45" fmla="*/ 495 h 840"/>
                <a:gd name="T46" fmla="*/ 0 w 820"/>
                <a:gd name="T47" fmla="*/ 507 h 840"/>
                <a:gd name="T48" fmla="*/ 0 w 820"/>
                <a:gd name="T49" fmla="*/ 670 h 840"/>
                <a:gd name="T50" fmla="*/ 0 w 820"/>
                <a:gd name="T51" fmla="*/ 711 h 840"/>
                <a:gd name="T52" fmla="*/ 41 w 820"/>
                <a:gd name="T53" fmla="*/ 711 h 840"/>
                <a:gd name="T54" fmla="*/ 392 w 820"/>
                <a:gd name="T55" fmla="*/ 711 h 840"/>
                <a:gd name="T56" fmla="*/ 392 w 820"/>
                <a:gd name="T57" fmla="*/ 800 h 840"/>
                <a:gd name="T58" fmla="*/ 392 w 820"/>
                <a:gd name="T59" fmla="*/ 840 h 840"/>
                <a:gd name="T60" fmla="*/ 433 w 820"/>
                <a:gd name="T61" fmla="*/ 840 h 840"/>
                <a:gd name="T62" fmla="*/ 679 w 820"/>
                <a:gd name="T63" fmla="*/ 840 h 840"/>
                <a:gd name="T64" fmla="*/ 720 w 820"/>
                <a:gd name="T65" fmla="*/ 840 h 840"/>
                <a:gd name="T66" fmla="*/ 720 w 820"/>
                <a:gd name="T67" fmla="*/ 800 h 840"/>
                <a:gd name="T68" fmla="*/ 720 w 820"/>
                <a:gd name="T69" fmla="*/ 711 h 840"/>
                <a:gd name="T70" fmla="*/ 780 w 820"/>
                <a:gd name="T71" fmla="*/ 711 h 840"/>
                <a:gd name="T72" fmla="*/ 820 w 820"/>
                <a:gd name="T73" fmla="*/ 711 h 840"/>
                <a:gd name="T74" fmla="*/ 820 w 820"/>
                <a:gd name="T75" fmla="*/ 670 h 840"/>
                <a:gd name="T76" fmla="*/ 820 w 820"/>
                <a:gd name="T77" fmla="*/ 471 h 840"/>
                <a:gd name="T78" fmla="*/ 820 w 820"/>
                <a:gd name="T79" fmla="*/ 431 h 840"/>
                <a:gd name="T80" fmla="*/ 780 w 820"/>
                <a:gd name="T81" fmla="*/ 431 h 840"/>
                <a:gd name="T82" fmla="*/ 720 w 820"/>
                <a:gd name="T83" fmla="*/ 431 h 840"/>
                <a:gd name="T84" fmla="*/ 720 w 820"/>
                <a:gd name="T85" fmla="*/ 356 h 840"/>
                <a:gd name="T86" fmla="*/ 720 w 820"/>
                <a:gd name="T87" fmla="*/ 315 h 840"/>
                <a:gd name="T88" fmla="*/ 679 w 820"/>
                <a:gd name="T89" fmla="*/ 315 h 840"/>
                <a:gd name="T90" fmla="*/ 491 w 820"/>
                <a:gd name="T91" fmla="*/ 315 h 840"/>
                <a:gd name="T92" fmla="*/ 656 w 820"/>
                <a:gd name="T93" fmla="*/ 63 h 840"/>
                <a:gd name="T94" fmla="*/ 698 w 820"/>
                <a:gd name="T95" fmla="*/ 0 h 840"/>
                <a:gd name="T96" fmla="*/ 698 w 820"/>
                <a:gd name="T97" fmla="*/ 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0" h="840">
                  <a:moveTo>
                    <a:pt x="622" y="41"/>
                  </a:moveTo>
                  <a:lnTo>
                    <a:pt x="338" y="471"/>
                  </a:lnTo>
                  <a:lnTo>
                    <a:pt x="441" y="471"/>
                  </a:lnTo>
                  <a:lnTo>
                    <a:pt x="441" y="356"/>
                  </a:lnTo>
                  <a:lnTo>
                    <a:pt x="679" y="356"/>
                  </a:lnTo>
                  <a:lnTo>
                    <a:pt x="679" y="471"/>
                  </a:lnTo>
                  <a:lnTo>
                    <a:pt x="780" y="471"/>
                  </a:lnTo>
                  <a:lnTo>
                    <a:pt x="780" y="670"/>
                  </a:lnTo>
                  <a:lnTo>
                    <a:pt x="679" y="670"/>
                  </a:lnTo>
                  <a:lnTo>
                    <a:pt x="679" y="800"/>
                  </a:lnTo>
                  <a:lnTo>
                    <a:pt x="433" y="800"/>
                  </a:lnTo>
                  <a:lnTo>
                    <a:pt x="433" y="670"/>
                  </a:lnTo>
                  <a:lnTo>
                    <a:pt x="41" y="670"/>
                  </a:lnTo>
                  <a:lnTo>
                    <a:pt x="41" y="507"/>
                  </a:lnTo>
                  <a:lnTo>
                    <a:pt x="361" y="41"/>
                  </a:lnTo>
                  <a:lnTo>
                    <a:pt x="622" y="41"/>
                  </a:lnTo>
                  <a:moveTo>
                    <a:pt x="698" y="0"/>
                  </a:moveTo>
                  <a:lnTo>
                    <a:pt x="622" y="0"/>
                  </a:lnTo>
                  <a:lnTo>
                    <a:pt x="361" y="0"/>
                  </a:lnTo>
                  <a:lnTo>
                    <a:pt x="341" y="0"/>
                  </a:lnTo>
                  <a:lnTo>
                    <a:pt x="328" y="18"/>
                  </a:lnTo>
                  <a:lnTo>
                    <a:pt x="7" y="484"/>
                  </a:lnTo>
                  <a:lnTo>
                    <a:pt x="0" y="495"/>
                  </a:lnTo>
                  <a:lnTo>
                    <a:pt x="0" y="507"/>
                  </a:lnTo>
                  <a:lnTo>
                    <a:pt x="0" y="670"/>
                  </a:lnTo>
                  <a:lnTo>
                    <a:pt x="0" y="711"/>
                  </a:lnTo>
                  <a:lnTo>
                    <a:pt x="41" y="711"/>
                  </a:lnTo>
                  <a:lnTo>
                    <a:pt x="392" y="711"/>
                  </a:lnTo>
                  <a:lnTo>
                    <a:pt x="392" y="800"/>
                  </a:lnTo>
                  <a:lnTo>
                    <a:pt x="392" y="840"/>
                  </a:lnTo>
                  <a:lnTo>
                    <a:pt x="433" y="840"/>
                  </a:lnTo>
                  <a:lnTo>
                    <a:pt x="679" y="840"/>
                  </a:lnTo>
                  <a:lnTo>
                    <a:pt x="720" y="840"/>
                  </a:lnTo>
                  <a:lnTo>
                    <a:pt x="720" y="800"/>
                  </a:lnTo>
                  <a:lnTo>
                    <a:pt x="720" y="711"/>
                  </a:lnTo>
                  <a:lnTo>
                    <a:pt x="780" y="711"/>
                  </a:lnTo>
                  <a:lnTo>
                    <a:pt x="820" y="711"/>
                  </a:lnTo>
                  <a:lnTo>
                    <a:pt x="820" y="670"/>
                  </a:lnTo>
                  <a:lnTo>
                    <a:pt x="820" y="471"/>
                  </a:lnTo>
                  <a:lnTo>
                    <a:pt x="820" y="431"/>
                  </a:lnTo>
                  <a:lnTo>
                    <a:pt x="780" y="431"/>
                  </a:lnTo>
                  <a:lnTo>
                    <a:pt x="720" y="431"/>
                  </a:lnTo>
                  <a:lnTo>
                    <a:pt x="720" y="356"/>
                  </a:lnTo>
                  <a:lnTo>
                    <a:pt x="720" y="315"/>
                  </a:lnTo>
                  <a:lnTo>
                    <a:pt x="679" y="315"/>
                  </a:lnTo>
                  <a:lnTo>
                    <a:pt x="491" y="315"/>
                  </a:lnTo>
                  <a:lnTo>
                    <a:pt x="656" y="63"/>
                  </a:lnTo>
                  <a:lnTo>
                    <a:pt x="698" y="0"/>
                  </a:lnTo>
                  <a:lnTo>
                    <a:pt x="698"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endParaRPr lang="en-US" sz="1200"/>
            </a:p>
          </p:txBody>
        </p:sp>
      </p:grpSp>
      <p:pic>
        <p:nvPicPr>
          <p:cNvPr id="30" name="Picture 29" descr="A close up of a sign&#10;&#10;Description automatically generated">
            <a:extLst>
              <a:ext uri="{FF2B5EF4-FFF2-40B4-BE49-F238E27FC236}">
                <a16:creationId xmlns:a16="http://schemas.microsoft.com/office/drawing/2014/main" id="{F869723E-9E9E-AD47-9914-DD8D37FC839E}"/>
              </a:ext>
            </a:extLst>
          </p:cNvPr>
          <p:cNvPicPr>
            <a:picLocks noChangeAspect="1"/>
          </p:cNvPicPr>
          <p:nvPr userDrawn="1"/>
        </p:nvPicPr>
        <p:blipFill>
          <a:blip r:embed="rId2"/>
          <a:stretch>
            <a:fillRect/>
          </a:stretch>
        </p:blipFill>
        <p:spPr>
          <a:xfrm>
            <a:off x="11124348" y="5837422"/>
            <a:ext cx="823892" cy="823892"/>
          </a:xfrm>
          <a:prstGeom prst="rect">
            <a:avLst/>
          </a:prstGeom>
        </p:spPr>
      </p:pic>
      <p:sp>
        <p:nvSpPr>
          <p:cNvPr id="31" name="Text Placeholder 21">
            <a:extLst>
              <a:ext uri="{FF2B5EF4-FFF2-40B4-BE49-F238E27FC236}">
                <a16:creationId xmlns:a16="http://schemas.microsoft.com/office/drawing/2014/main" id="{316AE973-0715-8144-973F-436D71348A7A}"/>
              </a:ext>
            </a:extLst>
          </p:cNvPr>
          <p:cNvSpPr>
            <a:spLocks noGrp="1"/>
          </p:cNvSpPr>
          <p:nvPr>
            <p:ph type="body" sz="quarter" idx="11" hasCustomPrompt="1"/>
          </p:nvPr>
        </p:nvSpPr>
        <p:spPr>
          <a:xfrm>
            <a:off x="520862" y="357979"/>
            <a:ext cx="11169568"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32" name="Text Placeholder 27">
            <a:extLst>
              <a:ext uri="{FF2B5EF4-FFF2-40B4-BE49-F238E27FC236}">
                <a16:creationId xmlns:a16="http://schemas.microsoft.com/office/drawing/2014/main" id="{49F217CD-410B-1C41-92DA-FD67BEB80476}"/>
              </a:ext>
            </a:extLst>
          </p:cNvPr>
          <p:cNvSpPr>
            <a:spLocks noGrp="1"/>
          </p:cNvSpPr>
          <p:nvPr>
            <p:ph type="body" sz="quarter" idx="18" hasCustomPrompt="1"/>
          </p:nvPr>
        </p:nvSpPr>
        <p:spPr>
          <a:xfrm>
            <a:off x="2119982" y="2127782"/>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1</a:t>
            </a:r>
          </a:p>
        </p:txBody>
      </p:sp>
      <p:sp>
        <p:nvSpPr>
          <p:cNvPr id="33" name="Text Placeholder 27">
            <a:extLst>
              <a:ext uri="{FF2B5EF4-FFF2-40B4-BE49-F238E27FC236}">
                <a16:creationId xmlns:a16="http://schemas.microsoft.com/office/drawing/2014/main" id="{31BFE00D-4D0C-774D-B47B-6916826AC25C}"/>
              </a:ext>
            </a:extLst>
          </p:cNvPr>
          <p:cNvSpPr>
            <a:spLocks noGrp="1"/>
          </p:cNvSpPr>
          <p:nvPr>
            <p:ph type="body" sz="quarter" idx="14" hasCustomPrompt="1"/>
          </p:nvPr>
        </p:nvSpPr>
        <p:spPr>
          <a:xfrm>
            <a:off x="2118524" y="2541080"/>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4" name="Text Placeholder 27">
            <a:extLst>
              <a:ext uri="{FF2B5EF4-FFF2-40B4-BE49-F238E27FC236}">
                <a16:creationId xmlns:a16="http://schemas.microsoft.com/office/drawing/2014/main" id="{525A7905-D350-204D-836C-7C66591D3479}"/>
              </a:ext>
            </a:extLst>
          </p:cNvPr>
          <p:cNvSpPr>
            <a:spLocks noGrp="1"/>
          </p:cNvSpPr>
          <p:nvPr>
            <p:ph type="body" sz="quarter" idx="19" hasCustomPrompt="1"/>
          </p:nvPr>
        </p:nvSpPr>
        <p:spPr>
          <a:xfrm>
            <a:off x="2255024" y="4189389"/>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3</a:t>
            </a:r>
          </a:p>
        </p:txBody>
      </p:sp>
      <p:sp>
        <p:nvSpPr>
          <p:cNvPr id="35" name="Text Placeholder 27">
            <a:extLst>
              <a:ext uri="{FF2B5EF4-FFF2-40B4-BE49-F238E27FC236}">
                <a16:creationId xmlns:a16="http://schemas.microsoft.com/office/drawing/2014/main" id="{AEFE44B0-FF9B-6A4C-A04A-712DB045807C}"/>
              </a:ext>
            </a:extLst>
          </p:cNvPr>
          <p:cNvSpPr>
            <a:spLocks noGrp="1"/>
          </p:cNvSpPr>
          <p:nvPr>
            <p:ph type="body" sz="quarter" idx="20" hasCustomPrompt="1"/>
          </p:nvPr>
        </p:nvSpPr>
        <p:spPr>
          <a:xfrm>
            <a:off x="2253566" y="4602687"/>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6" name="Text Placeholder 27">
            <a:extLst>
              <a:ext uri="{FF2B5EF4-FFF2-40B4-BE49-F238E27FC236}">
                <a16:creationId xmlns:a16="http://schemas.microsoft.com/office/drawing/2014/main" id="{EDC975B8-AA41-BA41-B100-62FB30B06DE6}"/>
              </a:ext>
            </a:extLst>
          </p:cNvPr>
          <p:cNvSpPr>
            <a:spLocks noGrp="1"/>
          </p:cNvSpPr>
          <p:nvPr>
            <p:ph type="body" sz="quarter" idx="21" hasCustomPrompt="1"/>
          </p:nvPr>
        </p:nvSpPr>
        <p:spPr>
          <a:xfrm>
            <a:off x="7723723" y="2173505"/>
            <a:ext cx="3154838"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2</a:t>
            </a:r>
          </a:p>
        </p:txBody>
      </p:sp>
      <p:sp>
        <p:nvSpPr>
          <p:cNvPr id="37" name="Text Placeholder 27">
            <a:extLst>
              <a:ext uri="{FF2B5EF4-FFF2-40B4-BE49-F238E27FC236}">
                <a16:creationId xmlns:a16="http://schemas.microsoft.com/office/drawing/2014/main" id="{A7E971EE-86AA-BA45-8AC7-DDCE3FC0AE8B}"/>
              </a:ext>
            </a:extLst>
          </p:cNvPr>
          <p:cNvSpPr>
            <a:spLocks noGrp="1"/>
          </p:cNvSpPr>
          <p:nvPr>
            <p:ph type="body" sz="quarter" idx="22" hasCustomPrompt="1"/>
          </p:nvPr>
        </p:nvSpPr>
        <p:spPr>
          <a:xfrm>
            <a:off x="7722265" y="2586803"/>
            <a:ext cx="3154838"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8" name="Text Placeholder 27">
            <a:extLst>
              <a:ext uri="{FF2B5EF4-FFF2-40B4-BE49-F238E27FC236}">
                <a16:creationId xmlns:a16="http://schemas.microsoft.com/office/drawing/2014/main" id="{5A678D6D-982A-2644-96EC-45761119017A}"/>
              </a:ext>
            </a:extLst>
          </p:cNvPr>
          <p:cNvSpPr>
            <a:spLocks noGrp="1"/>
          </p:cNvSpPr>
          <p:nvPr>
            <p:ph type="body" sz="quarter" idx="23" hasCustomPrompt="1"/>
          </p:nvPr>
        </p:nvSpPr>
        <p:spPr>
          <a:xfrm>
            <a:off x="7816714" y="4099838"/>
            <a:ext cx="3061847"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4</a:t>
            </a:r>
          </a:p>
        </p:txBody>
      </p:sp>
      <p:sp>
        <p:nvSpPr>
          <p:cNvPr id="39" name="Text Placeholder 27">
            <a:extLst>
              <a:ext uri="{FF2B5EF4-FFF2-40B4-BE49-F238E27FC236}">
                <a16:creationId xmlns:a16="http://schemas.microsoft.com/office/drawing/2014/main" id="{10372AFD-010E-A443-AA65-4BB16A3520E0}"/>
              </a:ext>
            </a:extLst>
          </p:cNvPr>
          <p:cNvSpPr>
            <a:spLocks noGrp="1"/>
          </p:cNvSpPr>
          <p:nvPr>
            <p:ph type="body" sz="quarter" idx="24" hasCustomPrompt="1"/>
          </p:nvPr>
        </p:nvSpPr>
        <p:spPr>
          <a:xfrm>
            <a:off x="7815256" y="4513136"/>
            <a:ext cx="3061847"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Tree>
    <p:extLst>
      <p:ext uri="{BB962C8B-B14F-4D97-AF65-F5344CB8AC3E}">
        <p14:creationId xmlns:p14="http://schemas.microsoft.com/office/powerpoint/2010/main" val="267099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nodeType="afterEffect">
                                  <p:stCondLst>
                                    <p:cond delay="0"/>
                                  </p:stCondLst>
                                  <p:childTnLst>
                                    <p:set>
                                      <p:cBhvr>
                                        <p:cTn id="6" dur="1000" fill="hold">
                                          <p:stCondLst>
                                            <p:cond delay="0"/>
                                          </p:stCondLst>
                                        </p:cTn>
                                        <p:tgtEl>
                                          <p:spTgt spid="10"/>
                                        </p:tgtEl>
                                        <p:attrNameLst>
                                          <p:attrName>style.visibility</p:attrName>
                                        </p:attrNameLst>
                                      </p:cBhvr>
                                      <p:to>
                                        <p:strVal val="visible"/>
                                      </p:to>
                                    </p:set>
                                    <p:anim to="" calcmode="lin" valueType="num">
                                      <p:cBhvr>
                                        <p:cTn id="7" dur="1000" fill="hold">
                                          <p:stCondLst>
                                            <p:cond delay="0"/>
                                          </p:stCondLst>
                                        </p:cTn>
                                        <p:tgtEl>
                                          <p:spTgt spid="10"/>
                                        </p:tgtEl>
                                        <p:attrNameLst>
                                          <p:attrName>ppt_h</p:attrName>
                                        </p:attrNameLst>
                                      </p:cBhvr>
                                      <p:tavLst>
                                        <p:tav tm="0" fmla="#ppt_h-#ppt_h*((1.5-1.5*$)^3-(1.5-1.5*$)^2)">
                                          <p:val>
                                            <p:strVal val="0"/>
                                          </p:val>
                                        </p:tav>
                                        <p:tav tm="100000">
                                          <p:val>
                                            <p:strVal val="1"/>
                                          </p:val>
                                        </p:tav>
                                      </p:tavLst>
                                    </p:anim>
                                    <p:anim to="" calcmode="lin" valueType="num">
                                      <p:cBhvr>
                                        <p:cTn id="8" dur="1000" fill="hold">
                                          <p:stCondLst>
                                            <p:cond delay="0"/>
                                          </p:stCondLst>
                                        </p:cTn>
                                        <p:tgtEl>
                                          <p:spTgt spid="10"/>
                                        </p:tgtEl>
                                        <p:attrNameLst>
                                          <p:attrName>ppt_w</p:attrName>
                                        </p:attrNameLst>
                                      </p:cBhvr>
                                      <p:tavLst>
                                        <p:tav tm="0" fmla="#ppt_w-#ppt_w*((1.5-1.5*$)^3-(1.5-1.5*$)^2)">
                                          <p:val>
                                            <p:strVal val="0"/>
                                          </p:val>
                                        </p:tav>
                                        <p:tav tm="100000">
                                          <p:val>
                                            <p:strVal val="1"/>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1000"/>
                            </p:stCondLst>
                            <p:childTnLst>
                              <p:par>
                                <p:cTn id="13" presetID="0" presetClass="entr" presetSubtype="0" fill="hold" nodeType="afterEffect">
                                  <p:stCondLst>
                                    <p:cond delay="0"/>
                                  </p:stCondLst>
                                  <p:childTnLst>
                                    <p:set>
                                      <p:cBhvr>
                                        <p:cTn id="14" dur="1000" fill="hold">
                                          <p:stCondLst>
                                            <p:cond delay="0"/>
                                          </p:stCondLst>
                                        </p:cTn>
                                        <p:tgtEl>
                                          <p:spTgt spid="14"/>
                                        </p:tgtEl>
                                        <p:attrNameLst>
                                          <p:attrName>style.visibility</p:attrName>
                                        </p:attrNameLst>
                                      </p:cBhvr>
                                      <p:to>
                                        <p:strVal val="visible"/>
                                      </p:to>
                                    </p:set>
                                    <p:anim to="" calcmode="lin" valueType="num">
                                      <p:cBhvr>
                                        <p:cTn id="15" dur="1000" fill="hold">
                                          <p:stCondLst>
                                            <p:cond delay="0"/>
                                          </p:stCondLst>
                                        </p:cTn>
                                        <p:tgtEl>
                                          <p:spTgt spid="14"/>
                                        </p:tgtEl>
                                        <p:attrNameLst>
                                          <p:attrName>ppt_h</p:attrName>
                                        </p:attrNameLst>
                                      </p:cBhvr>
                                      <p:tavLst>
                                        <p:tav tm="0" fmla="#ppt_h-#ppt_h*((1.5-1.5*$)^3-(1.5-1.5*$)^2)">
                                          <p:val>
                                            <p:strVal val="0"/>
                                          </p:val>
                                        </p:tav>
                                        <p:tav tm="100000">
                                          <p:val>
                                            <p:strVal val="1"/>
                                          </p:val>
                                        </p:tav>
                                      </p:tavLst>
                                    </p:anim>
                                    <p:anim to="" calcmode="lin" valueType="num">
                                      <p:cBhvr>
                                        <p:cTn id="16" dur="1000" fill="hold">
                                          <p:stCondLst>
                                            <p:cond delay="0"/>
                                          </p:stCondLst>
                                        </p:cTn>
                                        <p:tgtEl>
                                          <p:spTgt spid="14"/>
                                        </p:tgtEl>
                                        <p:attrNameLst>
                                          <p:attrName>ppt_w</p:attrName>
                                        </p:attrNameLst>
                                      </p:cBhvr>
                                      <p:tavLst>
                                        <p:tav tm="0" fmla="#ppt_w-#ppt_w*((1.5-1.5*$)^3-(1.5-1.5*$)^2)">
                                          <p:val>
                                            <p:strVal val="0"/>
                                          </p:val>
                                        </p:tav>
                                        <p:tav tm="100000">
                                          <p:val>
                                            <p:strVal val="1"/>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par>
                          <p:cTn id="20" fill="hold">
                            <p:stCondLst>
                              <p:cond delay="2000"/>
                            </p:stCondLst>
                            <p:childTnLst>
                              <p:par>
                                <p:cTn id="21" presetID="0" presetClass="entr" presetSubtype="0" fill="hold" nodeType="afterEffect">
                                  <p:stCondLst>
                                    <p:cond delay="0"/>
                                  </p:stCondLst>
                                  <p:childTnLst>
                                    <p:set>
                                      <p:cBhvr>
                                        <p:cTn id="22" dur="1000" fill="hold">
                                          <p:stCondLst>
                                            <p:cond delay="0"/>
                                          </p:stCondLst>
                                        </p:cTn>
                                        <p:tgtEl>
                                          <p:spTgt spid="17"/>
                                        </p:tgtEl>
                                        <p:attrNameLst>
                                          <p:attrName>style.visibility</p:attrName>
                                        </p:attrNameLst>
                                      </p:cBhvr>
                                      <p:to>
                                        <p:strVal val="visible"/>
                                      </p:to>
                                    </p:set>
                                    <p:anim to="" calcmode="lin" valueType="num">
                                      <p:cBhvr>
                                        <p:cTn id="23" dur="1000" fill="hold">
                                          <p:stCondLst>
                                            <p:cond delay="0"/>
                                          </p:stCondLst>
                                        </p:cTn>
                                        <p:tgtEl>
                                          <p:spTgt spid="17"/>
                                        </p:tgtEl>
                                        <p:attrNameLst>
                                          <p:attrName>ppt_h</p:attrName>
                                        </p:attrNameLst>
                                      </p:cBhvr>
                                      <p:tavLst>
                                        <p:tav tm="0" fmla="#ppt_h-#ppt_h*((1.5-1.5*$)^3-(1.5-1.5*$)^2)">
                                          <p:val>
                                            <p:strVal val="0"/>
                                          </p:val>
                                        </p:tav>
                                        <p:tav tm="100000">
                                          <p:val>
                                            <p:strVal val="1"/>
                                          </p:val>
                                        </p:tav>
                                      </p:tavLst>
                                    </p:anim>
                                    <p:anim to="" calcmode="lin" valueType="num">
                                      <p:cBhvr>
                                        <p:cTn id="24" dur="1000" fill="hold">
                                          <p:stCondLst>
                                            <p:cond delay="0"/>
                                          </p:stCondLst>
                                        </p:cTn>
                                        <p:tgtEl>
                                          <p:spTgt spid="17"/>
                                        </p:tgtEl>
                                        <p:attrNameLst>
                                          <p:attrName>ppt_w</p:attrName>
                                        </p:attrNameLst>
                                      </p:cBhvr>
                                      <p:tavLst>
                                        <p:tav tm="0" fmla="#ppt_w-#ppt_w*((1.5-1.5*$)^3-(1.5-1.5*$)^2)">
                                          <p:val>
                                            <p:strVal val="0"/>
                                          </p:val>
                                        </p:tav>
                                        <p:tav tm="100000">
                                          <p:val>
                                            <p:strVal val="1"/>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childTnLst>
                          </p:cTn>
                        </p:par>
                        <p:par>
                          <p:cTn id="28" fill="hold">
                            <p:stCondLst>
                              <p:cond delay="3000"/>
                            </p:stCondLst>
                            <p:childTnLst>
                              <p:par>
                                <p:cTn id="29" presetID="0" presetClass="entr" presetSubtype="0" fill="hold" nodeType="afterEffect">
                                  <p:stCondLst>
                                    <p:cond delay="0"/>
                                  </p:stCondLst>
                                  <p:childTnLst>
                                    <p:set>
                                      <p:cBhvr>
                                        <p:cTn id="30" dur="1000" fill="hold">
                                          <p:stCondLst>
                                            <p:cond delay="0"/>
                                          </p:stCondLst>
                                        </p:cTn>
                                        <p:tgtEl>
                                          <p:spTgt spid="20"/>
                                        </p:tgtEl>
                                        <p:attrNameLst>
                                          <p:attrName>style.visibility</p:attrName>
                                        </p:attrNameLst>
                                      </p:cBhvr>
                                      <p:to>
                                        <p:strVal val="visible"/>
                                      </p:to>
                                    </p:set>
                                    <p:anim to="" calcmode="lin" valueType="num">
                                      <p:cBhvr>
                                        <p:cTn id="31" dur="1000" fill="hold">
                                          <p:stCondLst>
                                            <p:cond delay="0"/>
                                          </p:stCondLst>
                                        </p:cTn>
                                        <p:tgtEl>
                                          <p:spTgt spid="20"/>
                                        </p:tgtEl>
                                        <p:attrNameLst>
                                          <p:attrName>ppt_h</p:attrName>
                                        </p:attrNameLst>
                                      </p:cBhvr>
                                      <p:tavLst>
                                        <p:tav tm="0" fmla="#ppt_h-#ppt_h*((1.5-1.5*$)^3-(1.5-1.5*$)^2)">
                                          <p:val>
                                            <p:strVal val="0"/>
                                          </p:val>
                                        </p:tav>
                                        <p:tav tm="100000">
                                          <p:val>
                                            <p:strVal val="1"/>
                                          </p:val>
                                        </p:tav>
                                      </p:tavLst>
                                    </p:anim>
                                    <p:anim to="" calcmode="lin" valueType="num">
                                      <p:cBhvr>
                                        <p:cTn id="32" dur="1000" fill="hold">
                                          <p:stCondLst>
                                            <p:cond delay="0"/>
                                          </p:stCondLst>
                                        </p:cTn>
                                        <p:tgtEl>
                                          <p:spTgt spid="20"/>
                                        </p:tgtEl>
                                        <p:attrNameLst>
                                          <p:attrName>ppt_w</p:attrName>
                                        </p:attrNameLst>
                                      </p:cBhvr>
                                      <p:tavLst>
                                        <p:tav tm="0" fmla="#ppt_w-#ppt_w*((1.5-1.5*$)^3-(1.5-1.5*$)^2)">
                                          <p:val>
                                            <p:strVal val="0"/>
                                          </p:val>
                                        </p:tav>
                                        <p:tav tm="100000">
                                          <p:val>
                                            <p:strVal val="1"/>
                                          </p:val>
                                        </p:tav>
                                      </p:tavLst>
                                    </p:anim>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Point Infographic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EBDA90-E50E-A144-B9F4-EDC1DD1A2247}"/>
              </a:ext>
            </a:extLst>
          </p:cNvPr>
          <p:cNvSpPr/>
          <p:nvPr userDrawn="1"/>
        </p:nvSpPr>
        <p:spPr>
          <a:xfrm>
            <a:off x="577851" y="2076888"/>
            <a:ext cx="2690283" cy="33422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p>
        </p:txBody>
      </p:sp>
      <p:sp>
        <p:nvSpPr>
          <p:cNvPr id="7" name="Rectangle 6">
            <a:extLst>
              <a:ext uri="{FF2B5EF4-FFF2-40B4-BE49-F238E27FC236}">
                <a16:creationId xmlns:a16="http://schemas.microsoft.com/office/drawing/2014/main" id="{A8705024-B5C1-964D-B421-2A311C559D10}"/>
              </a:ext>
            </a:extLst>
          </p:cNvPr>
          <p:cNvSpPr/>
          <p:nvPr userDrawn="1"/>
        </p:nvSpPr>
        <p:spPr>
          <a:xfrm>
            <a:off x="3360209" y="2076888"/>
            <a:ext cx="2690283" cy="33422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p>
        </p:txBody>
      </p:sp>
      <p:sp>
        <p:nvSpPr>
          <p:cNvPr id="8" name="Rectangle 7">
            <a:extLst>
              <a:ext uri="{FF2B5EF4-FFF2-40B4-BE49-F238E27FC236}">
                <a16:creationId xmlns:a16="http://schemas.microsoft.com/office/drawing/2014/main" id="{F163DAE4-6D9D-064E-851D-77BF4A05CACE}"/>
              </a:ext>
            </a:extLst>
          </p:cNvPr>
          <p:cNvSpPr/>
          <p:nvPr userDrawn="1"/>
        </p:nvSpPr>
        <p:spPr>
          <a:xfrm>
            <a:off x="6142567" y="2076888"/>
            <a:ext cx="2690283" cy="33422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p>
        </p:txBody>
      </p:sp>
      <p:sp>
        <p:nvSpPr>
          <p:cNvPr id="9" name="Rectangle 8">
            <a:extLst>
              <a:ext uri="{FF2B5EF4-FFF2-40B4-BE49-F238E27FC236}">
                <a16:creationId xmlns:a16="http://schemas.microsoft.com/office/drawing/2014/main" id="{DBC98620-7A89-6444-9F83-93FC7D325148}"/>
              </a:ext>
            </a:extLst>
          </p:cNvPr>
          <p:cNvSpPr/>
          <p:nvPr userDrawn="1"/>
        </p:nvSpPr>
        <p:spPr>
          <a:xfrm>
            <a:off x="8924926" y="2076888"/>
            <a:ext cx="2690283" cy="334227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p>
        </p:txBody>
      </p:sp>
      <p:pic>
        <p:nvPicPr>
          <p:cNvPr id="29" name="Picture 28" descr="A close up of a sign&#10;&#10;Description automatically generated">
            <a:extLst>
              <a:ext uri="{FF2B5EF4-FFF2-40B4-BE49-F238E27FC236}">
                <a16:creationId xmlns:a16="http://schemas.microsoft.com/office/drawing/2014/main" id="{A9F24C96-519D-3A4B-85AB-2C51D89F00B1}"/>
              </a:ext>
            </a:extLst>
          </p:cNvPr>
          <p:cNvPicPr>
            <a:picLocks noChangeAspect="1"/>
          </p:cNvPicPr>
          <p:nvPr userDrawn="1"/>
        </p:nvPicPr>
        <p:blipFill>
          <a:blip r:embed="rId2"/>
          <a:stretch>
            <a:fillRect/>
          </a:stretch>
        </p:blipFill>
        <p:spPr>
          <a:xfrm>
            <a:off x="11124348" y="5837422"/>
            <a:ext cx="823892" cy="823892"/>
          </a:xfrm>
          <a:prstGeom prst="rect">
            <a:avLst/>
          </a:prstGeom>
        </p:spPr>
      </p:pic>
      <p:sp>
        <p:nvSpPr>
          <p:cNvPr id="30" name="Text Placeholder 21">
            <a:extLst>
              <a:ext uri="{FF2B5EF4-FFF2-40B4-BE49-F238E27FC236}">
                <a16:creationId xmlns:a16="http://schemas.microsoft.com/office/drawing/2014/main" id="{D76C8AB0-5DF0-FE47-A325-C64AB2AE46CF}"/>
              </a:ext>
            </a:extLst>
          </p:cNvPr>
          <p:cNvSpPr>
            <a:spLocks noGrp="1"/>
          </p:cNvSpPr>
          <p:nvPr>
            <p:ph type="body" sz="quarter" idx="11" hasCustomPrompt="1"/>
          </p:nvPr>
        </p:nvSpPr>
        <p:spPr>
          <a:xfrm>
            <a:off x="520862" y="452108"/>
            <a:ext cx="11169568"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31" name="Text Placeholder 27">
            <a:extLst>
              <a:ext uri="{FF2B5EF4-FFF2-40B4-BE49-F238E27FC236}">
                <a16:creationId xmlns:a16="http://schemas.microsoft.com/office/drawing/2014/main" id="{510BF016-B02C-AC47-8633-5FB2C476C890}"/>
              </a:ext>
            </a:extLst>
          </p:cNvPr>
          <p:cNvSpPr>
            <a:spLocks noGrp="1"/>
          </p:cNvSpPr>
          <p:nvPr>
            <p:ph type="body" sz="quarter" idx="19" hasCustomPrompt="1"/>
          </p:nvPr>
        </p:nvSpPr>
        <p:spPr>
          <a:xfrm>
            <a:off x="809940" y="3176182"/>
            <a:ext cx="2245758"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bg1"/>
                </a:solidFill>
              </a:defRPr>
            </a:lvl1pPr>
          </a:lstStyle>
          <a:p>
            <a:pPr lvl="0"/>
            <a:r>
              <a:rPr lang="en-US"/>
              <a:t>Heading 1</a:t>
            </a:r>
          </a:p>
        </p:txBody>
      </p:sp>
      <p:sp>
        <p:nvSpPr>
          <p:cNvPr id="32" name="Text Placeholder 27">
            <a:extLst>
              <a:ext uri="{FF2B5EF4-FFF2-40B4-BE49-F238E27FC236}">
                <a16:creationId xmlns:a16="http://schemas.microsoft.com/office/drawing/2014/main" id="{FBDEB422-DD73-4240-9C17-9BB34DDA487E}"/>
              </a:ext>
            </a:extLst>
          </p:cNvPr>
          <p:cNvSpPr>
            <a:spLocks noGrp="1"/>
          </p:cNvSpPr>
          <p:nvPr>
            <p:ph type="body" sz="quarter" idx="20" hasCustomPrompt="1"/>
          </p:nvPr>
        </p:nvSpPr>
        <p:spPr>
          <a:xfrm>
            <a:off x="763037" y="3575118"/>
            <a:ext cx="2327403" cy="1655788"/>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Text</a:t>
            </a:r>
          </a:p>
        </p:txBody>
      </p:sp>
      <p:sp>
        <p:nvSpPr>
          <p:cNvPr id="35" name="Text Placeholder 27">
            <a:extLst>
              <a:ext uri="{FF2B5EF4-FFF2-40B4-BE49-F238E27FC236}">
                <a16:creationId xmlns:a16="http://schemas.microsoft.com/office/drawing/2014/main" id="{244D6D73-7383-1047-A194-82BCC0AA9AD1}"/>
              </a:ext>
            </a:extLst>
          </p:cNvPr>
          <p:cNvSpPr>
            <a:spLocks noGrp="1"/>
          </p:cNvSpPr>
          <p:nvPr>
            <p:ph type="body" sz="quarter" idx="21" hasCustomPrompt="1"/>
          </p:nvPr>
        </p:nvSpPr>
        <p:spPr>
          <a:xfrm>
            <a:off x="3565414" y="3191907"/>
            <a:ext cx="2245758"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bg1"/>
                </a:solidFill>
              </a:defRPr>
            </a:lvl1pPr>
          </a:lstStyle>
          <a:p>
            <a:pPr lvl="0"/>
            <a:r>
              <a:rPr lang="en-US"/>
              <a:t>Heading 2</a:t>
            </a:r>
          </a:p>
        </p:txBody>
      </p:sp>
      <p:sp>
        <p:nvSpPr>
          <p:cNvPr id="36" name="Text Placeholder 27">
            <a:extLst>
              <a:ext uri="{FF2B5EF4-FFF2-40B4-BE49-F238E27FC236}">
                <a16:creationId xmlns:a16="http://schemas.microsoft.com/office/drawing/2014/main" id="{D6E3CA09-1665-8943-BDAE-33FE004BDD1D}"/>
              </a:ext>
            </a:extLst>
          </p:cNvPr>
          <p:cNvSpPr>
            <a:spLocks noGrp="1"/>
          </p:cNvSpPr>
          <p:nvPr>
            <p:ph type="body" sz="quarter" idx="22" hasCustomPrompt="1"/>
          </p:nvPr>
        </p:nvSpPr>
        <p:spPr>
          <a:xfrm>
            <a:off x="3518511" y="3590843"/>
            <a:ext cx="2327403" cy="1640063"/>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Text</a:t>
            </a:r>
          </a:p>
        </p:txBody>
      </p:sp>
      <p:sp>
        <p:nvSpPr>
          <p:cNvPr id="37" name="Text Placeholder 27">
            <a:extLst>
              <a:ext uri="{FF2B5EF4-FFF2-40B4-BE49-F238E27FC236}">
                <a16:creationId xmlns:a16="http://schemas.microsoft.com/office/drawing/2014/main" id="{9DF8CB79-A806-7E4F-9AF3-4438ED653626}"/>
              </a:ext>
            </a:extLst>
          </p:cNvPr>
          <p:cNvSpPr>
            <a:spLocks noGrp="1"/>
          </p:cNvSpPr>
          <p:nvPr>
            <p:ph type="body" sz="quarter" idx="23" hasCustomPrompt="1"/>
          </p:nvPr>
        </p:nvSpPr>
        <p:spPr>
          <a:xfrm>
            <a:off x="6360383" y="3191907"/>
            <a:ext cx="2245758"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bg1"/>
                </a:solidFill>
              </a:defRPr>
            </a:lvl1pPr>
          </a:lstStyle>
          <a:p>
            <a:pPr lvl="0"/>
            <a:r>
              <a:rPr lang="en-US"/>
              <a:t>Heading 3</a:t>
            </a:r>
          </a:p>
        </p:txBody>
      </p:sp>
      <p:sp>
        <p:nvSpPr>
          <p:cNvPr id="38" name="Text Placeholder 27">
            <a:extLst>
              <a:ext uri="{FF2B5EF4-FFF2-40B4-BE49-F238E27FC236}">
                <a16:creationId xmlns:a16="http://schemas.microsoft.com/office/drawing/2014/main" id="{B7753318-B020-CA41-97BD-1BE5D4FF85E3}"/>
              </a:ext>
            </a:extLst>
          </p:cNvPr>
          <p:cNvSpPr>
            <a:spLocks noGrp="1"/>
          </p:cNvSpPr>
          <p:nvPr>
            <p:ph type="body" sz="quarter" idx="24" hasCustomPrompt="1"/>
          </p:nvPr>
        </p:nvSpPr>
        <p:spPr>
          <a:xfrm>
            <a:off x="6313480" y="3590843"/>
            <a:ext cx="2327403" cy="1640063"/>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Text</a:t>
            </a:r>
          </a:p>
        </p:txBody>
      </p:sp>
      <p:sp>
        <p:nvSpPr>
          <p:cNvPr id="39" name="Text Placeholder 27">
            <a:extLst>
              <a:ext uri="{FF2B5EF4-FFF2-40B4-BE49-F238E27FC236}">
                <a16:creationId xmlns:a16="http://schemas.microsoft.com/office/drawing/2014/main" id="{F59D6056-E084-CB41-B8F2-C6239735893D}"/>
              </a:ext>
            </a:extLst>
          </p:cNvPr>
          <p:cNvSpPr>
            <a:spLocks noGrp="1"/>
          </p:cNvSpPr>
          <p:nvPr>
            <p:ph type="body" sz="quarter" idx="25" hasCustomPrompt="1"/>
          </p:nvPr>
        </p:nvSpPr>
        <p:spPr>
          <a:xfrm>
            <a:off x="9169538" y="3182763"/>
            <a:ext cx="2245758"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bg1"/>
                </a:solidFill>
              </a:defRPr>
            </a:lvl1pPr>
          </a:lstStyle>
          <a:p>
            <a:pPr lvl="0"/>
            <a:r>
              <a:rPr lang="en-US"/>
              <a:t>Heading 4</a:t>
            </a:r>
          </a:p>
        </p:txBody>
      </p:sp>
      <p:sp>
        <p:nvSpPr>
          <p:cNvPr id="40" name="Text Placeholder 27">
            <a:extLst>
              <a:ext uri="{FF2B5EF4-FFF2-40B4-BE49-F238E27FC236}">
                <a16:creationId xmlns:a16="http://schemas.microsoft.com/office/drawing/2014/main" id="{FEFDF1AC-53E8-0042-8388-C07125C70BAC}"/>
              </a:ext>
            </a:extLst>
          </p:cNvPr>
          <p:cNvSpPr>
            <a:spLocks noGrp="1"/>
          </p:cNvSpPr>
          <p:nvPr>
            <p:ph type="body" sz="quarter" idx="26" hasCustomPrompt="1"/>
          </p:nvPr>
        </p:nvSpPr>
        <p:spPr>
          <a:xfrm>
            <a:off x="9122635" y="3581699"/>
            <a:ext cx="2327403" cy="1649207"/>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Text</a:t>
            </a:r>
          </a:p>
        </p:txBody>
      </p:sp>
      <p:sp>
        <p:nvSpPr>
          <p:cNvPr id="22" name="Text Placeholder 27">
            <a:extLst>
              <a:ext uri="{FF2B5EF4-FFF2-40B4-BE49-F238E27FC236}">
                <a16:creationId xmlns:a16="http://schemas.microsoft.com/office/drawing/2014/main" id="{544B1EB4-D9C3-974E-961F-5C2027A148BB}"/>
              </a:ext>
            </a:extLst>
          </p:cNvPr>
          <p:cNvSpPr>
            <a:spLocks noGrp="1"/>
          </p:cNvSpPr>
          <p:nvPr>
            <p:ph type="body" sz="quarter" idx="17" hasCustomPrompt="1"/>
          </p:nvPr>
        </p:nvSpPr>
        <p:spPr>
          <a:xfrm>
            <a:off x="1490160" y="2347510"/>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23" name="Text Placeholder 27">
            <a:extLst>
              <a:ext uri="{FF2B5EF4-FFF2-40B4-BE49-F238E27FC236}">
                <a16:creationId xmlns:a16="http://schemas.microsoft.com/office/drawing/2014/main" id="{3978FE8C-CC5D-0347-9770-C957E55793E1}"/>
              </a:ext>
            </a:extLst>
          </p:cNvPr>
          <p:cNvSpPr>
            <a:spLocks noGrp="1"/>
          </p:cNvSpPr>
          <p:nvPr>
            <p:ph type="body" sz="quarter" idx="27" hasCustomPrompt="1"/>
          </p:nvPr>
        </p:nvSpPr>
        <p:spPr>
          <a:xfrm>
            <a:off x="4290619" y="2347509"/>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24" name="Text Placeholder 27">
            <a:extLst>
              <a:ext uri="{FF2B5EF4-FFF2-40B4-BE49-F238E27FC236}">
                <a16:creationId xmlns:a16="http://schemas.microsoft.com/office/drawing/2014/main" id="{3DA73FB0-7DF1-7D4A-96FC-C39D94C5BE3F}"/>
              </a:ext>
            </a:extLst>
          </p:cNvPr>
          <p:cNvSpPr>
            <a:spLocks noGrp="1"/>
          </p:cNvSpPr>
          <p:nvPr>
            <p:ph type="body" sz="quarter" idx="28" hasCustomPrompt="1"/>
          </p:nvPr>
        </p:nvSpPr>
        <p:spPr>
          <a:xfrm>
            <a:off x="7000228" y="2337970"/>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25" name="Text Placeholder 27">
            <a:extLst>
              <a:ext uri="{FF2B5EF4-FFF2-40B4-BE49-F238E27FC236}">
                <a16:creationId xmlns:a16="http://schemas.microsoft.com/office/drawing/2014/main" id="{7E33C24D-0387-D443-93E1-BFAAB53F59C8}"/>
              </a:ext>
            </a:extLst>
          </p:cNvPr>
          <p:cNvSpPr>
            <a:spLocks noGrp="1"/>
          </p:cNvSpPr>
          <p:nvPr>
            <p:ph type="body" sz="quarter" idx="29" hasCustomPrompt="1"/>
          </p:nvPr>
        </p:nvSpPr>
        <p:spPr>
          <a:xfrm>
            <a:off x="9831958" y="2347508"/>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Tree>
    <p:extLst>
      <p:ext uri="{BB962C8B-B14F-4D97-AF65-F5344CB8AC3E}">
        <p14:creationId xmlns:p14="http://schemas.microsoft.com/office/powerpoint/2010/main" val="189650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Point Infographic 3">
    <p:spTree>
      <p:nvGrpSpPr>
        <p:cNvPr id="1" name=""/>
        <p:cNvGrpSpPr/>
        <p:nvPr/>
      </p:nvGrpSpPr>
      <p:grpSpPr>
        <a:xfrm>
          <a:off x="0" y="0"/>
          <a:ext cx="0" cy="0"/>
          <a:chOff x="0" y="0"/>
          <a:chExt cx="0" cy="0"/>
        </a:xfrm>
      </p:grpSpPr>
      <p:sp>
        <p:nvSpPr>
          <p:cNvPr id="6" name="Freeform 6">
            <a:extLst>
              <a:ext uri="{FF2B5EF4-FFF2-40B4-BE49-F238E27FC236}">
                <a16:creationId xmlns:a16="http://schemas.microsoft.com/office/drawing/2014/main" id="{270BA108-055D-6F4D-ADEE-CF567E2700B8}"/>
              </a:ext>
            </a:extLst>
          </p:cNvPr>
          <p:cNvSpPr>
            <a:spLocks noChangeArrowheads="1"/>
          </p:cNvSpPr>
          <p:nvPr userDrawn="1"/>
        </p:nvSpPr>
        <p:spPr bwMode="auto">
          <a:xfrm>
            <a:off x="6268509" y="1963210"/>
            <a:ext cx="1605491" cy="1604433"/>
          </a:xfrm>
          <a:prstGeom prst="rect">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700">
                <a:solidFill>
                  <a:schemeClr val="tx1"/>
                </a:solidFill>
                <a:latin typeface="Montserrat Light" panose="00000400000000000000" pitchFamily="50" charset="0"/>
                <a:ea typeface="Microsoft YaHei UI Light" panose="020B0502040204020203" pitchFamily="34" charset="-122"/>
              </a:defRPr>
            </a:lvl1pPr>
            <a:lvl2pPr marL="742950" indent="-285750">
              <a:defRPr sz="2700">
                <a:solidFill>
                  <a:schemeClr val="tx1"/>
                </a:solidFill>
                <a:latin typeface="Montserrat Light" panose="00000400000000000000" pitchFamily="50" charset="0"/>
                <a:ea typeface="Microsoft YaHei UI Light" panose="020B0502040204020203" pitchFamily="34" charset="-122"/>
              </a:defRPr>
            </a:lvl2pPr>
            <a:lvl3pPr marL="1143000" indent="-228600">
              <a:defRPr sz="2700">
                <a:solidFill>
                  <a:schemeClr val="tx1"/>
                </a:solidFill>
                <a:latin typeface="Montserrat Light" panose="00000400000000000000" pitchFamily="50" charset="0"/>
                <a:ea typeface="Microsoft YaHei UI Light" panose="020B0502040204020203" pitchFamily="34" charset="-122"/>
              </a:defRPr>
            </a:lvl3pPr>
            <a:lvl4pPr marL="1600200" indent="-228600">
              <a:defRPr sz="2700">
                <a:solidFill>
                  <a:schemeClr val="tx1"/>
                </a:solidFill>
                <a:latin typeface="Montserrat Light" panose="00000400000000000000" pitchFamily="50" charset="0"/>
                <a:ea typeface="Microsoft YaHei UI Light" panose="020B0502040204020203" pitchFamily="34" charset="-122"/>
              </a:defRPr>
            </a:lvl4pPr>
            <a:lvl5pPr marL="2057400" indent="-228600">
              <a:defRPr sz="2700">
                <a:solidFill>
                  <a:schemeClr val="tx1"/>
                </a:solidFill>
                <a:latin typeface="Montserrat Light" panose="00000400000000000000" pitchFamily="50" charset="0"/>
                <a:ea typeface="Microsoft YaHei UI Light" panose="020B0502040204020203" pitchFamily="34" charset="-122"/>
              </a:defRPr>
            </a:lvl5pPr>
            <a:lvl6pPr marL="2514600" indent="-228600" defTabSz="1371600" fontAlgn="base">
              <a:spcBef>
                <a:spcPct val="0"/>
              </a:spcBef>
              <a:spcAft>
                <a:spcPct val="0"/>
              </a:spcAft>
              <a:defRPr sz="2700">
                <a:solidFill>
                  <a:schemeClr val="tx1"/>
                </a:solidFill>
                <a:latin typeface="Montserrat Light" panose="00000400000000000000" pitchFamily="50" charset="0"/>
                <a:ea typeface="Microsoft YaHei UI Light" panose="020B0502040204020203" pitchFamily="34" charset="-122"/>
              </a:defRPr>
            </a:lvl6pPr>
            <a:lvl7pPr marL="2971800" indent="-228600" defTabSz="1371600" fontAlgn="base">
              <a:spcBef>
                <a:spcPct val="0"/>
              </a:spcBef>
              <a:spcAft>
                <a:spcPct val="0"/>
              </a:spcAft>
              <a:defRPr sz="2700">
                <a:solidFill>
                  <a:schemeClr val="tx1"/>
                </a:solidFill>
                <a:latin typeface="Montserrat Light" panose="00000400000000000000" pitchFamily="50" charset="0"/>
                <a:ea typeface="Microsoft YaHei UI Light" panose="020B0502040204020203" pitchFamily="34" charset="-122"/>
              </a:defRPr>
            </a:lvl7pPr>
            <a:lvl8pPr marL="3429000" indent="-228600" defTabSz="1371600" fontAlgn="base">
              <a:spcBef>
                <a:spcPct val="0"/>
              </a:spcBef>
              <a:spcAft>
                <a:spcPct val="0"/>
              </a:spcAft>
              <a:defRPr sz="2700">
                <a:solidFill>
                  <a:schemeClr val="tx1"/>
                </a:solidFill>
                <a:latin typeface="Montserrat Light" panose="00000400000000000000" pitchFamily="50" charset="0"/>
                <a:ea typeface="Microsoft YaHei UI Light" panose="020B0502040204020203" pitchFamily="34" charset="-122"/>
              </a:defRPr>
            </a:lvl8pPr>
            <a:lvl9pPr marL="3886200" indent="-228600" defTabSz="1371600" fontAlgn="base">
              <a:spcBef>
                <a:spcPct val="0"/>
              </a:spcBef>
              <a:spcAft>
                <a:spcPct val="0"/>
              </a:spcAft>
              <a:defRPr sz="2700">
                <a:solidFill>
                  <a:schemeClr val="tx1"/>
                </a:solidFill>
                <a:latin typeface="Montserrat Light" panose="00000400000000000000" pitchFamily="50" charset="0"/>
                <a:ea typeface="Microsoft YaHei UI Light" panose="020B0502040204020203" pitchFamily="34" charset="-122"/>
              </a:defRPr>
            </a:lvl9pPr>
          </a:lstStyle>
          <a:p>
            <a:pPr eaLnBrk="1" hangingPunct="1"/>
            <a:endParaRPr lang="en-US" altLang="en-US" sz="1200"/>
          </a:p>
        </p:txBody>
      </p:sp>
      <p:sp>
        <p:nvSpPr>
          <p:cNvPr id="7" name="Freeform 8">
            <a:extLst>
              <a:ext uri="{FF2B5EF4-FFF2-40B4-BE49-F238E27FC236}">
                <a16:creationId xmlns:a16="http://schemas.microsoft.com/office/drawing/2014/main" id="{6ECBE226-8277-DB45-B066-68186519AAF1}"/>
              </a:ext>
            </a:extLst>
          </p:cNvPr>
          <p:cNvSpPr>
            <a:spLocks/>
          </p:cNvSpPr>
          <p:nvPr userDrawn="1"/>
        </p:nvSpPr>
        <p:spPr bwMode="auto">
          <a:xfrm>
            <a:off x="6268509" y="3939118"/>
            <a:ext cx="1605491" cy="1603375"/>
          </a:xfrm>
          <a:prstGeom prst="rect">
            <a:avLst/>
          </a:prstGeom>
          <a:solidFill>
            <a:schemeClr val="accent3"/>
          </a:solidFill>
          <a:ln w="9525">
            <a:noFill/>
            <a:round/>
            <a:headEnd/>
            <a:tailEnd/>
          </a:ln>
        </p:spPr>
        <p:txBody>
          <a:bodyPr/>
          <a:lstStyle/>
          <a:p>
            <a:pPr>
              <a:defRPr/>
            </a:pPr>
            <a:endParaRPr lang="en-US" sz="1200"/>
          </a:p>
        </p:txBody>
      </p:sp>
      <p:sp>
        <p:nvSpPr>
          <p:cNvPr id="8" name="Freeform 10">
            <a:extLst>
              <a:ext uri="{FF2B5EF4-FFF2-40B4-BE49-F238E27FC236}">
                <a16:creationId xmlns:a16="http://schemas.microsoft.com/office/drawing/2014/main" id="{EE0550CF-81A6-8F4B-8287-00FF35F499C1}"/>
              </a:ext>
            </a:extLst>
          </p:cNvPr>
          <p:cNvSpPr>
            <a:spLocks noChangeArrowheads="1"/>
          </p:cNvSpPr>
          <p:nvPr userDrawn="1"/>
        </p:nvSpPr>
        <p:spPr bwMode="auto">
          <a:xfrm>
            <a:off x="4318001" y="1963210"/>
            <a:ext cx="1603375" cy="1604433"/>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700">
                <a:solidFill>
                  <a:schemeClr val="tx1"/>
                </a:solidFill>
                <a:latin typeface="Montserrat Light" panose="00000400000000000000" pitchFamily="50" charset="0"/>
                <a:ea typeface="Microsoft YaHei UI Light" panose="020B0502040204020203" pitchFamily="34" charset="-122"/>
              </a:defRPr>
            </a:lvl1pPr>
            <a:lvl2pPr marL="742950" indent="-285750">
              <a:defRPr sz="2700">
                <a:solidFill>
                  <a:schemeClr val="tx1"/>
                </a:solidFill>
                <a:latin typeface="Montserrat Light" panose="00000400000000000000" pitchFamily="50" charset="0"/>
                <a:ea typeface="Microsoft YaHei UI Light" panose="020B0502040204020203" pitchFamily="34" charset="-122"/>
              </a:defRPr>
            </a:lvl2pPr>
            <a:lvl3pPr marL="1143000" indent="-228600">
              <a:defRPr sz="2700">
                <a:solidFill>
                  <a:schemeClr val="tx1"/>
                </a:solidFill>
                <a:latin typeface="Montserrat Light" panose="00000400000000000000" pitchFamily="50" charset="0"/>
                <a:ea typeface="Microsoft YaHei UI Light" panose="020B0502040204020203" pitchFamily="34" charset="-122"/>
              </a:defRPr>
            </a:lvl3pPr>
            <a:lvl4pPr marL="1600200" indent="-228600">
              <a:defRPr sz="2700">
                <a:solidFill>
                  <a:schemeClr val="tx1"/>
                </a:solidFill>
                <a:latin typeface="Montserrat Light" panose="00000400000000000000" pitchFamily="50" charset="0"/>
                <a:ea typeface="Microsoft YaHei UI Light" panose="020B0502040204020203" pitchFamily="34" charset="-122"/>
              </a:defRPr>
            </a:lvl4pPr>
            <a:lvl5pPr marL="2057400" indent="-228600">
              <a:defRPr sz="2700">
                <a:solidFill>
                  <a:schemeClr val="tx1"/>
                </a:solidFill>
                <a:latin typeface="Montserrat Light" panose="00000400000000000000" pitchFamily="50" charset="0"/>
                <a:ea typeface="Microsoft YaHei UI Light" panose="020B0502040204020203" pitchFamily="34" charset="-122"/>
              </a:defRPr>
            </a:lvl5pPr>
            <a:lvl6pPr marL="2514600" indent="-228600" defTabSz="1371600" fontAlgn="base">
              <a:spcBef>
                <a:spcPct val="0"/>
              </a:spcBef>
              <a:spcAft>
                <a:spcPct val="0"/>
              </a:spcAft>
              <a:defRPr sz="2700">
                <a:solidFill>
                  <a:schemeClr val="tx1"/>
                </a:solidFill>
                <a:latin typeface="Montserrat Light" panose="00000400000000000000" pitchFamily="50" charset="0"/>
                <a:ea typeface="Microsoft YaHei UI Light" panose="020B0502040204020203" pitchFamily="34" charset="-122"/>
              </a:defRPr>
            </a:lvl6pPr>
            <a:lvl7pPr marL="2971800" indent="-228600" defTabSz="1371600" fontAlgn="base">
              <a:spcBef>
                <a:spcPct val="0"/>
              </a:spcBef>
              <a:spcAft>
                <a:spcPct val="0"/>
              </a:spcAft>
              <a:defRPr sz="2700">
                <a:solidFill>
                  <a:schemeClr val="tx1"/>
                </a:solidFill>
                <a:latin typeface="Montserrat Light" panose="00000400000000000000" pitchFamily="50" charset="0"/>
                <a:ea typeface="Microsoft YaHei UI Light" panose="020B0502040204020203" pitchFamily="34" charset="-122"/>
              </a:defRPr>
            </a:lvl7pPr>
            <a:lvl8pPr marL="3429000" indent="-228600" defTabSz="1371600" fontAlgn="base">
              <a:spcBef>
                <a:spcPct val="0"/>
              </a:spcBef>
              <a:spcAft>
                <a:spcPct val="0"/>
              </a:spcAft>
              <a:defRPr sz="2700">
                <a:solidFill>
                  <a:schemeClr val="tx1"/>
                </a:solidFill>
                <a:latin typeface="Montserrat Light" panose="00000400000000000000" pitchFamily="50" charset="0"/>
                <a:ea typeface="Microsoft YaHei UI Light" panose="020B0502040204020203" pitchFamily="34" charset="-122"/>
              </a:defRPr>
            </a:lvl8pPr>
            <a:lvl9pPr marL="3886200" indent="-228600" defTabSz="1371600" fontAlgn="base">
              <a:spcBef>
                <a:spcPct val="0"/>
              </a:spcBef>
              <a:spcAft>
                <a:spcPct val="0"/>
              </a:spcAft>
              <a:defRPr sz="2700">
                <a:solidFill>
                  <a:schemeClr val="tx1"/>
                </a:solidFill>
                <a:latin typeface="Montserrat Light" panose="00000400000000000000" pitchFamily="50" charset="0"/>
                <a:ea typeface="Microsoft YaHei UI Light" panose="020B0502040204020203" pitchFamily="34" charset="-122"/>
              </a:defRPr>
            </a:lvl9pPr>
          </a:lstStyle>
          <a:p>
            <a:pPr eaLnBrk="1" hangingPunct="1"/>
            <a:endParaRPr lang="en-US" altLang="en-US" sz="1200"/>
          </a:p>
        </p:txBody>
      </p:sp>
      <p:sp>
        <p:nvSpPr>
          <p:cNvPr id="9" name="Freeform 12">
            <a:extLst>
              <a:ext uri="{FF2B5EF4-FFF2-40B4-BE49-F238E27FC236}">
                <a16:creationId xmlns:a16="http://schemas.microsoft.com/office/drawing/2014/main" id="{786D0A30-F810-F944-BC23-6250A733DB91}"/>
              </a:ext>
            </a:extLst>
          </p:cNvPr>
          <p:cNvSpPr>
            <a:spLocks/>
          </p:cNvSpPr>
          <p:nvPr userDrawn="1"/>
        </p:nvSpPr>
        <p:spPr bwMode="auto">
          <a:xfrm>
            <a:off x="4318001" y="3939118"/>
            <a:ext cx="1603375" cy="1603375"/>
          </a:xfrm>
          <a:prstGeom prst="rect">
            <a:avLst/>
          </a:prstGeom>
          <a:solidFill>
            <a:schemeClr val="accent4"/>
          </a:solidFill>
          <a:ln w="9525">
            <a:noFill/>
            <a:round/>
            <a:headEnd/>
            <a:tailEnd/>
          </a:ln>
        </p:spPr>
        <p:txBody>
          <a:bodyPr/>
          <a:lstStyle/>
          <a:p>
            <a:pPr>
              <a:defRPr/>
            </a:pPr>
            <a:endParaRPr lang="en-US" sz="1200"/>
          </a:p>
        </p:txBody>
      </p:sp>
      <p:pic>
        <p:nvPicPr>
          <p:cNvPr id="29" name="Picture 28" descr="A close up of a sign&#10;&#10;Description automatically generated">
            <a:extLst>
              <a:ext uri="{FF2B5EF4-FFF2-40B4-BE49-F238E27FC236}">
                <a16:creationId xmlns:a16="http://schemas.microsoft.com/office/drawing/2014/main" id="{D5DA39E7-E671-DB41-8D83-669009E29A66}"/>
              </a:ext>
            </a:extLst>
          </p:cNvPr>
          <p:cNvPicPr>
            <a:picLocks noChangeAspect="1"/>
          </p:cNvPicPr>
          <p:nvPr userDrawn="1"/>
        </p:nvPicPr>
        <p:blipFill>
          <a:blip r:embed="rId2"/>
          <a:stretch>
            <a:fillRect/>
          </a:stretch>
        </p:blipFill>
        <p:spPr>
          <a:xfrm>
            <a:off x="11124348" y="5837422"/>
            <a:ext cx="823892" cy="823892"/>
          </a:xfrm>
          <a:prstGeom prst="rect">
            <a:avLst/>
          </a:prstGeom>
        </p:spPr>
      </p:pic>
      <p:sp>
        <p:nvSpPr>
          <p:cNvPr id="30" name="Text Placeholder 21">
            <a:extLst>
              <a:ext uri="{FF2B5EF4-FFF2-40B4-BE49-F238E27FC236}">
                <a16:creationId xmlns:a16="http://schemas.microsoft.com/office/drawing/2014/main" id="{56BDCCB0-97F0-724F-9C10-56DDBE0A8CB0}"/>
              </a:ext>
            </a:extLst>
          </p:cNvPr>
          <p:cNvSpPr>
            <a:spLocks noGrp="1"/>
          </p:cNvSpPr>
          <p:nvPr>
            <p:ph type="body" sz="quarter" idx="11" hasCustomPrompt="1"/>
          </p:nvPr>
        </p:nvSpPr>
        <p:spPr>
          <a:xfrm>
            <a:off x="520862" y="357979"/>
            <a:ext cx="11169568"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31" name="Text Placeholder 27">
            <a:extLst>
              <a:ext uri="{FF2B5EF4-FFF2-40B4-BE49-F238E27FC236}">
                <a16:creationId xmlns:a16="http://schemas.microsoft.com/office/drawing/2014/main" id="{15D51BEB-B640-EF43-8CFA-2D19A0FC9328}"/>
              </a:ext>
            </a:extLst>
          </p:cNvPr>
          <p:cNvSpPr>
            <a:spLocks noGrp="1"/>
          </p:cNvSpPr>
          <p:nvPr>
            <p:ph type="body" sz="quarter" idx="18" hasCustomPrompt="1"/>
          </p:nvPr>
        </p:nvSpPr>
        <p:spPr>
          <a:xfrm>
            <a:off x="788862" y="2246518"/>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1</a:t>
            </a:r>
          </a:p>
        </p:txBody>
      </p:sp>
      <p:sp>
        <p:nvSpPr>
          <p:cNvPr id="32" name="Text Placeholder 27">
            <a:extLst>
              <a:ext uri="{FF2B5EF4-FFF2-40B4-BE49-F238E27FC236}">
                <a16:creationId xmlns:a16="http://schemas.microsoft.com/office/drawing/2014/main" id="{644F909D-3B20-9E46-B4F3-4D788158AF12}"/>
              </a:ext>
            </a:extLst>
          </p:cNvPr>
          <p:cNvSpPr>
            <a:spLocks noGrp="1"/>
          </p:cNvSpPr>
          <p:nvPr>
            <p:ph type="body" sz="quarter" idx="14" hasCustomPrompt="1"/>
          </p:nvPr>
        </p:nvSpPr>
        <p:spPr>
          <a:xfrm>
            <a:off x="787404" y="2659816"/>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3" name="Text Placeholder 27">
            <a:extLst>
              <a:ext uri="{FF2B5EF4-FFF2-40B4-BE49-F238E27FC236}">
                <a16:creationId xmlns:a16="http://schemas.microsoft.com/office/drawing/2014/main" id="{DF88DD86-ED9C-7241-ADE5-AEBE265D49FC}"/>
              </a:ext>
            </a:extLst>
          </p:cNvPr>
          <p:cNvSpPr>
            <a:spLocks noGrp="1"/>
          </p:cNvSpPr>
          <p:nvPr>
            <p:ph type="body" sz="quarter" idx="19" hasCustomPrompt="1"/>
          </p:nvPr>
        </p:nvSpPr>
        <p:spPr>
          <a:xfrm>
            <a:off x="787061" y="4204229"/>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3</a:t>
            </a:r>
          </a:p>
        </p:txBody>
      </p:sp>
      <p:sp>
        <p:nvSpPr>
          <p:cNvPr id="34" name="Text Placeholder 27">
            <a:extLst>
              <a:ext uri="{FF2B5EF4-FFF2-40B4-BE49-F238E27FC236}">
                <a16:creationId xmlns:a16="http://schemas.microsoft.com/office/drawing/2014/main" id="{705F4E74-7F4F-FF4C-8B78-8EFAABDD3350}"/>
              </a:ext>
            </a:extLst>
          </p:cNvPr>
          <p:cNvSpPr>
            <a:spLocks noGrp="1"/>
          </p:cNvSpPr>
          <p:nvPr>
            <p:ph type="body" sz="quarter" idx="20" hasCustomPrompt="1"/>
          </p:nvPr>
        </p:nvSpPr>
        <p:spPr>
          <a:xfrm>
            <a:off x="785603" y="4617527"/>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5" name="Text Placeholder 27">
            <a:extLst>
              <a:ext uri="{FF2B5EF4-FFF2-40B4-BE49-F238E27FC236}">
                <a16:creationId xmlns:a16="http://schemas.microsoft.com/office/drawing/2014/main" id="{2EC4FAAE-0C83-5B44-A946-DC00A2C43D45}"/>
              </a:ext>
            </a:extLst>
          </p:cNvPr>
          <p:cNvSpPr>
            <a:spLocks noGrp="1"/>
          </p:cNvSpPr>
          <p:nvPr>
            <p:ph type="body" sz="quarter" idx="21" hasCustomPrompt="1"/>
          </p:nvPr>
        </p:nvSpPr>
        <p:spPr>
          <a:xfrm>
            <a:off x="8096499" y="2222814"/>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1</a:t>
            </a:r>
          </a:p>
        </p:txBody>
      </p:sp>
      <p:sp>
        <p:nvSpPr>
          <p:cNvPr id="36" name="Text Placeholder 27">
            <a:extLst>
              <a:ext uri="{FF2B5EF4-FFF2-40B4-BE49-F238E27FC236}">
                <a16:creationId xmlns:a16="http://schemas.microsoft.com/office/drawing/2014/main" id="{83211F08-34D7-F64D-ACFC-2F72C874D6A1}"/>
              </a:ext>
            </a:extLst>
          </p:cNvPr>
          <p:cNvSpPr>
            <a:spLocks noGrp="1"/>
          </p:cNvSpPr>
          <p:nvPr>
            <p:ph type="body" sz="quarter" idx="22" hasCustomPrompt="1"/>
          </p:nvPr>
        </p:nvSpPr>
        <p:spPr>
          <a:xfrm>
            <a:off x="8095041" y="2636112"/>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7" name="Text Placeholder 27">
            <a:extLst>
              <a:ext uri="{FF2B5EF4-FFF2-40B4-BE49-F238E27FC236}">
                <a16:creationId xmlns:a16="http://schemas.microsoft.com/office/drawing/2014/main" id="{4C1FDD66-B4BB-A345-BD8D-BF723F506C12}"/>
              </a:ext>
            </a:extLst>
          </p:cNvPr>
          <p:cNvSpPr>
            <a:spLocks noGrp="1"/>
          </p:cNvSpPr>
          <p:nvPr>
            <p:ph type="body" sz="quarter" idx="23" hasCustomPrompt="1"/>
          </p:nvPr>
        </p:nvSpPr>
        <p:spPr>
          <a:xfrm>
            <a:off x="8095041" y="4166295"/>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4</a:t>
            </a:r>
          </a:p>
        </p:txBody>
      </p:sp>
      <p:sp>
        <p:nvSpPr>
          <p:cNvPr id="38" name="Text Placeholder 27">
            <a:extLst>
              <a:ext uri="{FF2B5EF4-FFF2-40B4-BE49-F238E27FC236}">
                <a16:creationId xmlns:a16="http://schemas.microsoft.com/office/drawing/2014/main" id="{7387067E-6BCC-A14E-8A42-09887F48F017}"/>
              </a:ext>
            </a:extLst>
          </p:cNvPr>
          <p:cNvSpPr>
            <a:spLocks noGrp="1"/>
          </p:cNvSpPr>
          <p:nvPr>
            <p:ph type="body" sz="quarter" idx="24" hasCustomPrompt="1"/>
          </p:nvPr>
        </p:nvSpPr>
        <p:spPr>
          <a:xfrm>
            <a:off x="8093583" y="4579593"/>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22" name="Text Placeholder 27">
            <a:extLst>
              <a:ext uri="{FF2B5EF4-FFF2-40B4-BE49-F238E27FC236}">
                <a16:creationId xmlns:a16="http://schemas.microsoft.com/office/drawing/2014/main" id="{E0B9E1AB-96D0-7E41-8F06-2EF4D06E75A1}"/>
              </a:ext>
            </a:extLst>
          </p:cNvPr>
          <p:cNvSpPr>
            <a:spLocks noGrp="1"/>
          </p:cNvSpPr>
          <p:nvPr>
            <p:ph type="body" sz="quarter" idx="17" hasCustomPrompt="1"/>
          </p:nvPr>
        </p:nvSpPr>
        <p:spPr>
          <a:xfrm>
            <a:off x="4665310" y="2534945"/>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23" name="Text Placeholder 27">
            <a:extLst>
              <a:ext uri="{FF2B5EF4-FFF2-40B4-BE49-F238E27FC236}">
                <a16:creationId xmlns:a16="http://schemas.microsoft.com/office/drawing/2014/main" id="{F0593652-6227-6145-AA58-8854A1EF7622}"/>
              </a:ext>
            </a:extLst>
          </p:cNvPr>
          <p:cNvSpPr>
            <a:spLocks noGrp="1"/>
          </p:cNvSpPr>
          <p:nvPr>
            <p:ph type="body" sz="quarter" idx="25" hasCustomPrompt="1"/>
          </p:nvPr>
        </p:nvSpPr>
        <p:spPr>
          <a:xfrm>
            <a:off x="6577538" y="2544558"/>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24" name="Text Placeholder 27">
            <a:extLst>
              <a:ext uri="{FF2B5EF4-FFF2-40B4-BE49-F238E27FC236}">
                <a16:creationId xmlns:a16="http://schemas.microsoft.com/office/drawing/2014/main" id="{A525E8C4-7A1F-BD48-85B4-A59C4615DA16}"/>
              </a:ext>
            </a:extLst>
          </p:cNvPr>
          <p:cNvSpPr>
            <a:spLocks noGrp="1"/>
          </p:cNvSpPr>
          <p:nvPr>
            <p:ph type="body" sz="quarter" idx="26" hasCustomPrompt="1"/>
          </p:nvPr>
        </p:nvSpPr>
        <p:spPr>
          <a:xfrm>
            <a:off x="4687612" y="4506762"/>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25" name="Text Placeholder 27">
            <a:extLst>
              <a:ext uri="{FF2B5EF4-FFF2-40B4-BE49-F238E27FC236}">
                <a16:creationId xmlns:a16="http://schemas.microsoft.com/office/drawing/2014/main" id="{BA91ADD6-B973-4942-86FC-79088F4C008B}"/>
              </a:ext>
            </a:extLst>
          </p:cNvPr>
          <p:cNvSpPr>
            <a:spLocks noGrp="1"/>
          </p:cNvSpPr>
          <p:nvPr>
            <p:ph type="body" sz="quarter" idx="27" hasCustomPrompt="1"/>
          </p:nvPr>
        </p:nvSpPr>
        <p:spPr>
          <a:xfrm>
            <a:off x="6610991" y="4476362"/>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Tree>
    <p:extLst>
      <p:ext uri="{BB962C8B-B14F-4D97-AF65-F5344CB8AC3E}">
        <p14:creationId xmlns:p14="http://schemas.microsoft.com/office/powerpoint/2010/main" val="254327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Point Infographic 4">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3879F7F2-3B18-E245-82DD-A50503DC7672}"/>
              </a:ext>
            </a:extLst>
          </p:cNvPr>
          <p:cNvSpPr/>
          <p:nvPr userDrawn="1"/>
        </p:nvSpPr>
        <p:spPr>
          <a:xfrm>
            <a:off x="1001172" y="2175641"/>
            <a:ext cx="2888991" cy="28889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Freeform: Shape 2">
            <a:extLst>
              <a:ext uri="{FF2B5EF4-FFF2-40B4-BE49-F238E27FC236}">
                <a16:creationId xmlns:a16="http://schemas.microsoft.com/office/drawing/2014/main" id="{1DDE5C1A-3E35-F344-86B5-EEC67DE83A33}"/>
              </a:ext>
            </a:extLst>
          </p:cNvPr>
          <p:cNvSpPr/>
          <p:nvPr userDrawn="1"/>
        </p:nvSpPr>
        <p:spPr>
          <a:xfrm>
            <a:off x="3736604" y="2175641"/>
            <a:ext cx="2587114" cy="2888991"/>
          </a:xfrm>
          <a:custGeom>
            <a:avLst/>
            <a:gdLst>
              <a:gd name="connsiteX0" fmla="*/ 1350169 w 3057049"/>
              <a:gd name="connsiteY0" fmla="*/ 0 h 3413760"/>
              <a:gd name="connsiteX1" fmla="*/ 3057049 w 3057049"/>
              <a:gd name="connsiteY1" fmla="*/ 1706880 h 3413760"/>
              <a:gd name="connsiteX2" fmla="*/ 1350169 w 3057049"/>
              <a:gd name="connsiteY2" fmla="*/ 3413760 h 3413760"/>
              <a:gd name="connsiteX3" fmla="*/ 33058 w 3057049"/>
              <a:gd name="connsiteY3" fmla="*/ 2792615 h 3413760"/>
              <a:gd name="connsiteX4" fmla="*/ 0 w 3057049"/>
              <a:gd name="connsiteY4" fmla="*/ 2748408 h 3413760"/>
              <a:gd name="connsiteX5" fmla="*/ 65203 w 3057049"/>
              <a:gd name="connsiteY5" fmla="*/ 2661213 h 3413760"/>
              <a:gd name="connsiteX6" fmla="*/ 356711 w 3057049"/>
              <a:gd name="connsiteY6" fmla="*/ 1706880 h 3413760"/>
              <a:gd name="connsiteX7" fmla="*/ 65203 w 3057049"/>
              <a:gd name="connsiteY7" fmla="*/ 752547 h 3413760"/>
              <a:gd name="connsiteX8" fmla="*/ 0 w 3057049"/>
              <a:gd name="connsiteY8" fmla="*/ 665353 h 3413760"/>
              <a:gd name="connsiteX9" fmla="*/ 33058 w 3057049"/>
              <a:gd name="connsiteY9" fmla="*/ 621146 h 3413760"/>
              <a:gd name="connsiteX10" fmla="*/ 1350169 w 3057049"/>
              <a:gd name="connsiteY10" fmla="*/ 0 h 341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7049" h="3413760">
                <a:moveTo>
                  <a:pt x="1350169" y="0"/>
                </a:moveTo>
                <a:cubicBezTo>
                  <a:pt x="2292853" y="0"/>
                  <a:pt x="3057049" y="764196"/>
                  <a:pt x="3057049" y="1706880"/>
                </a:cubicBezTo>
                <a:cubicBezTo>
                  <a:pt x="3057049" y="2649564"/>
                  <a:pt x="2292853" y="3413760"/>
                  <a:pt x="1350169" y="3413760"/>
                </a:cubicBezTo>
                <a:cubicBezTo>
                  <a:pt x="819909" y="3413760"/>
                  <a:pt x="346124" y="3171964"/>
                  <a:pt x="33058" y="2792615"/>
                </a:cubicBezTo>
                <a:lnTo>
                  <a:pt x="0" y="2748408"/>
                </a:lnTo>
                <a:lnTo>
                  <a:pt x="65203" y="2661213"/>
                </a:lnTo>
                <a:cubicBezTo>
                  <a:pt x="249246" y="2388793"/>
                  <a:pt x="356711" y="2060387"/>
                  <a:pt x="356711" y="1706880"/>
                </a:cubicBezTo>
                <a:cubicBezTo>
                  <a:pt x="356711" y="1353374"/>
                  <a:pt x="249246" y="1024967"/>
                  <a:pt x="65203" y="752547"/>
                </a:cubicBezTo>
                <a:lnTo>
                  <a:pt x="0" y="665353"/>
                </a:lnTo>
                <a:lnTo>
                  <a:pt x="33058" y="621146"/>
                </a:lnTo>
                <a:cubicBezTo>
                  <a:pt x="346124" y="241797"/>
                  <a:pt x="819909" y="0"/>
                  <a:pt x="135016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Freeform: Shape 3">
            <a:extLst>
              <a:ext uri="{FF2B5EF4-FFF2-40B4-BE49-F238E27FC236}">
                <a16:creationId xmlns:a16="http://schemas.microsoft.com/office/drawing/2014/main" id="{4E729208-6536-DD47-B162-8324772AF90D}"/>
              </a:ext>
            </a:extLst>
          </p:cNvPr>
          <p:cNvSpPr/>
          <p:nvPr userDrawn="1"/>
        </p:nvSpPr>
        <p:spPr>
          <a:xfrm>
            <a:off x="6170159" y="2175641"/>
            <a:ext cx="2587114" cy="2888991"/>
          </a:xfrm>
          <a:custGeom>
            <a:avLst/>
            <a:gdLst>
              <a:gd name="connsiteX0" fmla="*/ 1350169 w 3057049"/>
              <a:gd name="connsiteY0" fmla="*/ 0 h 3413760"/>
              <a:gd name="connsiteX1" fmla="*/ 3057049 w 3057049"/>
              <a:gd name="connsiteY1" fmla="*/ 1706880 h 3413760"/>
              <a:gd name="connsiteX2" fmla="*/ 1350169 w 3057049"/>
              <a:gd name="connsiteY2" fmla="*/ 3413760 h 3413760"/>
              <a:gd name="connsiteX3" fmla="*/ 33058 w 3057049"/>
              <a:gd name="connsiteY3" fmla="*/ 2792615 h 3413760"/>
              <a:gd name="connsiteX4" fmla="*/ 0 w 3057049"/>
              <a:gd name="connsiteY4" fmla="*/ 2748408 h 3413760"/>
              <a:gd name="connsiteX5" fmla="*/ 65203 w 3057049"/>
              <a:gd name="connsiteY5" fmla="*/ 2661213 h 3413760"/>
              <a:gd name="connsiteX6" fmla="*/ 356711 w 3057049"/>
              <a:gd name="connsiteY6" fmla="*/ 1706880 h 3413760"/>
              <a:gd name="connsiteX7" fmla="*/ 65203 w 3057049"/>
              <a:gd name="connsiteY7" fmla="*/ 752547 h 3413760"/>
              <a:gd name="connsiteX8" fmla="*/ 0 w 3057049"/>
              <a:gd name="connsiteY8" fmla="*/ 665353 h 3413760"/>
              <a:gd name="connsiteX9" fmla="*/ 33058 w 3057049"/>
              <a:gd name="connsiteY9" fmla="*/ 621146 h 3413760"/>
              <a:gd name="connsiteX10" fmla="*/ 1350169 w 3057049"/>
              <a:gd name="connsiteY10" fmla="*/ 0 h 341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7049" h="3413760">
                <a:moveTo>
                  <a:pt x="1350169" y="0"/>
                </a:moveTo>
                <a:cubicBezTo>
                  <a:pt x="2292853" y="0"/>
                  <a:pt x="3057049" y="764196"/>
                  <a:pt x="3057049" y="1706880"/>
                </a:cubicBezTo>
                <a:cubicBezTo>
                  <a:pt x="3057049" y="2649564"/>
                  <a:pt x="2292853" y="3413760"/>
                  <a:pt x="1350169" y="3413760"/>
                </a:cubicBezTo>
                <a:cubicBezTo>
                  <a:pt x="819909" y="3413760"/>
                  <a:pt x="346124" y="3171964"/>
                  <a:pt x="33058" y="2792615"/>
                </a:cubicBezTo>
                <a:lnTo>
                  <a:pt x="0" y="2748408"/>
                </a:lnTo>
                <a:lnTo>
                  <a:pt x="65203" y="2661213"/>
                </a:lnTo>
                <a:cubicBezTo>
                  <a:pt x="249246" y="2388793"/>
                  <a:pt x="356711" y="2060387"/>
                  <a:pt x="356711" y="1706880"/>
                </a:cubicBezTo>
                <a:cubicBezTo>
                  <a:pt x="356711" y="1353374"/>
                  <a:pt x="249246" y="1024967"/>
                  <a:pt x="65203" y="752547"/>
                </a:cubicBezTo>
                <a:lnTo>
                  <a:pt x="0" y="665353"/>
                </a:lnTo>
                <a:lnTo>
                  <a:pt x="33058" y="621146"/>
                </a:lnTo>
                <a:cubicBezTo>
                  <a:pt x="346124" y="241797"/>
                  <a:pt x="819909" y="0"/>
                  <a:pt x="1350169"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Freeform: Shape 4">
            <a:extLst>
              <a:ext uri="{FF2B5EF4-FFF2-40B4-BE49-F238E27FC236}">
                <a16:creationId xmlns:a16="http://schemas.microsoft.com/office/drawing/2014/main" id="{C3446DEC-9FE6-4C47-82BB-749074A4C8CA}"/>
              </a:ext>
            </a:extLst>
          </p:cNvPr>
          <p:cNvSpPr/>
          <p:nvPr userDrawn="1"/>
        </p:nvSpPr>
        <p:spPr>
          <a:xfrm>
            <a:off x="8603715" y="2175641"/>
            <a:ext cx="2587114" cy="2888991"/>
          </a:xfrm>
          <a:custGeom>
            <a:avLst/>
            <a:gdLst>
              <a:gd name="connsiteX0" fmla="*/ 1350169 w 3057049"/>
              <a:gd name="connsiteY0" fmla="*/ 0 h 3413760"/>
              <a:gd name="connsiteX1" fmla="*/ 3057049 w 3057049"/>
              <a:gd name="connsiteY1" fmla="*/ 1706880 h 3413760"/>
              <a:gd name="connsiteX2" fmla="*/ 1350169 w 3057049"/>
              <a:gd name="connsiteY2" fmla="*/ 3413760 h 3413760"/>
              <a:gd name="connsiteX3" fmla="*/ 33058 w 3057049"/>
              <a:gd name="connsiteY3" fmla="*/ 2792615 h 3413760"/>
              <a:gd name="connsiteX4" fmla="*/ 0 w 3057049"/>
              <a:gd name="connsiteY4" fmla="*/ 2748408 h 3413760"/>
              <a:gd name="connsiteX5" fmla="*/ 65203 w 3057049"/>
              <a:gd name="connsiteY5" fmla="*/ 2661213 h 3413760"/>
              <a:gd name="connsiteX6" fmla="*/ 356711 w 3057049"/>
              <a:gd name="connsiteY6" fmla="*/ 1706880 h 3413760"/>
              <a:gd name="connsiteX7" fmla="*/ 65203 w 3057049"/>
              <a:gd name="connsiteY7" fmla="*/ 752547 h 3413760"/>
              <a:gd name="connsiteX8" fmla="*/ 0 w 3057049"/>
              <a:gd name="connsiteY8" fmla="*/ 665353 h 3413760"/>
              <a:gd name="connsiteX9" fmla="*/ 33058 w 3057049"/>
              <a:gd name="connsiteY9" fmla="*/ 621146 h 3413760"/>
              <a:gd name="connsiteX10" fmla="*/ 1350169 w 3057049"/>
              <a:gd name="connsiteY10" fmla="*/ 0 h 341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7049" h="3413760">
                <a:moveTo>
                  <a:pt x="1350169" y="0"/>
                </a:moveTo>
                <a:cubicBezTo>
                  <a:pt x="2292853" y="0"/>
                  <a:pt x="3057049" y="764196"/>
                  <a:pt x="3057049" y="1706880"/>
                </a:cubicBezTo>
                <a:cubicBezTo>
                  <a:pt x="3057049" y="2649564"/>
                  <a:pt x="2292853" y="3413760"/>
                  <a:pt x="1350169" y="3413760"/>
                </a:cubicBezTo>
                <a:cubicBezTo>
                  <a:pt x="819909" y="3413760"/>
                  <a:pt x="346124" y="3171964"/>
                  <a:pt x="33058" y="2792615"/>
                </a:cubicBezTo>
                <a:lnTo>
                  <a:pt x="0" y="2748408"/>
                </a:lnTo>
                <a:lnTo>
                  <a:pt x="65203" y="2661213"/>
                </a:lnTo>
                <a:cubicBezTo>
                  <a:pt x="249246" y="2388793"/>
                  <a:pt x="356711" y="2060387"/>
                  <a:pt x="356711" y="1706880"/>
                </a:cubicBezTo>
                <a:cubicBezTo>
                  <a:pt x="356711" y="1353374"/>
                  <a:pt x="249246" y="1024967"/>
                  <a:pt x="65203" y="752547"/>
                </a:cubicBezTo>
                <a:lnTo>
                  <a:pt x="0" y="665353"/>
                </a:lnTo>
                <a:lnTo>
                  <a:pt x="33058" y="621146"/>
                </a:lnTo>
                <a:cubicBezTo>
                  <a:pt x="346124" y="241797"/>
                  <a:pt x="819909" y="0"/>
                  <a:pt x="135016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9" name="Picture 28" descr="A close up of a sign&#10;&#10;Description automatically generated">
            <a:extLst>
              <a:ext uri="{FF2B5EF4-FFF2-40B4-BE49-F238E27FC236}">
                <a16:creationId xmlns:a16="http://schemas.microsoft.com/office/drawing/2014/main" id="{280EABC0-1887-1F4B-868B-222A927DEBDC}"/>
              </a:ext>
            </a:extLst>
          </p:cNvPr>
          <p:cNvPicPr>
            <a:picLocks noChangeAspect="1"/>
          </p:cNvPicPr>
          <p:nvPr userDrawn="1"/>
        </p:nvPicPr>
        <p:blipFill>
          <a:blip r:embed="rId2"/>
          <a:stretch>
            <a:fillRect/>
          </a:stretch>
        </p:blipFill>
        <p:spPr>
          <a:xfrm>
            <a:off x="11124348" y="5837422"/>
            <a:ext cx="823892" cy="823892"/>
          </a:xfrm>
          <a:prstGeom prst="rect">
            <a:avLst/>
          </a:prstGeom>
        </p:spPr>
      </p:pic>
      <p:sp>
        <p:nvSpPr>
          <p:cNvPr id="30" name="Text Placeholder 21">
            <a:extLst>
              <a:ext uri="{FF2B5EF4-FFF2-40B4-BE49-F238E27FC236}">
                <a16:creationId xmlns:a16="http://schemas.microsoft.com/office/drawing/2014/main" id="{2979E915-ED41-3B47-AF6F-226E4DE70574}"/>
              </a:ext>
            </a:extLst>
          </p:cNvPr>
          <p:cNvSpPr>
            <a:spLocks noGrp="1"/>
          </p:cNvSpPr>
          <p:nvPr>
            <p:ph type="body" sz="quarter" idx="11" hasCustomPrompt="1"/>
          </p:nvPr>
        </p:nvSpPr>
        <p:spPr>
          <a:xfrm>
            <a:off x="520862" y="357979"/>
            <a:ext cx="11169568"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31" name="Text Placeholder 27">
            <a:extLst>
              <a:ext uri="{FF2B5EF4-FFF2-40B4-BE49-F238E27FC236}">
                <a16:creationId xmlns:a16="http://schemas.microsoft.com/office/drawing/2014/main" id="{B191FB71-D389-2840-9E1B-8796B3DA64F2}"/>
              </a:ext>
            </a:extLst>
          </p:cNvPr>
          <p:cNvSpPr>
            <a:spLocks noGrp="1"/>
          </p:cNvSpPr>
          <p:nvPr>
            <p:ph type="body" sz="quarter" idx="15" hasCustomPrompt="1"/>
          </p:nvPr>
        </p:nvSpPr>
        <p:spPr>
          <a:xfrm>
            <a:off x="1303351" y="3421429"/>
            <a:ext cx="2064883" cy="1160788"/>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Text</a:t>
            </a:r>
          </a:p>
        </p:txBody>
      </p:sp>
      <p:sp>
        <p:nvSpPr>
          <p:cNvPr id="32" name="Text Placeholder 27">
            <a:extLst>
              <a:ext uri="{FF2B5EF4-FFF2-40B4-BE49-F238E27FC236}">
                <a16:creationId xmlns:a16="http://schemas.microsoft.com/office/drawing/2014/main" id="{53619E35-B6D3-8E44-BEE8-E9D562E3E48F}"/>
              </a:ext>
            </a:extLst>
          </p:cNvPr>
          <p:cNvSpPr>
            <a:spLocks noGrp="1"/>
          </p:cNvSpPr>
          <p:nvPr>
            <p:ph type="body" sz="quarter" idx="16" hasCustomPrompt="1"/>
          </p:nvPr>
        </p:nvSpPr>
        <p:spPr>
          <a:xfrm>
            <a:off x="4087235" y="3420039"/>
            <a:ext cx="2064883" cy="1160788"/>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Text</a:t>
            </a:r>
          </a:p>
        </p:txBody>
      </p:sp>
      <p:sp>
        <p:nvSpPr>
          <p:cNvPr id="33" name="Text Placeholder 27">
            <a:extLst>
              <a:ext uri="{FF2B5EF4-FFF2-40B4-BE49-F238E27FC236}">
                <a16:creationId xmlns:a16="http://schemas.microsoft.com/office/drawing/2014/main" id="{486C4F2D-0406-D148-863E-1BF2E0B84A2E}"/>
              </a:ext>
            </a:extLst>
          </p:cNvPr>
          <p:cNvSpPr>
            <a:spLocks noGrp="1"/>
          </p:cNvSpPr>
          <p:nvPr>
            <p:ph type="body" sz="quarter" idx="17" hasCustomPrompt="1"/>
          </p:nvPr>
        </p:nvSpPr>
        <p:spPr>
          <a:xfrm>
            <a:off x="6540842" y="3420039"/>
            <a:ext cx="2064883" cy="1160788"/>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Text</a:t>
            </a:r>
          </a:p>
        </p:txBody>
      </p:sp>
      <p:sp>
        <p:nvSpPr>
          <p:cNvPr id="34" name="Text Placeholder 27">
            <a:extLst>
              <a:ext uri="{FF2B5EF4-FFF2-40B4-BE49-F238E27FC236}">
                <a16:creationId xmlns:a16="http://schemas.microsoft.com/office/drawing/2014/main" id="{6895ECD4-7AB4-A04D-9D26-8DFD17B9F693}"/>
              </a:ext>
            </a:extLst>
          </p:cNvPr>
          <p:cNvSpPr>
            <a:spLocks noGrp="1"/>
          </p:cNvSpPr>
          <p:nvPr>
            <p:ph type="body" sz="quarter" idx="18" hasCustomPrompt="1"/>
          </p:nvPr>
        </p:nvSpPr>
        <p:spPr>
          <a:xfrm>
            <a:off x="9012627" y="3420039"/>
            <a:ext cx="2064883" cy="1160788"/>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Text</a:t>
            </a:r>
          </a:p>
        </p:txBody>
      </p:sp>
      <p:sp>
        <p:nvSpPr>
          <p:cNvPr id="18" name="Text Placeholder 27">
            <a:extLst>
              <a:ext uri="{FF2B5EF4-FFF2-40B4-BE49-F238E27FC236}">
                <a16:creationId xmlns:a16="http://schemas.microsoft.com/office/drawing/2014/main" id="{87EE8310-467D-5142-8D80-D56B7EC55F55}"/>
              </a:ext>
            </a:extLst>
          </p:cNvPr>
          <p:cNvSpPr>
            <a:spLocks noGrp="1"/>
          </p:cNvSpPr>
          <p:nvPr>
            <p:ph type="body" sz="quarter" idx="19" hasCustomPrompt="1"/>
          </p:nvPr>
        </p:nvSpPr>
        <p:spPr>
          <a:xfrm>
            <a:off x="1914510" y="2690512"/>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19" name="Text Placeholder 27">
            <a:extLst>
              <a:ext uri="{FF2B5EF4-FFF2-40B4-BE49-F238E27FC236}">
                <a16:creationId xmlns:a16="http://schemas.microsoft.com/office/drawing/2014/main" id="{65F65DE4-0DB6-BA43-83D4-7F47D61D354A}"/>
              </a:ext>
            </a:extLst>
          </p:cNvPr>
          <p:cNvSpPr>
            <a:spLocks noGrp="1"/>
          </p:cNvSpPr>
          <p:nvPr>
            <p:ph type="body" sz="quarter" idx="20" hasCustomPrompt="1"/>
          </p:nvPr>
        </p:nvSpPr>
        <p:spPr>
          <a:xfrm>
            <a:off x="4575167" y="2655381"/>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20" name="Text Placeholder 27">
            <a:extLst>
              <a:ext uri="{FF2B5EF4-FFF2-40B4-BE49-F238E27FC236}">
                <a16:creationId xmlns:a16="http://schemas.microsoft.com/office/drawing/2014/main" id="{F7F152D1-0B9F-9C42-AFB6-C68EFD5B0833}"/>
              </a:ext>
            </a:extLst>
          </p:cNvPr>
          <p:cNvSpPr>
            <a:spLocks noGrp="1"/>
          </p:cNvSpPr>
          <p:nvPr>
            <p:ph type="body" sz="quarter" idx="21" hasCustomPrompt="1"/>
          </p:nvPr>
        </p:nvSpPr>
        <p:spPr>
          <a:xfrm>
            <a:off x="7008722" y="2655381"/>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21" name="Text Placeholder 27">
            <a:extLst>
              <a:ext uri="{FF2B5EF4-FFF2-40B4-BE49-F238E27FC236}">
                <a16:creationId xmlns:a16="http://schemas.microsoft.com/office/drawing/2014/main" id="{7DA42683-F244-0042-83F4-F849B082C584}"/>
              </a:ext>
            </a:extLst>
          </p:cNvPr>
          <p:cNvSpPr>
            <a:spLocks noGrp="1"/>
          </p:cNvSpPr>
          <p:nvPr>
            <p:ph type="body" sz="quarter" idx="22" hasCustomPrompt="1"/>
          </p:nvPr>
        </p:nvSpPr>
        <p:spPr>
          <a:xfrm>
            <a:off x="9393106" y="2647249"/>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Tree>
    <p:extLst>
      <p:ext uri="{BB962C8B-B14F-4D97-AF65-F5344CB8AC3E}">
        <p14:creationId xmlns:p14="http://schemas.microsoft.com/office/powerpoint/2010/main" val="20495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1+#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3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1+#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Point Infographic 5">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6E3446B-9DAC-7644-9EEA-44160EB1CBBC}"/>
              </a:ext>
            </a:extLst>
          </p:cNvPr>
          <p:cNvGrpSpPr/>
          <p:nvPr userDrawn="1"/>
        </p:nvGrpSpPr>
        <p:grpSpPr>
          <a:xfrm>
            <a:off x="3997132" y="1862120"/>
            <a:ext cx="4197736" cy="4128116"/>
            <a:chOff x="5768050" y="2568317"/>
            <a:chExt cx="6754496" cy="6642472"/>
          </a:xfrm>
        </p:grpSpPr>
        <p:sp>
          <p:nvSpPr>
            <p:cNvPr id="7" name="AutoShape 3">
              <a:extLst>
                <a:ext uri="{FF2B5EF4-FFF2-40B4-BE49-F238E27FC236}">
                  <a16:creationId xmlns:a16="http://schemas.microsoft.com/office/drawing/2014/main" id="{C97F264A-CD64-524B-8740-D922649D7FC6}"/>
                </a:ext>
              </a:extLst>
            </p:cNvPr>
            <p:cNvSpPr>
              <a:spLocks noChangeAspect="1" noChangeArrowheads="1" noTextEdit="1"/>
            </p:cNvSpPr>
            <p:nvPr/>
          </p:nvSpPr>
          <p:spPr bwMode="auto">
            <a:xfrm rot="2700000">
              <a:off x="6303473" y="3091283"/>
              <a:ext cx="5685122" cy="5700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8" name="Freeform 5">
              <a:extLst>
                <a:ext uri="{FF2B5EF4-FFF2-40B4-BE49-F238E27FC236}">
                  <a16:creationId xmlns:a16="http://schemas.microsoft.com/office/drawing/2014/main" id="{875DA1DB-3A8A-4A41-91A6-1CE22EB4B63E}"/>
                </a:ext>
              </a:extLst>
            </p:cNvPr>
            <p:cNvSpPr>
              <a:spLocks/>
            </p:cNvSpPr>
            <p:nvPr/>
          </p:nvSpPr>
          <p:spPr bwMode="auto">
            <a:xfrm rot="2700000">
              <a:off x="9199836" y="5241828"/>
              <a:ext cx="2455375" cy="4190044"/>
            </a:xfrm>
            <a:custGeom>
              <a:avLst/>
              <a:gdLst>
                <a:gd name="T0" fmla="*/ 518 w 945"/>
                <a:gd name="T1" fmla="*/ 1548 h 1607"/>
                <a:gd name="T2" fmla="*/ 518 w 945"/>
                <a:gd name="T3" fmla="*/ 0 h 1607"/>
                <a:gd name="T4" fmla="*/ 53 w 945"/>
                <a:gd name="T5" fmla="*/ 466 h 1607"/>
                <a:gd name="T6" fmla="*/ 53 w 945"/>
                <a:gd name="T7" fmla="*/ 1083 h 1607"/>
                <a:gd name="T8" fmla="*/ 0 w 945"/>
                <a:gd name="T9" fmla="*/ 1029 h 1607"/>
                <a:gd name="T10" fmla="*/ 67 w 945"/>
                <a:gd name="T11" fmla="*/ 1540 h 1607"/>
                <a:gd name="T12" fmla="*/ 578 w 945"/>
                <a:gd name="T13" fmla="*/ 1607 h 1607"/>
                <a:gd name="T14" fmla="*/ 518 w 945"/>
                <a:gd name="T15" fmla="*/ 1548 h 16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5" h="1607">
                  <a:moveTo>
                    <a:pt x="518" y="1548"/>
                  </a:moveTo>
                  <a:cubicBezTo>
                    <a:pt x="945" y="1120"/>
                    <a:pt x="945" y="428"/>
                    <a:pt x="518" y="0"/>
                  </a:cubicBezTo>
                  <a:cubicBezTo>
                    <a:pt x="53" y="466"/>
                    <a:pt x="53" y="466"/>
                    <a:pt x="53" y="466"/>
                  </a:cubicBezTo>
                  <a:cubicBezTo>
                    <a:pt x="223" y="636"/>
                    <a:pt x="223" y="912"/>
                    <a:pt x="53" y="1083"/>
                  </a:cubicBezTo>
                  <a:cubicBezTo>
                    <a:pt x="0" y="1029"/>
                    <a:pt x="0" y="1029"/>
                    <a:pt x="0" y="1029"/>
                  </a:cubicBezTo>
                  <a:cubicBezTo>
                    <a:pt x="67" y="1540"/>
                    <a:pt x="67" y="1540"/>
                    <a:pt x="67" y="1540"/>
                  </a:cubicBezTo>
                  <a:cubicBezTo>
                    <a:pt x="578" y="1607"/>
                    <a:pt x="578" y="1607"/>
                    <a:pt x="578" y="1607"/>
                  </a:cubicBezTo>
                  <a:lnTo>
                    <a:pt x="518" y="1548"/>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9" name="Freeform 6">
              <a:extLst>
                <a:ext uri="{FF2B5EF4-FFF2-40B4-BE49-F238E27FC236}">
                  <a16:creationId xmlns:a16="http://schemas.microsoft.com/office/drawing/2014/main" id="{4F8CD3DE-9EFA-8546-9DFD-226CF62CECC4}"/>
                </a:ext>
              </a:extLst>
            </p:cNvPr>
            <p:cNvSpPr>
              <a:spLocks/>
            </p:cNvSpPr>
            <p:nvPr/>
          </p:nvSpPr>
          <p:spPr bwMode="auto">
            <a:xfrm rot="2700000">
              <a:off x="10459428" y="5368181"/>
              <a:ext cx="1364736" cy="1351318"/>
            </a:xfrm>
            <a:custGeom>
              <a:avLst/>
              <a:gdLst>
                <a:gd name="T0" fmla="*/ 45 w 525"/>
                <a:gd name="T1" fmla="*/ 518 h 518"/>
                <a:gd name="T2" fmla="*/ 525 w 525"/>
                <a:gd name="T3" fmla="*/ 518 h 518"/>
                <a:gd name="T4" fmla="*/ 525 w 525"/>
                <a:gd name="T5" fmla="*/ 65 h 518"/>
                <a:gd name="T6" fmla="*/ 465 w 525"/>
                <a:gd name="T7" fmla="*/ 0 h 518"/>
                <a:gd name="T8" fmla="*/ 0 w 525"/>
                <a:gd name="T9" fmla="*/ 465 h 518"/>
                <a:gd name="T10" fmla="*/ 0 w 525"/>
                <a:gd name="T11" fmla="*/ 465 h 518"/>
                <a:gd name="T12" fmla="*/ 0 w 525"/>
                <a:gd name="T13" fmla="*/ 466 h 518"/>
                <a:gd name="T14" fmla="*/ 45 w 525"/>
                <a:gd name="T15" fmla="*/ 518 h 5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5" h="518">
                  <a:moveTo>
                    <a:pt x="45" y="518"/>
                  </a:moveTo>
                  <a:cubicBezTo>
                    <a:pt x="525" y="518"/>
                    <a:pt x="525" y="518"/>
                    <a:pt x="525" y="518"/>
                  </a:cubicBezTo>
                  <a:cubicBezTo>
                    <a:pt x="525" y="65"/>
                    <a:pt x="525" y="65"/>
                    <a:pt x="525" y="65"/>
                  </a:cubicBezTo>
                  <a:cubicBezTo>
                    <a:pt x="506" y="43"/>
                    <a:pt x="486" y="21"/>
                    <a:pt x="465" y="0"/>
                  </a:cubicBezTo>
                  <a:cubicBezTo>
                    <a:pt x="0" y="465"/>
                    <a:pt x="0" y="465"/>
                    <a:pt x="0" y="465"/>
                  </a:cubicBezTo>
                  <a:cubicBezTo>
                    <a:pt x="0" y="465"/>
                    <a:pt x="0" y="465"/>
                    <a:pt x="0" y="465"/>
                  </a:cubicBezTo>
                  <a:cubicBezTo>
                    <a:pt x="0" y="466"/>
                    <a:pt x="0" y="466"/>
                    <a:pt x="0" y="466"/>
                  </a:cubicBezTo>
                  <a:cubicBezTo>
                    <a:pt x="16" y="482"/>
                    <a:pt x="31" y="500"/>
                    <a:pt x="45" y="518"/>
                  </a:cubicBezTo>
                  <a:close/>
                </a:path>
              </a:pathLst>
            </a:custGeom>
            <a:solidFill>
              <a:schemeClr val="tx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10" name="Freeform 7">
              <a:extLst>
                <a:ext uri="{FF2B5EF4-FFF2-40B4-BE49-F238E27FC236}">
                  <a16:creationId xmlns:a16="http://schemas.microsoft.com/office/drawing/2014/main" id="{B33890F3-7516-614C-A862-677F7DEB06AB}"/>
                </a:ext>
              </a:extLst>
            </p:cNvPr>
            <p:cNvSpPr>
              <a:spLocks/>
            </p:cNvSpPr>
            <p:nvPr/>
          </p:nvSpPr>
          <p:spPr bwMode="auto">
            <a:xfrm rot="2700000">
              <a:off x="8452381" y="3425111"/>
              <a:ext cx="4176629" cy="2463041"/>
            </a:xfrm>
            <a:custGeom>
              <a:avLst/>
              <a:gdLst>
                <a:gd name="T0" fmla="*/ 1547 w 1607"/>
                <a:gd name="T1" fmla="*/ 427 h 945"/>
                <a:gd name="T2" fmla="*/ 0 w 1607"/>
                <a:gd name="T3" fmla="*/ 427 h 945"/>
                <a:gd name="T4" fmla="*/ 465 w 1607"/>
                <a:gd name="T5" fmla="*/ 893 h 945"/>
                <a:gd name="T6" fmla="*/ 1082 w 1607"/>
                <a:gd name="T7" fmla="*/ 892 h 945"/>
                <a:gd name="T8" fmla="*/ 1029 w 1607"/>
                <a:gd name="T9" fmla="*/ 945 h 945"/>
                <a:gd name="T10" fmla="*/ 1540 w 1607"/>
                <a:gd name="T11" fmla="*/ 878 h 945"/>
                <a:gd name="T12" fmla="*/ 1607 w 1607"/>
                <a:gd name="T13" fmla="*/ 368 h 945"/>
                <a:gd name="T14" fmla="*/ 1547 w 1607"/>
                <a:gd name="T15" fmla="*/ 427 h 9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7" h="945">
                  <a:moveTo>
                    <a:pt x="1547" y="427"/>
                  </a:moveTo>
                  <a:cubicBezTo>
                    <a:pt x="1120" y="0"/>
                    <a:pt x="428" y="0"/>
                    <a:pt x="0" y="427"/>
                  </a:cubicBezTo>
                  <a:cubicBezTo>
                    <a:pt x="465" y="893"/>
                    <a:pt x="465" y="893"/>
                    <a:pt x="465" y="893"/>
                  </a:cubicBezTo>
                  <a:cubicBezTo>
                    <a:pt x="636" y="722"/>
                    <a:pt x="912" y="722"/>
                    <a:pt x="1082" y="892"/>
                  </a:cubicBezTo>
                  <a:cubicBezTo>
                    <a:pt x="1029" y="945"/>
                    <a:pt x="1029" y="945"/>
                    <a:pt x="1029" y="945"/>
                  </a:cubicBezTo>
                  <a:cubicBezTo>
                    <a:pt x="1540" y="878"/>
                    <a:pt x="1540" y="878"/>
                    <a:pt x="1540" y="878"/>
                  </a:cubicBezTo>
                  <a:cubicBezTo>
                    <a:pt x="1607" y="368"/>
                    <a:pt x="1607" y="368"/>
                    <a:pt x="1607" y="368"/>
                  </a:cubicBezTo>
                  <a:lnTo>
                    <a:pt x="1547" y="42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11" name="Freeform 8">
              <a:extLst>
                <a:ext uri="{FF2B5EF4-FFF2-40B4-BE49-F238E27FC236}">
                  <a16:creationId xmlns:a16="http://schemas.microsoft.com/office/drawing/2014/main" id="{E036EEAA-07F5-E74C-A077-0DEA4CF9CC69}"/>
                </a:ext>
              </a:extLst>
            </p:cNvPr>
            <p:cNvSpPr>
              <a:spLocks/>
            </p:cNvSpPr>
            <p:nvPr/>
          </p:nvSpPr>
          <p:spPr bwMode="auto">
            <a:xfrm rot="2700000">
              <a:off x="8575975" y="3262818"/>
              <a:ext cx="1347485" cy="1368569"/>
            </a:xfrm>
            <a:custGeom>
              <a:avLst/>
              <a:gdLst>
                <a:gd name="T0" fmla="*/ 518 w 518"/>
                <a:gd name="T1" fmla="*/ 480 h 525"/>
                <a:gd name="T2" fmla="*/ 518 w 518"/>
                <a:gd name="T3" fmla="*/ 0 h 525"/>
                <a:gd name="T4" fmla="*/ 65 w 518"/>
                <a:gd name="T5" fmla="*/ 0 h 525"/>
                <a:gd name="T6" fmla="*/ 0 w 518"/>
                <a:gd name="T7" fmla="*/ 59 h 525"/>
                <a:gd name="T8" fmla="*/ 465 w 518"/>
                <a:gd name="T9" fmla="*/ 524 h 525"/>
                <a:gd name="T10" fmla="*/ 465 w 518"/>
                <a:gd name="T11" fmla="*/ 524 h 525"/>
                <a:gd name="T12" fmla="*/ 465 w 518"/>
                <a:gd name="T13" fmla="*/ 525 h 525"/>
                <a:gd name="T14" fmla="*/ 518 w 518"/>
                <a:gd name="T15" fmla="*/ 480 h 5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8" h="525">
                  <a:moveTo>
                    <a:pt x="518" y="480"/>
                  </a:moveTo>
                  <a:cubicBezTo>
                    <a:pt x="518" y="0"/>
                    <a:pt x="518" y="0"/>
                    <a:pt x="518" y="0"/>
                  </a:cubicBezTo>
                  <a:cubicBezTo>
                    <a:pt x="65" y="0"/>
                    <a:pt x="65" y="0"/>
                    <a:pt x="65" y="0"/>
                  </a:cubicBezTo>
                  <a:cubicBezTo>
                    <a:pt x="43" y="19"/>
                    <a:pt x="21" y="38"/>
                    <a:pt x="0" y="59"/>
                  </a:cubicBezTo>
                  <a:cubicBezTo>
                    <a:pt x="465" y="524"/>
                    <a:pt x="465" y="524"/>
                    <a:pt x="465" y="524"/>
                  </a:cubicBezTo>
                  <a:cubicBezTo>
                    <a:pt x="465" y="524"/>
                    <a:pt x="465" y="524"/>
                    <a:pt x="465" y="524"/>
                  </a:cubicBezTo>
                  <a:cubicBezTo>
                    <a:pt x="465" y="525"/>
                    <a:pt x="465" y="525"/>
                    <a:pt x="465" y="525"/>
                  </a:cubicBezTo>
                  <a:cubicBezTo>
                    <a:pt x="482" y="508"/>
                    <a:pt x="500" y="493"/>
                    <a:pt x="518" y="480"/>
                  </a:cubicBezTo>
                  <a:close/>
                </a:path>
              </a:pathLst>
            </a:custGeom>
            <a:solidFill>
              <a:schemeClr val="tx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12" name="Freeform 9">
              <a:extLst>
                <a:ext uri="{FF2B5EF4-FFF2-40B4-BE49-F238E27FC236}">
                  <a16:creationId xmlns:a16="http://schemas.microsoft.com/office/drawing/2014/main" id="{DAB84EFD-E980-644F-B19D-57A2702BF801}"/>
                </a:ext>
              </a:extLst>
            </p:cNvPr>
            <p:cNvSpPr>
              <a:spLocks/>
            </p:cNvSpPr>
            <p:nvPr/>
          </p:nvSpPr>
          <p:spPr bwMode="auto">
            <a:xfrm rot="2700000">
              <a:off x="6632510" y="2457809"/>
              <a:ext cx="2457292" cy="4186211"/>
            </a:xfrm>
            <a:custGeom>
              <a:avLst/>
              <a:gdLst>
                <a:gd name="T0" fmla="*/ 427 w 945"/>
                <a:gd name="T1" fmla="*/ 59 h 1606"/>
                <a:gd name="T2" fmla="*/ 427 w 945"/>
                <a:gd name="T3" fmla="*/ 1606 h 1606"/>
                <a:gd name="T4" fmla="*/ 892 w 945"/>
                <a:gd name="T5" fmla="*/ 1141 h 1606"/>
                <a:gd name="T6" fmla="*/ 892 w 945"/>
                <a:gd name="T7" fmla="*/ 524 h 1606"/>
                <a:gd name="T8" fmla="*/ 945 w 945"/>
                <a:gd name="T9" fmla="*/ 577 h 1606"/>
                <a:gd name="T10" fmla="*/ 878 w 945"/>
                <a:gd name="T11" fmla="*/ 67 h 1606"/>
                <a:gd name="T12" fmla="*/ 367 w 945"/>
                <a:gd name="T13" fmla="*/ 0 h 1606"/>
                <a:gd name="T14" fmla="*/ 427 w 945"/>
                <a:gd name="T15" fmla="*/ 59 h 16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5" h="1606">
                  <a:moveTo>
                    <a:pt x="427" y="59"/>
                  </a:moveTo>
                  <a:cubicBezTo>
                    <a:pt x="0" y="486"/>
                    <a:pt x="0" y="1179"/>
                    <a:pt x="427" y="1606"/>
                  </a:cubicBezTo>
                  <a:cubicBezTo>
                    <a:pt x="892" y="1141"/>
                    <a:pt x="892" y="1141"/>
                    <a:pt x="892" y="1141"/>
                  </a:cubicBezTo>
                  <a:cubicBezTo>
                    <a:pt x="722" y="971"/>
                    <a:pt x="722" y="695"/>
                    <a:pt x="892" y="524"/>
                  </a:cubicBezTo>
                  <a:cubicBezTo>
                    <a:pt x="945" y="577"/>
                    <a:pt x="945" y="577"/>
                    <a:pt x="945" y="577"/>
                  </a:cubicBezTo>
                  <a:cubicBezTo>
                    <a:pt x="878" y="67"/>
                    <a:pt x="878" y="67"/>
                    <a:pt x="878" y="67"/>
                  </a:cubicBezTo>
                  <a:cubicBezTo>
                    <a:pt x="367" y="0"/>
                    <a:pt x="367" y="0"/>
                    <a:pt x="367" y="0"/>
                  </a:cubicBezTo>
                  <a:lnTo>
                    <a:pt x="427" y="5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13" name="Freeform 10">
              <a:extLst>
                <a:ext uri="{FF2B5EF4-FFF2-40B4-BE49-F238E27FC236}">
                  <a16:creationId xmlns:a16="http://schemas.microsoft.com/office/drawing/2014/main" id="{873E56F0-8C62-5E47-A41B-2B2DD669CD21}"/>
                </a:ext>
              </a:extLst>
            </p:cNvPr>
            <p:cNvSpPr>
              <a:spLocks/>
            </p:cNvSpPr>
            <p:nvPr/>
          </p:nvSpPr>
          <p:spPr bwMode="auto">
            <a:xfrm rot="2700000">
              <a:off x="6481458" y="5126967"/>
              <a:ext cx="1364736" cy="1397320"/>
            </a:xfrm>
            <a:custGeom>
              <a:avLst/>
              <a:gdLst>
                <a:gd name="T0" fmla="*/ 60 w 525"/>
                <a:gd name="T1" fmla="*/ 536 h 536"/>
                <a:gd name="T2" fmla="*/ 525 w 525"/>
                <a:gd name="T3" fmla="*/ 71 h 536"/>
                <a:gd name="T4" fmla="*/ 525 w 525"/>
                <a:gd name="T5" fmla="*/ 71 h 536"/>
                <a:gd name="T6" fmla="*/ 525 w 525"/>
                <a:gd name="T7" fmla="*/ 71 h 536"/>
                <a:gd name="T8" fmla="*/ 478 w 525"/>
                <a:gd name="T9" fmla="*/ 15 h 536"/>
                <a:gd name="T10" fmla="*/ 0 w 525"/>
                <a:gd name="T11" fmla="*/ 0 h 536"/>
                <a:gd name="T12" fmla="*/ 0 w 525"/>
                <a:gd name="T13" fmla="*/ 471 h 536"/>
                <a:gd name="T14" fmla="*/ 60 w 525"/>
                <a:gd name="T15" fmla="*/ 536 h 5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5" h="536">
                  <a:moveTo>
                    <a:pt x="60" y="536"/>
                  </a:moveTo>
                  <a:cubicBezTo>
                    <a:pt x="525" y="71"/>
                    <a:pt x="525" y="71"/>
                    <a:pt x="525" y="71"/>
                  </a:cubicBezTo>
                  <a:cubicBezTo>
                    <a:pt x="525" y="71"/>
                    <a:pt x="525" y="71"/>
                    <a:pt x="525" y="71"/>
                  </a:cubicBezTo>
                  <a:cubicBezTo>
                    <a:pt x="525" y="71"/>
                    <a:pt x="525" y="71"/>
                    <a:pt x="525" y="71"/>
                  </a:cubicBezTo>
                  <a:cubicBezTo>
                    <a:pt x="508" y="53"/>
                    <a:pt x="492" y="35"/>
                    <a:pt x="478" y="15"/>
                  </a:cubicBezTo>
                  <a:cubicBezTo>
                    <a:pt x="0" y="0"/>
                    <a:pt x="0" y="0"/>
                    <a:pt x="0" y="0"/>
                  </a:cubicBezTo>
                  <a:cubicBezTo>
                    <a:pt x="0" y="471"/>
                    <a:pt x="0" y="471"/>
                    <a:pt x="0" y="471"/>
                  </a:cubicBezTo>
                  <a:cubicBezTo>
                    <a:pt x="19" y="493"/>
                    <a:pt x="39" y="515"/>
                    <a:pt x="60" y="536"/>
                  </a:cubicBezTo>
                  <a:close/>
                </a:path>
              </a:pathLst>
            </a:custGeom>
            <a:solidFill>
              <a:schemeClr val="tx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14" name="Freeform 11">
              <a:extLst>
                <a:ext uri="{FF2B5EF4-FFF2-40B4-BE49-F238E27FC236}">
                  <a16:creationId xmlns:a16="http://schemas.microsoft.com/office/drawing/2014/main" id="{A39EBEBD-8B30-9147-BB8D-06F52C7D450B}"/>
                </a:ext>
              </a:extLst>
            </p:cNvPr>
            <p:cNvSpPr>
              <a:spLocks/>
            </p:cNvSpPr>
            <p:nvPr/>
          </p:nvSpPr>
          <p:spPr bwMode="auto">
            <a:xfrm rot="2700000">
              <a:off x="5677519" y="5954207"/>
              <a:ext cx="4050123" cy="2463041"/>
            </a:xfrm>
            <a:custGeom>
              <a:avLst/>
              <a:gdLst>
                <a:gd name="T0" fmla="*/ 1156 w 1558"/>
                <a:gd name="T1" fmla="*/ 511 h 945"/>
                <a:gd name="T2" fmla="*/ 1101 w 1558"/>
                <a:gd name="T3" fmla="*/ 89 h 945"/>
                <a:gd name="T4" fmla="*/ 525 w 1558"/>
                <a:gd name="T5" fmla="*/ 53 h 945"/>
                <a:gd name="T6" fmla="*/ 578 w 1558"/>
                <a:gd name="T7" fmla="*/ 0 h 945"/>
                <a:gd name="T8" fmla="*/ 68 w 1558"/>
                <a:gd name="T9" fmla="*/ 67 h 945"/>
                <a:gd name="T10" fmla="*/ 0 w 1558"/>
                <a:gd name="T11" fmla="*/ 578 h 945"/>
                <a:gd name="T12" fmla="*/ 60 w 1558"/>
                <a:gd name="T13" fmla="*/ 519 h 945"/>
                <a:gd name="T14" fmla="*/ 1558 w 1558"/>
                <a:gd name="T15" fmla="*/ 564 h 945"/>
                <a:gd name="T16" fmla="*/ 1156 w 1558"/>
                <a:gd name="T17" fmla="*/ 511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58" h="945">
                  <a:moveTo>
                    <a:pt x="1156" y="511"/>
                  </a:moveTo>
                  <a:cubicBezTo>
                    <a:pt x="1101" y="89"/>
                    <a:pt x="1101" y="89"/>
                    <a:pt x="1101" y="89"/>
                  </a:cubicBezTo>
                  <a:cubicBezTo>
                    <a:pt x="930" y="222"/>
                    <a:pt x="682" y="210"/>
                    <a:pt x="525" y="53"/>
                  </a:cubicBezTo>
                  <a:cubicBezTo>
                    <a:pt x="578" y="0"/>
                    <a:pt x="578" y="0"/>
                    <a:pt x="578" y="0"/>
                  </a:cubicBezTo>
                  <a:cubicBezTo>
                    <a:pt x="68" y="67"/>
                    <a:pt x="68" y="67"/>
                    <a:pt x="68" y="67"/>
                  </a:cubicBezTo>
                  <a:cubicBezTo>
                    <a:pt x="0" y="578"/>
                    <a:pt x="0" y="578"/>
                    <a:pt x="0" y="578"/>
                  </a:cubicBezTo>
                  <a:cubicBezTo>
                    <a:pt x="60" y="519"/>
                    <a:pt x="60" y="519"/>
                    <a:pt x="60" y="519"/>
                  </a:cubicBezTo>
                  <a:cubicBezTo>
                    <a:pt x="471" y="930"/>
                    <a:pt x="1129" y="945"/>
                    <a:pt x="1558" y="564"/>
                  </a:cubicBezTo>
                  <a:lnTo>
                    <a:pt x="1156" y="511"/>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15" name="Freeform 12">
              <a:extLst>
                <a:ext uri="{FF2B5EF4-FFF2-40B4-BE49-F238E27FC236}">
                  <a16:creationId xmlns:a16="http://schemas.microsoft.com/office/drawing/2014/main" id="{7B5BEB09-864D-734E-8546-DF45E9684EB2}"/>
                </a:ext>
              </a:extLst>
            </p:cNvPr>
            <p:cNvSpPr>
              <a:spLocks/>
            </p:cNvSpPr>
            <p:nvPr/>
          </p:nvSpPr>
          <p:spPr bwMode="auto">
            <a:xfrm rot="2700000">
              <a:off x="8350279" y="7291536"/>
              <a:ext cx="1222896" cy="1276564"/>
            </a:xfrm>
            <a:custGeom>
              <a:avLst/>
              <a:gdLst>
                <a:gd name="T0" fmla="*/ 68 w 470"/>
                <a:gd name="T1" fmla="*/ 422 h 490"/>
                <a:gd name="T2" fmla="*/ 13 w 470"/>
                <a:gd name="T3" fmla="*/ 0 h 490"/>
                <a:gd name="T4" fmla="*/ 1 w 470"/>
                <a:gd name="T5" fmla="*/ 9 h 490"/>
                <a:gd name="T6" fmla="*/ 0 w 470"/>
                <a:gd name="T7" fmla="*/ 490 h 490"/>
                <a:gd name="T8" fmla="*/ 454 w 470"/>
                <a:gd name="T9" fmla="*/ 489 h 490"/>
                <a:gd name="T10" fmla="*/ 470 w 470"/>
                <a:gd name="T11" fmla="*/ 475 h 490"/>
                <a:gd name="T12" fmla="*/ 68 w 470"/>
                <a:gd name="T13" fmla="*/ 422 h 490"/>
              </a:gdLst>
              <a:ahLst/>
              <a:cxnLst>
                <a:cxn ang="0">
                  <a:pos x="T0" y="T1"/>
                </a:cxn>
                <a:cxn ang="0">
                  <a:pos x="T2" y="T3"/>
                </a:cxn>
                <a:cxn ang="0">
                  <a:pos x="T4" y="T5"/>
                </a:cxn>
                <a:cxn ang="0">
                  <a:pos x="T6" y="T7"/>
                </a:cxn>
                <a:cxn ang="0">
                  <a:pos x="T8" y="T9"/>
                </a:cxn>
                <a:cxn ang="0">
                  <a:pos x="T10" y="T11"/>
                </a:cxn>
                <a:cxn ang="0">
                  <a:pos x="T12" y="T13"/>
                </a:cxn>
              </a:cxnLst>
              <a:rect l="0" t="0" r="r" b="b"/>
              <a:pathLst>
                <a:path w="470" h="490">
                  <a:moveTo>
                    <a:pt x="68" y="422"/>
                  </a:moveTo>
                  <a:cubicBezTo>
                    <a:pt x="13" y="0"/>
                    <a:pt x="13" y="0"/>
                    <a:pt x="13" y="0"/>
                  </a:cubicBezTo>
                  <a:cubicBezTo>
                    <a:pt x="9" y="3"/>
                    <a:pt x="5" y="6"/>
                    <a:pt x="1" y="9"/>
                  </a:cubicBezTo>
                  <a:cubicBezTo>
                    <a:pt x="0" y="490"/>
                    <a:pt x="0" y="490"/>
                    <a:pt x="0" y="490"/>
                  </a:cubicBezTo>
                  <a:cubicBezTo>
                    <a:pt x="454" y="489"/>
                    <a:pt x="454" y="489"/>
                    <a:pt x="454" y="489"/>
                  </a:cubicBezTo>
                  <a:cubicBezTo>
                    <a:pt x="459" y="484"/>
                    <a:pt x="465" y="479"/>
                    <a:pt x="470" y="475"/>
                  </a:cubicBezTo>
                  <a:lnTo>
                    <a:pt x="68" y="422"/>
                  </a:lnTo>
                  <a:close/>
                </a:path>
              </a:pathLst>
            </a:custGeom>
            <a:solidFill>
              <a:schemeClr val="tx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grpSp>
      <p:pic>
        <p:nvPicPr>
          <p:cNvPr id="48" name="Picture 47" descr="A close up of a sign&#10;&#10;Description automatically generated">
            <a:extLst>
              <a:ext uri="{FF2B5EF4-FFF2-40B4-BE49-F238E27FC236}">
                <a16:creationId xmlns:a16="http://schemas.microsoft.com/office/drawing/2014/main" id="{B1B7BF70-8880-A148-AE89-D57A5F659DB2}"/>
              </a:ext>
            </a:extLst>
          </p:cNvPr>
          <p:cNvPicPr>
            <a:picLocks noChangeAspect="1"/>
          </p:cNvPicPr>
          <p:nvPr userDrawn="1"/>
        </p:nvPicPr>
        <p:blipFill>
          <a:blip r:embed="rId2"/>
          <a:stretch>
            <a:fillRect/>
          </a:stretch>
        </p:blipFill>
        <p:spPr>
          <a:xfrm>
            <a:off x="11124348" y="5837422"/>
            <a:ext cx="823892" cy="823892"/>
          </a:xfrm>
          <a:prstGeom prst="rect">
            <a:avLst/>
          </a:prstGeom>
        </p:spPr>
      </p:pic>
      <p:sp>
        <p:nvSpPr>
          <p:cNvPr id="49" name="Text Placeholder 27">
            <a:extLst>
              <a:ext uri="{FF2B5EF4-FFF2-40B4-BE49-F238E27FC236}">
                <a16:creationId xmlns:a16="http://schemas.microsoft.com/office/drawing/2014/main" id="{3EAE0956-FE87-F846-90DC-F8000E41E819}"/>
              </a:ext>
            </a:extLst>
          </p:cNvPr>
          <p:cNvSpPr>
            <a:spLocks noGrp="1"/>
          </p:cNvSpPr>
          <p:nvPr>
            <p:ph type="body" sz="quarter" idx="18" hasCustomPrompt="1"/>
          </p:nvPr>
        </p:nvSpPr>
        <p:spPr>
          <a:xfrm>
            <a:off x="788862" y="2246518"/>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1</a:t>
            </a:r>
          </a:p>
        </p:txBody>
      </p:sp>
      <p:sp>
        <p:nvSpPr>
          <p:cNvPr id="50" name="Text Placeholder 27">
            <a:extLst>
              <a:ext uri="{FF2B5EF4-FFF2-40B4-BE49-F238E27FC236}">
                <a16:creationId xmlns:a16="http://schemas.microsoft.com/office/drawing/2014/main" id="{A6795367-BC66-F143-9D6A-A9A505F6329D}"/>
              </a:ext>
            </a:extLst>
          </p:cNvPr>
          <p:cNvSpPr>
            <a:spLocks noGrp="1"/>
          </p:cNvSpPr>
          <p:nvPr>
            <p:ph type="body" sz="quarter" idx="14" hasCustomPrompt="1"/>
          </p:nvPr>
        </p:nvSpPr>
        <p:spPr>
          <a:xfrm>
            <a:off x="787404" y="2659816"/>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51" name="Text Placeholder 27">
            <a:extLst>
              <a:ext uri="{FF2B5EF4-FFF2-40B4-BE49-F238E27FC236}">
                <a16:creationId xmlns:a16="http://schemas.microsoft.com/office/drawing/2014/main" id="{CFC181AA-C4C4-8B40-BE07-31467AF73ECA}"/>
              </a:ext>
            </a:extLst>
          </p:cNvPr>
          <p:cNvSpPr>
            <a:spLocks noGrp="1"/>
          </p:cNvSpPr>
          <p:nvPr>
            <p:ph type="body" sz="quarter" idx="19" hasCustomPrompt="1"/>
          </p:nvPr>
        </p:nvSpPr>
        <p:spPr>
          <a:xfrm>
            <a:off x="787061" y="4204229"/>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3</a:t>
            </a:r>
          </a:p>
        </p:txBody>
      </p:sp>
      <p:sp>
        <p:nvSpPr>
          <p:cNvPr id="52" name="Text Placeholder 27">
            <a:extLst>
              <a:ext uri="{FF2B5EF4-FFF2-40B4-BE49-F238E27FC236}">
                <a16:creationId xmlns:a16="http://schemas.microsoft.com/office/drawing/2014/main" id="{F6BD42EF-AA2B-BD48-AB12-342F7FFDC861}"/>
              </a:ext>
            </a:extLst>
          </p:cNvPr>
          <p:cNvSpPr>
            <a:spLocks noGrp="1"/>
          </p:cNvSpPr>
          <p:nvPr>
            <p:ph type="body" sz="quarter" idx="20" hasCustomPrompt="1"/>
          </p:nvPr>
        </p:nvSpPr>
        <p:spPr>
          <a:xfrm>
            <a:off x="785603" y="4617527"/>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53" name="Text Placeholder 27">
            <a:extLst>
              <a:ext uri="{FF2B5EF4-FFF2-40B4-BE49-F238E27FC236}">
                <a16:creationId xmlns:a16="http://schemas.microsoft.com/office/drawing/2014/main" id="{551A997E-7D41-8E48-8E19-29453F0A006D}"/>
              </a:ext>
            </a:extLst>
          </p:cNvPr>
          <p:cNvSpPr>
            <a:spLocks noGrp="1"/>
          </p:cNvSpPr>
          <p:nvPr>
            <p:ph type="body" sz="quarter" idx="21" hasCustomPrompt="1"/>
          </p:nvPr>
        </p:nvSpPr>
        <p:spPr>
          <a:xfrm>
            <a:off x="8096499" y="2222814"/>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1</a:t>
            </a:r>
          </a:p>
        </p:txBody>
      </p:sp>
      <p:sp>
        <p:nvSpPr>
          <p:cNvPr id="54" name="Text Placeholder 27">
            <a:extLst>
              <a:ext uri="{FF2B5EF4-FFF2-40B4-BE49-F238E27FC236}">
                <a16:creationId xmlns:a16="http://schemas.microsoft.com/office/drawing/2014/main" id="{D29BE9A9-2A0D-CC47-8E90-E0FEE86068D4}"/>
              </a:ext>
            </a:extLst>
          </p:cNvPr>
          <p:cNvSpPr>
            <a:spLocks noGrp="1"/>
          </p:cNvSpPr>
          <p:nvPr>
            <p:ph type="body" sz="quarter" idx="22" hasCustomPrompt="1"/>
          </p:nvPr>
        </p:nvSpPr>
        <p:spPr>
          <a:xfrm>
            <a:off x="8095041" y="2636112"/>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55" name="Text Placeholder 27">
            <a:extLst>
              <a:ext uri="{FF2B5EF4-FFF2-40B4-BE49-F238E27FC236}">
                <a16:creationId xmlns:a16="http://schemas.microsoft.com/office/drawing/2014/main" id="{C322DBD9-50F0-684A-9458-CAB0207CC9A4}"/>
              </a:ext>
            </a:extLst>
          </p:cNvPr>
          <p:cNvSpPr>
            <a:spLocks noGrp="1"/>
          </p:cNvSpPr>
          <p:nvPr>
            <p:ph type="body" sz="quarter" idx="23" hasCustomPrompt="1"/>
          </p:nvPr>
        </p:nvSpPr>
        <p:spPr>
          <a:xfrm>
            <a:off x="8095041" y="4166295"/>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4</a:t>
            </a:r>
          </a:p>
        </p:txBody>
      </p:sp>
      <p:sp>
        <p:nvSpPr>
          <p:cNvPr id="56" name="Text Placeholder 27">
            <a:extLst>
              <a:ext uri="{FF2B5EF4-FFF2-40B4-BE49-F238E27FC236}">
                <a16:creationId xmlns:a16="http://schemas.microsoft.com/office/drawing/2014/main" id="{00102B85-1075-C04F-93C5-185E32C63FE2}"/>
              </a:ext>
            </a:extLst>
          </p:cNvPr>
          <p:cNvSpPr>
            <a:spLocks noGrp="1"/>
          </p:cNvSpPr>
          <p:nvPr>
            <p:ph type="body" sz="quarter" idx="24" hasCustomPrompt="1"/>
          </p:nvPr>
        </p:nvSpPr>
        <p:spPr>
          <a:xfrm>
            <a:off x="8093583" y="4579593"/>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57" name="Text Placeholder 21">
            <a:extLst>
              <a:ext uri="{FF2B5EF4-FFF2-40B4-BE49-F238E27FC236}">
                <a16:creationId xmlns:a16="http://schemas.microsoft.com/office/drawing/2014/main" id="{4B5D4611-2B2F-EB49-886E-1E6106FE43CA}"/>
              </a:ext>
            </a:extLst>
          </p:cNvPr>
          <p:cNvSpPr>
            <a:spLocks noGrp="1"/>
          </p:cNvSpPr>
          <p:nvPr>
            <p:ph type="body" sz="quarter" idx="11" hasCustomPrompt="1"/>
          </p:nvPr>
        </p:nvSpPr>
        <p:spPr>
          <a:xfrm>
            <a:off x="520862" y="452108"/>
            <a:ext cx="11169568"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28" name="Text Placeholder 27">
            <a:extLst>
              <a:ext uri="{FF2B5EF4-FFF2-40B4-BE49-F238E27FC236}">
                <a16:creationId xmlns:a16="http://schemas.microsoft.com/office/drawing/2014/main" id="{34C44224-93A6-FF4D-92A1-F344BEE251C1}"/>
              </a:ext>
            </a:extLst>
          </p:cNvPr>
          <p:cNvSpPr>
            <a:spLocks noGrp="1"/>
          </p:cNvSpPr>
          <p:nvPr>
            <p:ph type="body" sz="quarter" idx="17" hasCustomPrompt="1"/>
          </p:nvPr>
        </p:nvSpPr>
        <p:spPr>
          <a:xfrm>
            <a:off x="4952431" y="2734383"/>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29" name="Text Placeholder 27">
            <a:extLst>
              <a:ext uri="{FF2B5EF4-FFF2-40B4-BE49-F238E27FC236}">
                <a16:creationId xmlns:a16="http://schemas.microsoft.com/office/drawing/2014/main" id="{00C2EE91-E662-1D4F-AFC0-5D59BFE5C511}"/>
              </a:ext>
            </a:extLst>
          </p:cNvPr>
          <p:cNvSpPr>
            <a:spLocks noGrp="1"/>
          </p:cNvSpPr>
          <p:nvPr>
            <p:ph type="body" sz="quarter" idx="25" hasCustomPrompt="1"/>
          </p:nvPr>
        </p:nvSpPr>
        <p:spPr>
          <a:xfrm>
            <a:off x="6690290" y="3141542"/>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30" name="Text Placeholder 27">
            <a:extLst>
              <a:ext uri="{FF2B5EF4-FFF2-40B4-BE49-F238E27FC236}">
                <a16:creationId xmlns:a16="http://schemas.microsoft.com/office/drawing/2014/main" id="{401C736C-DE5A-B446-B336-9050A8A0371F}"/>
              </a:ext>
            </a:extLst>
          </p:cNvPr>
          <p:cNvSpPr>
            <a:spLocks noGrp="1"/>
          </p:cNvSpPr>
          <p:nvPr>
            <p:ph type="body" sz="quarter" idx="26" hasCustomPrompt="1"/>
          </p:nvPr>
        </p:nvSpPr>
        <p:spPr>
          <a:xfrm>
            <a:off x="6225799" y="4824553"/>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31" name="Text Placeholder 27">
            <a:extLst>
              <a:ext uri="{FF2B5EF4-FFF2-40B4-BE49-F238E27FC236}">
                <a16:creationId xmlns:a16="http://schemas.microsoft.com/office/drawing/2014/main" id="{460281BD-AD39-0443-B09E-840ACD7E7C73}"/>
              </a:ext>
            </a:extLst>
          </p:cNvPr>
          <p:cNvSpPr>
            <a:spLocks noGrp="1"/>
          </p:cNvSpPr>
          <p:nvPr>
            <p:ph type="body" sz="quarter" idx="27" hasCustomPrompt="1"/>
          </p:nvPr>
        </p:nvSpPr>
        <p:spPr>
          <a:xfrm>
            <a:off x="4559754" y="4398803"/>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Tree>
    <p:extLst>
      <p:ext uri="{BB962C8B-B14F-4D97-AF65-F5344CB8AC3E}">
        <p14:creationId xmlns:p14="http://schemas.microsoft.com/office/powerpoint/2010/main" val="230019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Point Infographic 6">
    <p:spTree>
      <p:nvGrpSpPr>
        <p:cNvPr id="1" name=""/>
        <p:cNvGrpSpPr/>
        <p:nvPr/>
      </p:nvGrpSpPr>
      <p:grpSpPr>
        <a:xfrm>
          <a:off x="0" y="0"/>
          <a:ext cx="0" cy="0"/>
          <a:chOff x="0" y="0"/>
          <a:chExt cx="0" cy="0"/>
        </a:xfrm>
      </p:grpSpPr>
      <p:grpSp>
        <p:nvGrpSpPr>
          <p:cNvPr id="6" name="Group 4">
            <a:extLst>
              <a:ext uri="{FF2B5EF4-FFF2-40B4-BE49-F238E27FC236}">
                <a16:creationId xmlns:a16="http://schemas.microsoft.com/office/drawing/2014/main" id="{C46E9593-D5EC-0B4C-B77E-91093A11A8B6}"/>
              </a:ext>
            </a:extLst>
          </p:cNvPr>
          <p:cNvGrpSpPr>
            <a:grpSpLocks noChangeAspect="1"/>
          </p:cNvGrpSpPr>
          <p:nvPr userDrawn="1"/>
        </p:nvGrpSpPr>
        <p:grpSpPr bwMode="auto">
          <a:xfrm>
            <a:off x="4160486" y="1711120"/>
            <a:ext cx="3871028" cy="3904609"/>
            <a:chOff x="4214" y="2494"/>
            <a:chExt cx="2997" cy="3023"/>
          </a:xfrm>
        </p:grpSpPr>
        <p:sp>
          <p:nvSpPr>
            <p:cNvPr id="7" name="Freeform 6">
              <a:extLst>
                <a:ext uri="{FF2B5EF4-FFF2-40B4-BE49-F238E27FC236}">
                  <a16:creationId xmlns:a16="http://schemas.microsoft.com/office/drawing/2014/main" id="{05AB520E-943F-7846-B1CB-580811ABB089}"/>
                </a:ext>
              </a:extLst>
            </p:cNvPr>
            <p:cNvSpPr>
              <a:spLocks/>
            </p:cNvSpPr>
            <p:nvPr/>
          </p:nvSpPr>
          <p:spPr bwMode="auto">
            <a:xfrm>
              <a:off x="4214" y="2566"/>
              <a:ext cx="1254" cy="1720"/>
            </a:xfrm>
            <a:custGeom>
              <a:avLst/>
              <a:gdLst>
                <a:gd name="T0" fmla="*/ 615 w 615"/>
                <a:gd name="T1" fmla="*/ 0 h 841"/>
                <a:gd name="T2" fmla="*/ 105 w 615"/>
                <a:gd name="T3" fmla="*/ 841 h 841"/>
                <a:gd name="T4" fmla="*/ 615 w 615"/>
                <a:gd name="T5" fmla="*/ 841 h 841"/>
                <a:gd name="T6" fmla="*/ 615 w 615"/>
                <a:gd name="T7" fmla="*/ 0 h 841"/>
              </a:gdLst>
              <a:ahLst/>
              <a:cxnLst>
                <a:cxn ang="0">
                  <a:pos x="T0" y="T1"/>
                </a:cxn>
                <a:cxn ang="0">
                  <a:pos x="T2" y="T3"/>
                </a:cxn>
                <a:cxn ang="0">
                  <a:pos x="T4" y="T5"/>
                </a:cxn>
                <a:cxn ang="0">
                  <a:pos x="T6" y="T7"/>
                </a:cxn>
              </a:cxnLst>
              <a:rect l="0" t="0" r="r" b="b"/>
              <a:pathLst>
                <a:path w="615" h="841">
                  <a:moveTo>
                    <a:pt x="615" y="0"/>
                  </a:moveTo>
                  <a:cubicBezTo>
                    <a:pt x="196" y="64"/>
                    <a:pt x="0" y="515"/>
                    <a:pt x="105" y="841"/>
                  </a:cubicBezTo>
                  <a:cubicBezTo>
                    <a:pt x="615" y="841"/>
                    <a:pt x="615" y="841"/>
                    <a:pt x="615" y="841"/>
                  </a:cubicBezTo>
                  <a:lnTo>
                    <a:pt x="615"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8" name="Freeform 7">
              <a:extLst>
                <a:ext uri="{FF2B5EF4-FFF2-40B4-BE49-F238E27FC236}">
                  <a16:creationId xmlns:a16="http://schemas.microsoft.com/office/drawing/2014/main" id="{71E21DC0-FABC-7049-95E4-91FDD35F8F4F}"/>
                </a:ext>
              </a:extLst>
            </p:cNvPr>
            <p:cNvSpPr>
              <a:spLocks/>
            </p:cNvSpPr>
            <p:nvPr/>
          </p:nvSpPr>
          <p:spPr bwMode="auto">
            <a:xfrm>
              <a:off x="4403" y="4198"/>
              <a:ext cx="1065" cy="88"/>
            </a:xfrm>
            <a:custGeom>
              <a:avLst/>
              <a:gdLst>
                <a:gd name="T0" fmla="*/ 498 w 522"/>
                <a:gd name="T1" fmla="*/ 0 h 43"/>
                <a:gd name="T2" fmla="*/ 0 w 522"/>
                <a:gd name="T3" fmla="*/ 0 h 43"/>
                <a:gd name="T4" fmla="*/ 12 w 522"/>
                <a:gd name="T5" fmla="*/ 43 h 43"/>
                <a:gd name="T6" fmla="*/ 522 w 522"/>
                <a:gd name="T7" fmla="*/ 43 h 43"/>
                <a:gd name="T8" fmla="*/ 498 w 522"/>
                <a:gd name="T9" fmla="*/ 0 h 43"/>
              </a:gdLst>
              <a:ahLst/>
              <a:cxnLst>
                <a:cxn ang="0">
                  <a:pos x="T0" y="T1"/>
                </a:cxn>
                <a:cxn ang="0">
                  <a:pos x="T2" y="T3"/>
                </a:cxn>
                <a:cxn ang="0">
                  <a:pos x="T4" y="T5"/>
                </a:cxn>
                <a:cxn ang="0">
                  <a:pos x="T6" y="T7"/>
                </a:cxn>
                <a:cxn ang="0">
                  <a:pos x="T8" y="T9"/>
                </a:cxn>
              </a:cxnLst>
              <a:rect l="0" t="0" r="r" b="b"/>
              <a:pathLst>
                <a:path w="522" h="43">
                  <a:moveTo>
                    <a:pt x="498" y="0"/>
                  </a:moveTo>
                  <a:cubicBezTo>
                    <a:pt x="0" y="0"/>
                    <a:pt x="0" y="0"/>
                    <a:pt x="0" y="0"/>
                  </a:cubicBezTo>
                  <a:cubicBezTo>
                    <a:pt x="3" y="12"/>
                    <a:pt x="9" y="35"/>
                    <a:pt x="12" y="43"/>
                  </a:cubicBezTo>
                  <a:cubicBezTo>
                    <a:pt x="522" y="43"/>
                    <a:pt x="522" y="43"/>
                    <a:pt x="522" y="43"/>
                  </a:cubicBezTo>
                  <a:lnTo>
                    <a:pt x="498" y="0"/>
                  </a:lnTo>
                  <a:close/>
                </a:path>
              </a:pathLst>
            </a:custGeom>
            <a:solidFill>
              <a:schemeClr val="tx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9" name="Freeform 8">
              <a:extLst>
                <a:ext uri="{FF2B5EF4-FFF2-40B4-BE49-F238E27FC236}">
                  <a16:creationId xmlns:a16="http://schemas.microsoft.com/office/drawing/2014/main" id="{5EEF88ED-C1E8-E146-83E8-3E65DB1E4B0B}"/>
                </a:ext>
              </a:extLst>
            </p:cNvPr>
            <p:cNvSpPr>
              <a:spLocks/>
            </p:cNvSpPr>
            <p:nvPr/>
          </p:nvSpPr>
          <p:spPr bwMode="auto">
            <a:xfrm>
              <a:off x="5468" y="2494"/>
              <a:ext cx="1712" cy="1256"/>
            </a:xfrm>
            <a:custGeom>
              <a:avLst/>
              <a:gdLst>
                <a:gd name="T0" fmla="*/ 0 w 839"/>
                <a:gd name="T1" fmla="*/ 104 h 614"/>
                <a:gd name="T2" fmla="*/ 0 w 839"/>
                <a:gd name="T3" fmla="*/ 614 h 614"/>
                <a:gd name="T4" fmla="*/ 839 w 839"/>
                <a:gd name="T5" fmla="*/ 614 h 614"/>
                <a:gd name="T6" fmla="*/ 0 w 839"/>
                <a:gd name="T7" fmla="*/ 104 h 614"/>
              </a:gdLst>
              <a:ahLst/>
              <a:cxnLst>
                <a:cxn ang="0">
                  <a:pos x="T0" y="T1"/>
                </a:cxn>
                <a:cxn ang="0">
                  <a:pos x="T2" y="T3"/>
                </a:cxn>
                <a:cxn ang="0">
                  <a:pos x="T4" y="T5"/>
                </a:cxn>
                <a:cxn ang="0">
                  <a:pos x="T6" y="T7"/>
                </a:cxn>
              </a:cxnLst>
              <a:rect l="0" t="0" r="r" b="b"/>
              <a:pathLst>
                <a:path w="839" h="614">
                  <a:moveTo>
                    <a:pt x="0" y="104"/>
                  </a:moveTo>
                  <a:cubicBezTo>
                    <a:pt x="0" y="614"/>
                    <a:pt x="0" y="614"/>
                    <a:pt x="0" y="614"/>
                  </a:cubicBezTo>
                  <a:cubicBezTo>
                    <a:pt x="839" y="614"/>
                    <a:pt x="839" y="614"/>
                    <a:pt x="839" y="614"/>
                  </a:cubicBezTo>
                  <a:cubicBezTo>
                    <a:pt x="761" y="200"/>
                    <a:pt x="342" y="0"/>
                    <a:pt x="0" y="10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10" name="Freeform 9">
              <a:extLst>
                <a:ext uri="{FF2B5EF4-FFF2-40B4-BE49-F238E27FC236}">
                  <a16:creationId xmlns:a16="http://schemas.microsoft.com/office/drawing/2014/main" id="{E54D325A-C252-254B-B364-B37325894DAA}"/>
                </a:ext>
              </a:extLst>
            </p:cNvPr>
            <p:cNvSpPr>
              <a:spLocks/>
            </p:cNvSpPr>
            <p:nvPr/>
          </p:nvSpPr>
          <p:spPr bwMode="auto">
            <a:xfrm>
              <a:off x="5468" y="2689"/>
              <a:ext cx="72" cy="1061"/>
            </a:xfrm>
            <a:custGeom>
              <a:avLst/>
              <a:gdLst>
                <a:gd name="T0" fmla="*/ 35 w 35"/>
                <a:gd name="T1" fmla="*/ 484 h 519"/>
                <a:gd name="T2" fmla="*/ 35 w 35"/>
                <a:gd name="T3" fmla="*/ 0 h 519"/>
                <a:gd name="T4" fmla="*/ 0 w 35"/>
                <a:gd name="T5" fmla="*/ 9 h 519"/>
                <a:gd name="T6" fmla="*/ 0 w 35"/>
                <a:gd name="T7" fmla="*/ 519 h 519"/>
                <a:gd name="T8" fmla="*/ 35 w 35"/>
                <a:gd name="T9" fmla="*/ 484 h 519"/>
              </a:gdLst>
              <a:ahLst/>
              <a:cxnLst>
                <a:cxn ang="0">
                  <a:pos x="T0" y="T1"/>
                </a:cxn>
                <a:cxn ang="0">
                  <a:pos x="T2" y="T3"/>
                </a:cxn>
                <a:cxn ang="0">
                  <a:pos x="T4" y="T5"/>
                </a:cxn>
                <a:cxn ang="0">
                  <a:pos x="T6" y="T7"/>
                </a:cxn>
                <a:cxn ang="0">
                  <a:pos x="T8" y="T9"/>
                </a:cxn>
              </a:cxnLst>
              <a:rect l="0" t="0" r="r" b="b"/>
              <a:pathLst>
                <a:path w="35" h="519">
                  <a:moveTo>
                    <a:pt x="35" y="484"/>
                  </a:moveTo>
                  <a:cubicBezTo>
                    <a:pt x="35" y="0"/>
                    <a:pt x="35" y="0"/>
                    <a:pt x="35" y="0"/>
                  </a:cubicBezTo>
                  <a:cubicBezTo>
                    <a:pt x="23" y="3"/>
                    <a:pt x="12" y="6"/>
                    <a:pt x="0" y="9"/>
                  </a:cubicBezTo>
                  <a:cubicBezTo>
                    <a:pt x="0" y="519"/>
                    <a:pt x="0" y="519"/>
                    <a:pt x="0" y="519"/>
                  </a:cubicBezTo>
                  <a:lnTo>
                    <a:pt x="35" y="484"/>
                  </a:lnTo>
                  <a:close/>
                </a:path>
              </a:pathLst>
            </a:custGeom>
            <a:solidFill>
              <a:schemeClr val="tx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11" name="Freeform 10">
              <a:extLst>
                <a:ext uri="{FF2B5EF4-FFF2-40B4-BE49-F238E27FC236}">
                  <a16:creationId xmlns:a16="http://schemas.microsoft.com/office/drawing/2014/main" id="{C7D7B7E3-5AC0-4145-9D52-DA22C5823EE2}"/>
                </a:ext>
              </a:extLst>
            </p:cNvPr>
            <p:cNvSpPr>
              <a:spLocks/>
            </p:cNvSpPr>
            <p:nvPr/>
          </p:nvSpPr>
          <p:spPr bwMode="auto">
            <a:xfrm>
              <a:off x="6003" y="3750"/>
              <a:ext cx="1208" cy="1718"/>
            </a:xfrm>
            <a:custGeom>
              <a:avLst/>
              <a:gdLst>
                <a:gd name="T0" fmla="*/ 507 w 592"/>
                <a:gd name="T1" fmla="*/ 0 h 840"/>
                <a:gd name="T2" fmla="*/ 0 w 592"/>
                <a:gd name="T3" fmla="*/ 0 h 840"/>
                <a:gd name="T4" fmla="*/ 0 w 592"/>
                <a:gd name="T5" fmla="*/ 840 h 840"/>
                <a:gd name="T6" fmla="*/ 507 w 592"/>
                <a:gd name="T7" fmla="*/ 0 h 840"/>
              </a:gdLst>
              <a:ahLst/>
              <a:cxnLst>
                <a:cxn ang="0">
                  <a:pos x="T0" y="T1"/>
                </a:cxn>
                <a:cxn ang="0">
                  <a:pos x="T2" y="T3"/>
                </a:cxn>
                <a:cxn ang="0">
                  <a:pos x="T4" y="T5"/>
                </a:cxn>
                <a:cxn ang="0">
                  <a:pos x="T6" y="T7"/>
                </a:cxn>
              </a:cxnLst>
              <a:rect l="0" t="0" r="r" b="b"/>
              <a:pathLst>
                <a:path w="592" h="840">
                  <a:moveTo>
                    <a:pt x="507" y="0"/>
                  </a:moveTo>
                  <a:cubicBezTo>
                    <a:pt x="0" y="0"/>
                    <a:pt x="0" y="0"/>
                    <a:pt x="0" y="0"/>
                  </a:cubicBezTo>
                  <a:cubicBezTo>
                    <a:pt x="0" y="840"/>
                    <a:pt x="0" y="840"/>
                    <a:pt x="0" y="840"/>
                  </a:cubicBezTo>
                  <a:cubicBezTo>
                    <a:pt x="348" y="812"/>
                    <a:pt x="592" y="398"/>
                    <a:pt x="507" y="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12" name="Freeform 11">
              <a:extLst>
                <a:ext uri="{FF2B5EF4-FFF2-40B4-BE49-F238E27FC236}">
                  <a16:creationId xmlns:a16="http://schemas.microsoft.com/office/drawing/2014/main" id="{EC78A1E8-0FA1-5947-90E7-36E20AA105E6}"/>
                </a:ext>
              </a:extLst>
            </p:cNvPr>
            <p:cNvSpPr>
              <a:spLocks/>
            </p:cNvSpPr>
            <p:nvPr/>
          </p:nvSpPr>
          <p:spPr bwMode="auto">
            <a:xfrm>
              <a:off x="6003" y="3750"/>
              <a:ext cx="1046" cy="65"/>
            </a:xfrm>
            <a:custGeom>
              <a:avLst/>
              <a:gdLst>
                <a:gd name="T0" fmla="*/ 513 w 513"/>
                <a:gd name="T1" fmla="*/ 32 h 32"/>
                <a:gd name="T2" fmla="*/ 507 w 513"/>
                <a:gd name="T3" fmla="*/ 0 h 32"/>
                <a:gd name="T4" fmla="*/ 0 w 513"/>
                <a:gd name="T5" fmla="*/ 0 h 32"/>
                <a:gd name="T6" fmla="*/ 32 w 513"/>
                <a:gd name="T7" fmla="*/ 32 h 32"/>
                <a:gd name="T8" fmla="*/ 513 w 513"/>
                <a:gd name="T9" fmla="*/ 32 h 32"/>
              </a:gdLst>
              <a:ahLst/>
              <a:cxnLst>
                <a:cxn ang="0">
                  <a:pos x="T0" y="T1"/>
                </a:cxn>
                <a:cxn ang="0">
                  <a:pos x="T2" y="T3"/>
                </a:cxn>
                <a:cxn ang="0">
                  <a:pos x="T4" y="T5"/>
                </a:cxn>
                <a:cxn ang="0">
                  <a:pos x="T6" y="T7"/>
                </a:cxn>
                <a:cxn ang="0">
                  <a:pos x="T8" y="T9"/>
                </a:cxn>
              </a:cxnLst>
              <a:rect l="0" t="0" r="r" b="b"/>
              <a:pathLst>
                <a:path w="513" h="32">
                  <a:moveTo>
                    <a:pt x="513" y="32"/>
                  </a:moveTo>
                  <a:cubicBezTo>
                    <a:pt x="511" y="22"/>
                    <a:pt x="509" y="11"/>
                    <a:pt x="507" y="0"/>
                  </a:cubicBezTo>
                  <a:cubicBezTo>
                    <a:pt x="0" y="0"/>
                    <a:pt x="0" y="0"/>
                    <a:pt x="0" y="0"/>
                  </a:cubicBezTo>
                  <a:cubicBezTo>
                    <a:pt x="32" y="32"/>
                    <a:pt x="32" y="32"/>
                    <a:pt x="32" y="32"/>
                  </a:cubicBezTo>
                  <a:lnTo>
                    <a:pt x="513" y="32"/>
                  </a:lnTo>
                  <a:close/>
                </a:path>
              </a:pathLst>
            </a:custGeom>
            <a:solidFill>
              <a:schemeClr val="tx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13" name="Freeform 12">
              <a:extLst>
                <a:ext uri="{FF2B5EF4-FFF2-40B4-BE49-F238E27FC236}">
                  <a16:creationId xmlns:a16="http://schemas.microsoft.com/office/drawing/2014/main" id="{06F7229C-460B-BA47-AF02-766B9793E6D4}"/>
                </a:ext>
              </a:extLst>
            </p:cNvPr>
            <p:cNvSpPr>
              <a:spLocks/>
            </p:cNvSpPr>
            <p:nvPr/>
          </p:nvSpPr>
          <p:spPr bwMode="auto">
            <a:xfrm>
              <a:off x="4287" y="3742"/>
              <a:ext cx="1718" cy="1775"/>
            </a:xfrm>
            <a:custGeom>
              <a:avLst/>
              <a:gdLst>
                <a:gd name="T0" fmla="*/ 579 w 842"/>
                <a:gd name="T1" fmla="*/ 0 h 868"/>
                <a:gd name="T2" fmla="*/ 579 w 842"/>
                <a:gd name="T3" fmla="*/ 262 h 868"/>
                <a:gd name="T4" fmla="*/ 0 w 842"/>
                <a:gd name="T5" fmla="*/ 262 h 868"/>
                <a:gd name="T6" fmla="*/ 842 w 842"/>
                <a:gd name="T7" fmla="*/ 770 h 868"/>
                <a:gd name="T8" fmla="*/ 842 w 842"/>
                <a:gd name="T9" fmla="*/ 0 h 868"/>
                <a:gd name="T10" fmla="*/ 579 w 842"/>
                <a:gd name="T11" fmla="*/ 0 h 868"/>
              </a:gdLst>
              <a:ahLst/>
              <a:cxnLst>
                <a:cxn ang="0">
                  <a:pos x="T0" y="T1"/>
                </a:cxn>
                <a:cxn ang="0">
                  <a:pos x="T2" y="T3"/>
                </a:cxn>
                <a:cxn ang="0">
                  <a:pos x="T4" y="T5"/>
                </a:cxn>
                <a:cxn ang="0">
                  <a:pos x="T6" y="T7"/>
                </a:cxn>
                <a:cxn ang="0">
                  <a:pos x="T8" y="T9"/>
                </a:cxn>
                <a:cxn ang="0">
                  <a:pos x="T10" y="T11"/>
                </a:cxn>
              </a:cxnLst>
              <a:rect l="0" t="0" r="r" b="b"/>
              <a:pathLst>
                <a:path w="842" h="868">
                  <a:moveTo>
                    <a:pt x="579" y="0"/>
                  </a:moveTo>
                  <a:cubicBezTo>
                    <a:pt x="579" y="262"/>
                    <a:pt x="579" y="262"/>
                    <a:pt x="579" y="262"/>
                  </a:cubicBezTo>
                  <a:cubicBezTo>
                    <a:pt x="0" y="262"/>
                    <a:pt x="0" y="262"/>
                    <a:pt x="0" y="262"/>
                  </a:cubicBezTo>
                  <a:cubicBezTo>
                    <a:pt x="65" y="676"/>
                    <a:pt x="431" y="868"/>
                    <a:pt x="842" y="770"/>
                  </a:cubicBezTo>
                  <a:cubicBezTo>
                    <a:pt x="842" y="0"/>
                    <a:pt x="842" y="0"/>
                    <a:pt x="842" y="0"/>
                  </a:cubicBezTo>
                  <a:lnTo>
                    <a:pt x="579"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14" name="Freeform 13">
              <a:extLst>
                <a:ext uri="{FF2B5EF4-FFF2-40B4-BE49-F238E27FC236}">
                  <a16:creationId xmlns:a16="http://schemas.microsoft.com/office/drawing/2014/main" id="{3898621B-D6F0-D340-9087-98250BADF282}"/>
                </a:ext>
              </a:extLst>
            </p:cNvPr>
            <p:cNvSpPr>
              <a:spLocks/>
            </p:cNvSpPr>
            <p:nvPr/>
          </p:nvSpPr>
          <p:spPr bwMode="auto">
            <a:xfrm>
              <a:off x="5468" y="3742"/>
              <a:ext cx="537" cy="1593"/>
            </a:xfrm>
            <a:custGeom>
              <a:avLst/>
              <a:gdLst>
                <a:gd name="T0" fmla="*/ 263 w 263"/>
                <a:gd name="T1" fmla="*/ 0 h 779"/>
                <a:gd name="T2" fmla="*/ 0 w 263"/>
                <a:gd name="T3" fmla="*/ 0 h 779"/>
                <a:gd name="T4" fmla="*/ 0 w 263"/>
                <a:gd name="T5" fmla="*/ 40 h 779"/>
                <a:gd name="T6" fmla="*/ 223 w 263"/>
                <a:gd name="T7" fmla="*/ 40 h 779"/>
                <a:gd name="T8" fmla="*/ 223 w 263"/>
                <a:gd name="T9" fmla="*/ 779 h 779"/>
                <a:gd name="T10" fmla="*/ 263 w 263"/>
                <a:gd name="T11" fmla="*/ 770 h 779"/>
                <a:gd name="T12" fmla="*/ 263 w 263"/>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263" h="779">
                  <a:moveTo>
                    <a:pt x="263" y="0"/>
                  </a:moveTo>
                  <a:cubicBezTo>
                    <a:pt x="0" y="0"/>
                    <a:pt x="0" y="0"/>
                    <a:pt x="0" y="0"/>
                  </a:cubicBezTo>
                  <a:cubicBezTo>
                    <a:pt x="0" y="40"/>
                    <a:pt x="0" y="40"/>
                    <a:pt x="0" y="40"/>
                  </a:cubicBezTo>
                  <a:cubicBezTo>
                    <a:pt x="223" y="40"/>
                    <a:pt x="223" y="40"/>
                    <a:pt x="223" y="40"/>
                  </a:cubicBezTo>
                  <a:cubicBezTo>
                    <a:pt x="223" y="779"/>
                    <a:pt x="223" y="779"/>
                    <a:pt x="223" y="779"/>
                  </a:cubicBezTo>
                  <a:cubicBezTo>
                    <a:pt x="236" y="776"/>
                    <a:pt x="250" y="773"/>
                    <a:pt x="263" y="770"/>
                  </a:cubicBezTo>
                  <a:lnTo>
                    <a:pt x="263" y="0"/>
                  </a:lnTo>
                  <a:close/>
                </a:path>
              </a:pathLst>
            </a:custGeom>
            <a:solidFill>
              <a:schemeClr val="tx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15" name="Oval 18">
              <a:extLst>
                <a:ext uri="{FF2B5EF4-FFF2-40B4-BE49-F238E27FC236}">
                  <a16:creationId xmlns:a16="http://schemas.microsoft.com/office/drawing/2014/main" id="{92766A92-2607-A144-86F7-266A2BF65EA0}"/>
                </a:ext>
              </a:extLst>
            </p:cNvPr>
            <p:cNvSpPr>
              <a:spLocks noChangeArrowheads="1"/>
            </p:cNvSpPr>
            <p:nvPr/>
          </p:nvSpPr>
          <p:spPr bwMode="auto">
            <a:xfrm>
              <a:off x="5232" y="3515"/>
              <a:ext cx="1003" cy="100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16" name="Freeform 19">
              <a:extLst>
                <a:ext uri="{FF2B5EF4-FFF2-40B4-BE49-F238E27FC236}">
                  <a16:creationId xmlns:a16="http://schemas.microsoft.com/office/drawing/2014/main" id="{EDCEDBFC-C3EB-4041-958E-9F4707836527}"/>
                </a:ext>
              </a:extLst>
            </p:cNvPr>
            <p:cNvSpPr>
              <a:spLocks/>
            </p:cNvSpPr>
            <p:nvPr/>
          </p:nvSpPr>
          <p:spPr bwMode="auto">
            <a:xfrm>
              <a:off x="5309" y="4018"/>
              <a:ext cx="439" cy="425"/>
            </a:xfrm>
            <a:custGeom>
              <a:avLst/>
              <a:gdLst>
                <a:gd name="T0" fmla="*/ 0 w 215"/>
                <a:gd name="T1" fmla="*/ 0 h 208"/>
                <a:gd name="T2" fmla="*/ 208 w 215"/>
                <a:gd name="T3" fmla="*/ 208 h 208"/>
                <a:gd name="T4" fmla="*/ 215 w 215"/>
                <a:gd name="T5" fmla="*/ 208 h 208"/>
              </a:gdLst>
              <a:ahLst/>
              <a:cxnLst>
                <a:cxn ang="0">
                  <a:pos x="T0" y="T1"/>
                </a:cxn>
                <a:cxn ang="0">
                  <a:pos x="T2" y="T3"/>
                </a:cxn>
                <a:cxn ang="0">
                  <a:pos x="T4" y="T5"/>
                </a:cxn>
              </a:cxnLst>
              <a:rect l="0" t="0" r="r" b="b"/>
              <a:pathLst>
                <a:path w="215" h="208">
                  <a:moveTo>
                    <a:pt x="0" y="0"/>
                  </a:moveTo>
                  <a:cubicBezTo>
                    <a:pt x="0" y="115"/>
                    <a:pt x="93" y="208"/>
                    <a:pt x="208" y="208"/>
                  </a:cubicBezTo>
                  <a:cubicBezTo>
                    <a:pt x="210" y="208"/>
                    <a:pt x="212" y="208"/>
                    <a:pt x="215" y="208"/>
                  </a:cubicBezTo>
                </a:path>
              </a:pathLst>
            </a:custGeom>
            <a:noFill/>
            <a:ln w="55563" cap="rnd">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endParaRPr lang="en-US" sz="1200"/>
            </a:p>
          </p:txBody>
        </p:sp>
        <p:sp>
          <p:nvSpPr>
            <p:cNvPr id="17" name="Freeform 20">
              <a:extLst>
                <a:ext uri="{FF2B5EF4-FFF2-40B4-BE49-F238E27FC236}">
                  <a16:creationId xmlns:a16="http://schemas.microsoft.com/office/drawing/2014/main" id="{30E7F085-748E-E943-BF4F-BB71E08CB498}"/>
                </a:ext>
              </a:extLst>
            </p:cNvPr>
            <p:cNvSpPr>
              <a:spLocks/>
            </p:cNvSpPr>
            <p:nvPr/>
          </p:nvSpPr>
          <p:spPr bwMode="auto">
            <a:xfrm>
              <a:off x="5748" y="3593"/>
              <a:ext cx="410" cy="425"/>
            </a:xfrm>
            <a:custGeom>
              <a:avLst/>
              <a:gdLst>
                <a:gd name="T0" fmla="*/ 201 w 201"/>
                <a:gd name="T1" fmla="*/ 208 h 208"/>
                <a:gd name="T2" fmla="*/ 0 w 201"/>
                <a:gd name="T3" fmla="*/ 0 h 208"/>
              </a:gdLst>
              <a:ahLst/>
              <a:cxnLst>
                <a:cxn ang="0">
                  <a:pos x="T0" y="T1"/>
                </a:cxn>
                <a:cxn ang="0">
                  <a:pos x="T2" y="T3"/>
                </a:cxn>
              </a:cxnLst>
              <a:rect l="0" t="0" r="r" b="b"/>
              <a:pathLst>
                <a:path w="201" h="208">
                  <a:moveTo>
                    <a:pt x="201" y="208"/>
                  </a:moveTo>
                  <a:cubicBezTo>
                    <a:pt x="201" y="95"/>
                    <a:pt x="111" y="3"/>
                    <a:pt x="0" y="0"/>
                  </a:cubicBezTo>
                </a:path>
              </a:pathLst>
            </a:custGeom>
            <a:noFill/>
            <a:ln w="55563" cap="rnd">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endParaRPr lang="en-US" sz="1200"/>
            </a:p>
          </p:txBody>
        </p:sp>
        <p:sp>
          <p:nvSpPr>
            <p:cNvPr id="18" name="Freeform 21">
              <a:extLst>
                <a:ext uri="{FF2B5EF4-FFF2-40B4-BE49-F238E27FC236}">
                  <a16:creationId xmlns:a16="http://schemas.microsoft.com/office/drawing/2014/main" id="{346A4858-9CFA-714B-B1A6-DEE0F8D5ABC2}"/>
                </a:ext>
              </a:extLst>
            </p:cNvPr>
            <p:cNvSpPr>
              <a:spLocks/>
            </p:cNvSpPr>
            <p:nvPr/>
          </p:nvSpPr>
          <p:spPr bwMode="auto">
            <a:xfrm>
              <a:off x="5748" y="4018"/>
              <a:ext cx="410" cy="425"/>
            </a:xfrm>
            <a:custGeom>
              <a:avLst/>
              <a:gdLst>
                <a:gd name="T0" fmla="*/ 0 w 201"/>
                <a:gd name="T1" fmla="*/ 208 h 208"/>
                <a:gd name="T2" fmla="*/ 201 w 201"/>
                <a:gd name="T3" fmla="*/ 0 h 208"/>
              </a:gdLst>
              <a:ahLst/>
              <a:cxnLst>
                <a:cxn ang="0">
                  <a:pos x="T0" y="T1"/>
                </a:cxn>
                <a:cxn ang="0">
                  <a:pos x="T2" y="T3"/>
                </a:cxn>
              </a:cxnLst>
              <a:rect l="0" t="0" r="r" b="b"/>
              <a:pathLst>
                <a:path w="201" h="208">
                  <a:moveTo>
                    <a:pt x="0" y="208"/>
                  </a:moveTo>
                  <a:cubicBezTo>
                    <a:pt x="111" y="204"/>
                    <a:pt x="201" y="112"/>
                    <a:pt x="201" y="0"/>
                  </a:cubicBezTo>
                </a:path>
              </a:pathLst>
            </a:custGeom>
            <a:noFill/>
            <a:ln w="55563" cap="rnd">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endParaRPr lang="en-US" sz="1200"/>
            </a:p>
          </p:txBody>
        </p:sp>
        <p:sp>
          <p:nvSpPr>
            <p:cNvPr id="19" name="Freeform 22">
              <a:extLst>
                <a:ext uri="{FF2B5EF4-FFF2-40B4-BE49-F238E27FC236}">
                  <a16:creationId xmlns:a16="http://schemas.microsoft.com/office/drawing/2014/main" id="{206B8457-4422-2A4F-AEFF-96183A1616DF}"/>
                </a:ext>
              </a:extLst>
            </p:cNvPr>
            <p:cNvSpPr>
              <a:spLocks/>
            </p:cNvSpPr>
            <p:nvPr/>
          </p:nvSpPr>
          <p:spPr bwMode="auto">
            <a:xfrm>
              <a:off x="5309" y="3593"/>
              <a:ext cx="439" cy="425"/>
            </a:xfrm>
            <a:custGeom>
              <a:avLst/>
              <a:gdLst>
                <a:gd name="T0" fmla="*/ 215 w 215"/>
                <a:gd name="T1" fmla="*/ 0 h 208"/>
                <a:gd name="T2" fmla="*/ 208 w 215"/>
                <a:gd name="T3" fmla="*/ 0 h 208"/>
                <a:gd name="T4" fmla="*/ 0 w 215"/>
                <a:gd name="T5" fmla="*/ 208 h 208"/>
              </a:gdLst>
              <a:ahLst/>
              <a:cxnLst>
                <a:cxn ang="0">
                  <a:pos x="T0" y="T1"/>
                </a:cxn>
                <a:cxn ang="0">
                  <a:pos x="T2" y="T3"/>
                </a:cxn>
                <a:cxn ang="0">
                  <a:pos x="T4" y="T5"/>
                </a:cxn>
              </a:cxnLst>
              <a:rect l="0" t="0" r="r" b="b"/>
              <a:pathLst>
                <a:path w="215" h="208">
                  <a:moveTo>
                    <a:pt x="215" y="0"/>
                  </a:moveTo>
                  <a:cubicBezTo>
                    <a:pt x="212" y="0"/>
                    <a:pt x="210" y="0"/>
                    <a:pt x="208" y="0"/>
                  </a:cubicBezTo>
                  <a:cubicBezTo>
                    <a:pt x="93" y="0"/>
                    <a:pt x="0" y="93"/>
                    <a:pt x="0" y="208"/>
                  </a:cubicBezTo>
                </a:path>
              </a:pathLst>
            </a:custGeom>
            <a:noFill/>
            <a:ln w="55563" cap="rnd">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endParaRPr lang="en-US" sz="1200"/>
            </a:p>
          </p:txBody>
        </p:sp>
      </p:grpSp>
      <p:pic>
        <p:nvPicPr>
          <p:cNvPr id="52" name="Picture 51" descr="A close up of a sign&#10;&#10;Description automatically generated">
            <a:extLst>
              <a:ext uri="{FF2B5EF4-FFF2-40B4-BE49-F238E27FC236}">
                <a16:creationId xmlns:a16="http://schemas.microsoft.com/office/drawing/2014/main" id="{0E916FB4-9980-F140-B252-DFB3DBB8AA5A}"/>
              </a:ext>
            </a:extLst>
          </p:cNvPr>
          <p:cNvPicPr>
            <a:picLocks noChangeAspect="1"/>
          </p:cNvPicPr>
          <p:nvPr userDrawn="1"/>
        </p:nvPicPr>
        <p:blipFill>
          <a:blip r:embed="rId2"/>
          <a:stretch>
            <a:fillRect/>
          </a:stretch>
        </p:blipFill>
        <p:spPr>
          <a:xfrm>
            <a:off x="11124348" y="5837422"/>
            <a:ext cx="823892" cy="823892"/>
          </a:xfrm>
          <a:prstGeom prst="rect">
            <a:avLst/>
          </a:prstGeom>
        </p:spPr>
      </p:pic>
      <p:sp>
        <p:nvSpPr>
          <p:cNvPr id="53" name="Text Placeholder 27">
            <a:extLst>
              <a:ext uri="{FF2B5EF4-FFF2-40B4-BE49-F238E27FC236}">
                <a16:creationId xmlns:a16="http://schemas.microsoft.com/office/drawing/2014/main" id="{72D317D0-2EC5-5A44-BA29-A49420742C00}"/>
              </a:ext>
            </a:extLst>
          </p:cNvPr>
          <p:cNvSpPr>
            <a:spLocks noGrp="1"/>
          </p:cNvSpPr>
          <p:nvPr>
            <p:ph type="body" sz="quarter" idx="18" hasCustomPrompt="1"/>
          </p:nvPr>
        </p:nvSpPr>
        <p:spPr>
          <a:xfrm>
            <a:off x="788862" y="2246518"/>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1</a:t>
            </a:r>
          </a:p>
        </p:txBody>
      </p:sp>
      <p:sp>
        <p:nvSpPr>
          <p:cNvPr id="54" name="Text Placeholder 27">
            <a:extLst>
              <a:ext uri="{FF2B5EF4-FFF2-40B4-BE49-F238E27FC236}">
                <a16:creationId xmlns:a16="http://schemas.microsoft.com/office/drawing/2014/main" id="{1542AFCD-E347-0445-8FF3-75C28579CE9F}"/>
              </a:ext>
            </a:extLst>
          </p:cNvPr>
          <p:cNvSpPr>
            <a:spLocks noGrp="1"/>
          </p:cNvSpPr>
          <p:nvPr>
            <p:ph type="body" sz="quarter" idx="14" hasCustomPrompt="1"/>
          </p:nvPr>
        </p:nvSpPr>
        <p:spPr>
          <a:xfrm>
            <a:off x="787404" y="2659816"/>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55" name="Text Placeholder 27">
            <a:extLst>
              <a:ext uri="{FF2B5EF4-FFF2-40B4-BE49-F238E27FC236}">
                <a16:creationId xmlns:a16="http://schemas.microsoft.com/office/drawing/2014/main" id="{002A4CBB-8EFB-FE4A-8EE1-EDE7A755F5BF}"/>
              </a:ext>
            </a:extLst>
          </p:cNvPr>
          <p:cNvSpPr>
            <a:spLocks noGrp="1"/>
          </p:cNvSpPr>
          <p:nvPr>
            <p:ph type="body" sz="quarter" idx="19" hasCustomPrompt="1"/>
          </p:nvPr>
        </p:nvSpPr>
        <p:spPr>
          <a:xfrm>
            <a:off x="787061" y="4204229"/>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3</a:t>
            </a:r>
          </a:p>
        </p:txBody>
      </p:sp>
      <p:sp>
        <p:nvSpPr>
          <p:cNvPr id="56" name="Text Placeholder 27">
            <a:extLst>
              <a:ext uri="{FF2B5EF4-FFF2-40B4-BE49-F238E27FC236}">
                <a16:creationId xmlns:a16="http://schemas.microsoft.com/office/drawing/2014/main" id="{ABB0A7CB-4C9C-544F-A021-69199F735B14}"/>
              </a:ext>
            </a:extLst>
          </p:cNvPr>
          <p:cNvSpPr>
            <a:spLocks noGrp="1"/>
          </p:cNvSpPr>
          <p:nvPr>
            <p:ph type="body" sz="quarter" idx="20" hasCustomPrompt="1"/>
          </p:nvPr>
        </p:nvSpPr>
        <p:spPr>
          <a:xfrm>
            <a:off x="785603" y="4617527"/>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57" name="Text Placeholder 27">
            <a:extLst>
              <a:ext uri="{FF2B5EF4-FFF2-40B4-BE49-F238E27FC236}">
                <a16:creationId xmlns:a16="http://schemas.microsoft.com/office/drawing/2014/main" id="{400DBD65-CB79-E848-9587-860711611916}"/>
              </a:ext>
            </a:extLst>
          </p:cNvPr>
          <p:cNvSpPr>
            <a:spLocks noGrp="1"/>
          </p:cNvSpPr>
          <p:nvPr>
            <p:ph type="body" sz="quarter" idx="21" hasCustomPrompt="1"/>
          </p:nvPr>
        </p:nvSpPr>
        <p:spPr>
          <a:xfrm>
            <a:off x="8096499" y="2222814"/>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1</a:t>
            </a:r>
          </a:p>
        </p:txBody>
      </p:sp>
      <p:sp>
        <p:nvSpPr>
          <p:cNvPr id="58" name="Text Placeholder 27">
            <a:extLst>
              <a:ext uri="{FF2B5EF4-FFF2-40B4-BE49-F238E27FC236}">
                <a16:creationId xmlns:a16="http://schemas.microsoft.com/office/drawing/2014/main" id="{FC59B435-2793-A249-8D4A-7D27CF60E670}"/>
              </a:ext>
            </a:extLst>
          </p:cNvPr>
          <p:cNvSpPr>
            <a:spLocks noGrp="1"/>
          </p:cNvSpPr>
          <p:nvPr>
            <p:ph type="body" sz="quarter" idx="22" hasCustomPrompt="1"/>
          </p:nvPr>
        </p:nvSpPr>
        <p:spPr>
          <a:xfrm>
            <a:off x="8095041" y="2636112"/>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59" name="Text Placeholder 27">
            <a:extLst>
              <a:ext uri="{FF2B5EF4-FFF2-40B4-BE49-F238E27FC236}">
                <a16:creationId xmlns:a16="http://schemas.microsoft.com/office/drawing/2014/main" id="{814A70C7-978E-4B44-9FC0-CD446D714DD0}"/>
              </a:ext>
            </a:extLst>
          </p:cNvPr>
          <p:cNvSpPr>
            <a:spLocks noGrp="1"/>
          </p:cNvSpPr>
          <p:nvPr>
            <p:ph type="body" sz="quarter" idx="23" hasCustomPrompt="1"/>
          </p:nvPr>
        </p:nvSpPr>
        <p:spPr>
          <a:xfrm>
            <a:off x="8095041" y="4166295"/>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4</a:t>
            </a:r>
          </a:p>
        </p:txBody>
      </p:sp>
      <p:sp>
        <p:nvSpPr>
          <p:cNvPr id="60" name="Text Placeholder 27">
            <a:extLst>
              <a:ext uri="{FF2B5EF4-FFF2-40B4-BE49-F238E27FC236}">
                <a16:creationId xmlns:a16="http://schemas.microsoft.com/office/drawing/2014/main" id="{55E5E51C-F45D-1B46-A406-F041E4CCC32C}"/>
              </a:ext>
            </a:extLst>
          </p:cNvPr>
          <p:cNvSpPr>
            <a:spLocks noGrp="1"/>
          </p:cNvSpPr>
          <p:nvPr>
            <p:ph type="body" sz="quarter" idx="24" hasCustomPrompt="1"/>
          </p:nvPr>
        </p:nvSpPr>
        <p:spPr>
          <a:xfrm>
            <a:off x="8093583" y="4579593"/>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61" name="Text Placeholder 21">
            <a:extLst>
              <a:ext uri="{FF2B5EF4-FFF2-40B4-BE49-F238E27FC236}">
                <a16:creationId xmlns:a16="http://schemas.microsoft.com/office/drawing/2014/main" id="{6EE8608B-0B60-1B43-BE67-5A5099D6D902}"/>
              </a:ext>
            </a:extLst>
          </p:cNvPr>
          <p:cNvSpPr>
            <a:spLocks noGrp="1"/>
          </p:cNvSpPr>
          <p:nvPr>
            <p:ph type="body" sz="quarter" idx="11" hasCustomPrompt="1"/>
          </p:nvPr>
        </p:nvSpPr>
        <p:spPr>
          <a:xfrm>
            <a:off x="520862" y="452108"/>
            <a:ext cx="11169568"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32" name="Text Placeholder 27">
            <a:extLst>
              <a:ext uri="{FF2B5EF4-FFF2-40B4-BE49-F238E27FC236}">
                <a16:creationId xmlns:a16="http://schemas.microsoft.com/office/drawing/2014/main" id="{C0E3BF7B-C794-3B45-A188-6BD0297C5EDA}"/>
              </a:ext>
            </a:extLst>
          </p:cNvPr>
          <p:cNvSpPr>
            <a:spLocks noGrp="1"/>
          </p:cNvSpPr>
          <p:nvPr>
            <p:ph type="body" sz="quarter" idx="17" hasCustomPrompt="1"/>
          </p:nvPr>
        </p:nvSpPr>
        <p:spPr>
          <a:xfrm>
            <a:off x="4626029" y="2784600"/>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33" name="Text Placeholder 27">
            <a:extLst>
              <a:ext uri="{FF2B5EF4-FFF2-40B4-BE49-F238E27FC236}">
                <a16:creationId xmlns:a16="http://schemas.microsoft.com/office/drawing/2014/main" id="{FE600540-7552-EB4A-B989-269E038DEF3B}"/>
              </a:ext>
            </a:extLst>
          </p:cNvPr>
          <p:cNvSpPr>
            <a:spLocks noGrp="1"/>
          </p:cNvSpPr>
          <p:nvPr>
            <p:ph type="body" sz="quarter" idx="25" hasCustomPrompt="1"/>
          </p:nvPr>
        </p:nvSpPr>
        <p:spPr>
          <a:xfrm>
            <a:off x="6384957" y="2437861"/>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34" name="Text Placeholder 27">
            <a:extLst>
              <a:ext uri="{FF2B5EF4-FFF2-40B4-BE49-F238E27FC236}">
                <a16:creationId xmlns:a16="http://schemas.microsoft.com/office/drawing/2014/main" id="{27A43E74-0D6D-EE47-87EF-59DE8C14EAA8}"/>
              </a:ext>
            </a:extLst>
          </p:cNvPr>
          <p:cNvSpPr>
            <a:spLocks noGrp="1"/>
          </p:cNvSpPr>
          <p:nvPr>
            <p:ph type="body" sz="quarter" idx="26" hasCustomPrompt="1"/>
          </p:nvPr>
        </p:nvSpPr>
        <p:spPr>
          <a:xfrm>
            <a:off x="4931056" y="4406723"/>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35" name="Text Placeholder 27">
            <a:extLst>
              <a:ext uri="{FF2B5EF4-FFF2-40B4-BE49-F238E27FC236}">
                <a16:creationId xmlns:a16="http://schemas.microsoft.com/office/drawing/2014/main" id="{68399B48-B4B3-114B-A959-CB04C0960C95}"/>
              </a:ext>
            </a:extLst>
          </p:cNvPr>
          <p:cNvSpPr>
            <a:spLocks noGrp="1"/>
          </p:cNvSpPr>
          <p:nvPr>
            <p:ph type="body" sz="quarter" idx="27" hasCustomPrompt="1"/>
          </p:nvPr>
        </p:nvSpPr>
        <p:spPr>
          <a:xfrm>
            <a:off x="6700318" y="4117822"/>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Tree>
    <p:extLst>
      <p:ext uri="{BB962C8B-B14F-4D97-AF65-F5344CB8AC3E}">
        <p14:creationId xmlns:p14="http://schemas.microsoft.com/office/powerpoint/2010/main" val="379156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Point Infographic 7">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440CB06-43C2-C44D-AC5F-5784E5847361}"/>
              </a:ext>
            </a:extLst>
          </p:cNvPr>
          <p:cNvGrpSpPr/>
          <p:nvPr userDrawn="1"/>
        </p:nvGrpSpPr>
        <p:grpSpPr>
          <a:xfrm>
            <a:off x="4300382" y="1980557"/>
            <a:ext cx="3591237" cy="3591236"/>
            <a:chOff x="6450572" y="3275635"/>
            <a:chExt cx="5386856" cy="5386854"/>
          </a:xfrm>
        </p:grpSpPr>
        <p:grpSp>
          <p:nvGrpSpPr>
            <p:cNvPr id="7" name="Group 6">
              <a:extLst>
                <a:ext uri="{FF2B5EF4-FFF2-40B4-BE49-F238E27FC236}">
                  <a16:creationId xmlns:a16="http://schemas.microsoft.com/office/drawing/2014/main" id="{262B43B9-C8BA-2F40-8DEC-CAD933811FA2}"/>
                </a:ext>
              </a:extLst>
            </p:cNvPr>
            <p:cNvGrpSpPr/>
            <p:nvPr/>
          </p:nvGrpSpPr>
          <p:grpSpPr>
            <a:xfrm>
              <a:off x="6450572" y="3275635"/>
              <a:ext cx="3533041" cy="2641741"/>
              <a:chOff x="4657725" y="946151"/>
              <a:chExt cx="2441575" cy="1825625"/>
            </a:xfrm>
          </p:grpSpPr>
          <p:sp>
            <p:nvSpPr>
              <p:cNvPr id="17" name="Freeform 4">
                <a:extLst>
                  <a:ext uri="{FF2B5EF4-FFF2-40B4-BE49-F238E27FC236}">
                    <a16:creationId xmlns:a16="http://schemas.microsoft.com/office/drawing/2014/main" id="{16C9E773-36F8-854A-BF37-F342FB0BF30A}"/>
                  </a:ext>
                </a:extLst>
              </p:cNvPr>
              <p:cNvSpPr>
                <a:spLocks/>
              </p:cNvSpPr>
              <p:nvPr/>
            </p:nvSpPr>
            <p:spPr bwMode="auto">
              <a:xfrm>
                <a:off x="5953125" y="2046288"/>
                <a:ext cx="1146175" cy="593725"/>
              </a:xfrm>
              <a:custGeom>
                <a:avLst/>
                <a:gdLst>
                  <a:gd name="T0" fmla="*/ 849 w 904"/>
                  <a:gd name="T1" fmla="*/ 0 h 468"/>
                  <a:gd name="T2" fmla="*/ 873 w 904"/>
                  <a:gd name="T3" fmla="*/ 58 h 468"/>
                  <a:gd name="T4" fmla="*/ 507 w 904"/>
                  <a:gd name="T5" fmla="*/ 436 h 468"/>
                  <a:gd name="T6" fmla="*/ 396 w 904"/>
                  <a:gd name="T7" fmla="*/ 436 h 468"/>
                  <a:gd name="T8" fmla="*/ 30 w 904"/>
                  <a:gd name="T9" fmla="*/ 58 h 468"/>
                  <a:gd name="T10" fmla="*/ 55 w 904"/>
                  <a:gd name="T11" fmla="*/ 0 h 468"/>
                  <a:gd name="T12" fmla="*/ 849 w 90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904" h="468">
                    <a:moveTo>
                      <a:pt x="849" y="0"/>
                    </a:moveTo>
                    <a:cubicBezTo>
                      <a:pt x="893" y="0"/>
                      <a:pt x="904" y="26"/>
                      <a:pt x="873" y="58"/>
                    </a:cubicBezTo>
                    <a:cubicBezTo>
                      <a:pt x="507" y="436"/>
                      <a:pt x="507" y="436"/>
                      <a:pt x="507" y="436"/>
                    </a:cubicBezTo>
                    <a:cubicBezTo>
                      <a:pt x="477" y="468"/>
                      <a:pt x="427" y="468"/>
                      <a:pt x="396" y="436"/>
                    </a:cubicBezTo>
                    <a:cubicBezTo>
                      <a:pt x="30" y="58"/>
                      <a:pt x="30" y="58"/>
                      <a:pt x="30" y="58"/>
                    </a:cubicBezTo>
                    <a:cubicBezTo>
                      <a:pt x="0" y="26"/>
                      <a:pt x="11" y="0"/>
                      <a:pt x="55" y="0"/>
                    </a:cubicBezTo>
                    <a:lnTo>
                      <a:pt x="849" y="0"/>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endParaRPr lang="en-US" sz="1333"/>
              </a:p>
            </p:txBody>
          </p:sp>
          <p:sp>
            <p:nvSpPr>
              <p:cNvPr id="18" name="Freeform 6">
                <a:extLst>
                  <a:ext uri="{FF2B5EF4-FFF2-40B4-BE49-F238E27FC236}">
                    <a16:creationId xmlns:a16="http://schemas.microsoft.com/office/drawing/2014/main" id="{897C3E3F-C4CD-1843-BA07-16B2CB98F7D3}"/>
                  </a:ext>
                </a:extLst>
              </p:cNvPr>
              <p:cNvSpPr>
                <a:spLocks/>
              </p:cNvSpPr>
              <p:nvPr/>
            </p:nvSpPr>
            <p:spPr bwMode="auto">
              <a:xfrm>
                <a:off x="4657725" y="946151"/>
                <a:ext cx="2151063" cy="1825625"/>
              </a:xfrm>
              <a:custGeom>
                <a:avLst/>
                <a:gdLst>
                  <a:gd name="T0" fmla="*/ 848 w 1696"/>
                  <a:gd name="T1" fmla="*/ 0 h 1440"/>
                  <a:gd name="T2" fmla="*/ 0 w 1696"/>
                  <a:gd name="T3" fmla="*/ 848 h 1440"/>
                  <a:gd name="T4" fmla="*/ 241 w 1696"/>
                  <a:gd name="T5" fmla="*/ 1440 h 1440"/>
                  <a:gd name="T6" fmla="*/ 718 w 1696"/>
                  <a:gd name="T7" fmla="*/ 1209 h 1440"/>
                  <a:gd name="T8" fmla="*/ 464 w 1696"/>
                  <a:gd name="T9" fmla="*/ 848 h 1440"/>
                  <a:gd name="T10" fmla="*/ 848 w 1696"/>
                  <a:gd name="T11" fmla="*/ 464 h 1440"/>
                  <a:gd name="T12" fmla="*/ 1232 w 1696"/>
                  <a:gd name="T13" fmla="*/ 848 h 1440"/>
                  <a:gd name="T14" fmla="*/ 1213 w 1696"/>
                  <a:gd name="T15" fmla="*/ 966 h 1440"/>
                  <a:gd name="T16" fmla="*/ 1293 w 1696"/>
                  <a:gd name="T17" fmla="*/ 966 h 1440"/>
                  <a:gd name="T18" fmla="*/ 1293 w 1696"/>
                  <a:gd name="T19" fmla="*/ 1062 h 1440"/>
                  <a:gd name="T20" fmla="*/ 1669 w 1696"/>
                  <a:gd name="T21" fmla="*/ 1062 h 1440"/>
                  <a:gd name="T22" fmla="*/ 1696 w 1696"/>
                  <a:gd name="T23" fmla="*/ 848 h 1440"/>
                  <a:gd name="T24" fmla="*/ 848 w 1696"/>
                  <a:gd name="T25" fmla="*/ 0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6" h="1440">
                    <a:moveTo>
                      <a:pt x="848" y="0"/>
                    </a:moveTo>
                    <a:cubicBezTo>
                      <a:pt x="380" y="0"/>
                      <a:pt x="0" y="380"/>
                      <a:pt x="0" y="848"/>
                    </a:cubicBezTo>
                    <a:cubicBezTo>
                      <a:pt x="0" y="1078"/>
                      <a:pt x="92" y="1287"/>
                      <a:pt x="241" y="1440"/>
                    </a:cubicBezTo>
                    <a:cubicBezTo>
                      <a:pt x="374" y="1315"/>
                      <a:pt x="540" y="1235"/>
                      <a:pt x="718" y="1209"/>
                    </a:cubicBezTo>
                    <a:cubicBezTo>
                      <a:pt x="570" y="1156"/>
                      <a:pt x="464" y="1014"/>
                      <a:pt x="464" y="848"/>
                    </a:cubicBezTo>
                    <a:cubicBezTo>
                      <a:pt x="464" y="636"/>
                      <a:pt x="636" y="464"/>
                      <a:pt x="848" y="464"/>
                    </a:cubicBezTo>
                    <a:cubicBezTo>
                      <a:pt x="1060" y="464"/>
                      <a:pt x="1232" y="636"/>
                      <a:pt x="1232" y="848"/>
                    </a:cubicBezTo>
                    <a:cubicBezTo>
                      <a:pt x="1232" y="889"/>
                      <a:pt x="1225" y="929"/>
                      <a:pt x="1213" y="966"/>
                    </a:cubicBezTo>
                    <a:cubicBezTo>
                      <a:pt x="1293" y="966"/>
                      <a:pt x="1293" y="966"/>
                      <a:pt x="1293" y="966"/>
                    </a:cubicBezTo>
                    <a:cubicBezTo>
                      <a:pt x="1293" y="1062"/>
                      <a:pt x="1293" y="1062"/>
                      <a:pt x="1293" y="1062"/>
                    </a:cubicBezTo>
                    <a:cubicBezTo>
                      <a:pt x="1669" y="1062"/>
                      <a:pt x="1669" y="1062"/>
                      <a:pt x="1669" y="1062"/>
                    </a:cubicBezTo>
                    <a:cubicBezTo>
                      <a:pt x="1687" y="994"/>
                      <a:pt x="1696" y="922"/>
                      <a:pt x="1696" y="848"/>
                    </a:cubicBezTo>
                    <a:cubicBezTo>
                      <a:pt x="1696" y="380"/>
                      <a:pt x="1316" y="0"/>
                      <a:pt x="848" y="0"/>
                    </a:cubicBez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endParaRPr lang="en-US" sz="1333"/>
              </a:p>
            </p:txBody>
          </p:sp>
        </p:grpSp>
        <p:grpSp>
          <p:nvGrpSpPr>
            <p:cNvPr id="8" name="Group 7">
              <a:extLst>
                <a:ext uri="{FF2B5EF4-FFF2-40B4-BE49-F238E27FC236}">
                  <a16:creationId xmlns:a16="http://schemas.microsoft.com/office/drawing/2014/main" id="{12907AFD-CBF7-5242-B3B4-8D685FC7AB1A}"/>
                </a:ext>
              </a:extLst>
            </p:cNvPr>
            <p:cNvGrpSpPr/>
            <p:nvPr/>
          </p:nvGrpSpPr>
          <p:grpSpPr>
            <a:xfrm>
              <a:off x="6450572" y="5173094"/>
              <a:ext cx="2641742" cy="3489395"/>
              <a:chOff x="4657725" y="2257426"/>
              <a:chExt cx="1825625" cy="2411413"/>
            </a:xfrm>
          </p:grpSpPr>
          <p:sp>
            <p:nvSpPr>
              <p:cNvPr id="15" name="Freeform 8">
                <a:extLst>
                  <a:ext uri="{FF2B5EF4-FFF2-40B4-BE49-F238E27FC236}">
                    <a16:creationId xmlns:a16="http://schemas.microsoft.com/office/drawing/2014/main" id="{6873366B-A594-D647-A6DE-B2813320F2D3}"/>
                  </a:ext>
                </a:extLst>
              </p:cNvPr>
              <p:cNvSpPr>
                <a:spLocks/>
              </p:cNvSpPr>
              <p:nvPr/>
            </p:nvSpPr>
            <p:spPr bwMode="auto">
              <a:xfrm>
                <a:off x="5753100" y="2257426"/>
                <a:ext cx="593725" cy="1146175"/>
              </a:xfrm>
              <a:custGeom>
                <a:avLst/>
                <a:gdLst>
                  <a:gd name="T0" fmla="*/ 0 w 468"/>
                  <a:gd name="T1" fmla="*/ 55 h 904"/>
                  <a:gd name="T2" fmla="*/ 57 w 468"/>
                  <a:gd name="T3" fmla="*/ 30 h 904"/>
                  <a:gd name="T4" fmla="*/ 436 w 468"/>
                  <a:gd name="T5" fmla="*/ 397 h 904"/>
                  <a:gd name="T6" fmla="*/ 436 w 468"/>
                  <a:gd name="T7" fmla="*/ 508 h 904"/>
                  <a:gd name="T8" fmla="*/ 57 w 468"/>
                  <a:gd name="T9" fmla="*/ 874 h 904"/>
                  <a:gd name="T10" fmla="*/ 0 w 468"/>
                  <a:gd name="T11" fmla="*/ 849 h 904"/>
                  <a:gd name="T12" fmla="*/ 0 w 468"/>
                  <a:gd name="T13" fmla="*/ 55 h 904"/>
                </a:gdLst>
                <a:ahLst/>
                <a:cxnLst>
                  <a:cxn ang="0">
                    <a:pos x="T0" y="T1"/>
                  </a:cxn>
                  <a:cxn ang="0">
                    <a:pos x="T2" y="T3"/>
                  </a:cxn>
                  <a:cxn ang="0">
                    <a:pos x="T4" y="T5"/>
                  </a:cxn>
                  <a:cxn ang="0">
                    <a:pos x="T6" y="T7"/>
                  </a:cxn>
                  <a:cxn ang="0">
                    <a:pos x="T8" y="T9"/>
                  </a:cxn>
                  <a:cxn ang="0">
                    <a:pos x="T10" y="T11"/>
                  </a:cxn>
                  <a:cxn ang="0">
                    <a:pos x="T12" y="T13"/>
                  </a:cxn>
                </a:cxnLst>
                <a:rect l="0" t="0" r="r" b="b"/>
                <a:pathLst>
                  <a:path w="468" h="904">
                    <a:moveTo>
                      <a:pt x="0" y="55"/>
                    </a:moveTo>
                    <a:cubicBezTo>
                      <a:pt x="0" y="11"/>
                      <a:pt x="26" y="0"/>
                      <a:pt x="57" y="30"/>
                    </a:cubicBezTo>
                    <a:cubicBezTo>
                      <a:pt x="436" y="397"/>
                      <a:pt x="436" y="397"/>
                      <a:pt x="436" y="397"/>
                    </a:cubicBezTo>
                    <a:cubicBezTo>
                      <a:pt x="468" y="427"/>
                      <a:pt x="468" y="477"/>
                      <a:pt x="436" y="508"/>
                    </a:cubicBezTo>
                    <a:cubicBezTo>
                      <a:pt x="57" y="874"/>
                      <a:pt x="57" y="874"/>
                      <a:pt x="57" y="874"/>
                    </a:cubicBezTo>
                    <a:cubicBezTo>
                      <a:pt x="26" y="904"/>
                      <a:pt x="0" y="893"/>
                      <a:pt x="0" y="849"/>
                    </a:cubicBezTo>
                    <a:lnTo>
                      <a:pt x="0" y="55"/>
                    </a:lnTo>
                    <a:close/>
                  </a:path>
                </a:pathLst>
              </a:custGeom>
              <a:solidFill>
                <a:schemeClr val="accent4"/>
              </a:solidFill>
              <a:ln>
                <a:noFill/>
              </a:ln>
            </p:spPr>
            <p:txBody>
              <a:bodyPr vert="horz" wrap="square" lIns="121920" tIns="60960" rIns="121920" bIns="60960" numCol="1" anchor="t" anchorCtr="0" compatLnSpc="1">
                <a:prstTxWarp prst="textNoShape">
                  <a:avLst/>
                </a:prstTxWarp>
              </a:bodyPr>
              <a:lstStyle/>
              <a:p>
                <a:endParaRPr lang="en-US" sz="1333"/>
              </a:p>
            </p:txBody>
          </p:sp>
          <p:sp>
            <p:nvSpPr>
              <p:cNvPr id="16" name="Freeform 9">
                <a:extLst>
                  <a:ext uri="{FF2B5EF4-FFF2-40B4-BE49-F238E27FC236}">
                    <a16:creationId xmlns:a16="http://schemas.microsoft.com/office/drawing/2014/main" id="{7B82066F-2432-AD44-9B8F-FA67C4E8CB72}"/>
                  </a:ext>
                </a:extLst>
              </p:cNvPr>
              <p:cNvSpPr>
                <a:spLocks/>
              </p:cNvSpPr>
              <p:nvPr/>
            </p:nvSpPr>
            <p:spPr bwMode="auto">
              <a:xfrm>
                <a:off x="4657725" y="2517776"/>
                <a:ext cx="1825625" cy="2151063"/>
              </a:xfrm>
              <a:custGeom>
                <a:avLst/>
                <a:gdLst>
                  <a:gd name="T0" fmla="*/ 1209 w 1440"/>
                  <a:gd name="T1" fmla="*/ 978 h 1696"/>
                  <a:gd name="T2" fmla="*/ 848 w 1440"/>
                  <a:gd name="T3" fmla="*/ 1232 h 1696"/>
                  <a:gd name="T4" fmla="*/ 464 w 1440"/>
                  <a:gd name="T5" fmla="*/ 848 h 1696"/>
                  <a:gd name="T6" fmla="*/ 848 w 1440"/>
                  <a:gd name="T7" fmla="*/ 464 h 1696"/>
                  <a:gd name="T8" fmla="*/ 969 w 1440"/>
                  <a:gd name="T9" fmla="*/ 483 h 1696"/>
                  <a:gd name="T10" fmla="*/ 969 w 1440"/>
                  <a:gd name="T11" fmla="*/ 9 h 1696"/>
                  <a:gd name="T12" fmla="*/ 848 w 1440"/>
                  <a:gd name="T13" fmla="*/ 0 h 1696"/>
                  <a:gd name="T14" fmla="*/ 0 w 1440"/>
                  <a:gd name="T15" fmla="*/ 848 h 1696"/>
                  <a:gd name="T16" fmla="*/ 848 w 1440"/>
                  <a:gd name="T17" fmla="*/ 1696 h 1696"/>
                  <a:gd name="T18" fmla="*/ 1440 w 1440"/>
                  <a:gd name="T19" fmla="*/ 1455 h 1696"/>
                  <a:gd name="T20" fmla="*/ 1209 w 1440"/>
                  <a:gd name="T21" fmla="*/ 978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40" h="1696">
                    <a:moveTo>
                      <a:pt x="1209" y="978"/>
                    </a:moveTo>
                    <a:cubicBezTo>
                      <a:pt x="1156" y="1126"/>
                      <a:pt x="1014" y="1232"/>
                      <a:pt x="848" y="1232"/>
                    </a:cubicBezTo>
                    <a:cubicBezTo>
                      <a:pt x="636" y="1232"/>
                      <a:pt x="464" y="1060"/>
                      <a:pt x="464" y="848"/>
                    </a:cubicBezTo>
                    <a:cubicBezTo>
                      <a:pt x="464" y="636"/>
                      <a:pt x="636" y="464"/>
                      <a:pt x="848" y="464"/>
                    </a:cubicBezTo>
                    <a:cubicBezTo>
                      <a:pt x="890" y="464"/>
                      <a:pt x="931" y="471"/>
                      <a:pt x="969" y="483"/>
                    </a:cubicBezTo>
                    <a:cubicBezTo>
                      <a:pt x="969" y="9"/>
                      <a:pt x="969" y="9"/>
                      <a:pt x="969" y="9"/>
                    </a:cubicBezTo>
                    <a:cubicBezTo>
                      <a:pt x="929" y="3"/>
                      <a:pt x="889" y="0"/>
                      <a:pt x="848" y="0"/>
                    </a:cubicBezTo>
                    <a:cubicBezTo>
                      <a:pt x="380" y="0"/>
                      <a:pt x="0" y="380"/>
                      <a:pt x="0" y="848"/>
                    </a:cubicBezTo>
                    <a:cubicBezTo>
                      <a:pt x="0" y="1316"/>
                      <a:pt x="380" y="1696"/>
                      <a:pt x="848" y="1696"/>
                    </a:cubicBezTo>
                    <a:cubicBezTo>
                      <a:pt x="1078" y="1696"/>
                      <a:pt x="1287" y="1604"/>
                      <a:pt x="1440" y="1455"/>
                    </a:cubicBezTo>
                    <a:cubicBezTo>
                      <a:pt x="1315" y="1322"/>
                      <a:pt x="1235" y="1156"/>
                      <a:pt x="1209" y="978"/>
                    </a:cubicBezTo>
                    <a:close/>
                  </a:path>
                </a:pathLst>
              </a:custGeom>
              <a:solidFill>
                <a:schemeClr val="accent4"/>
              </a:solidFill>
              <a:ln>
                <a:noFill/>
              </a:ln>
            </p:spPr>
            <p:txBody>
              <a:bodyPr vert="horz" wrap="square" lIns="121920" tIns="60960" rIns="121920" bIns="60960" numCol="1" anchor="t" anchorCtr="0" compatLnSpc="1">
                <a:prstTxWarp prst="textNoShape">
                  <a:avLst/>
                </a:prstTxWarp>
              </a:bodyPr>
              <a:lstStyle/>
              <a:p>
                <a:endParaRPr lang="en-US" sz="1333"/>
              </a:p>
            </p:txBody>
          </p:sp>
        </p:grpSp>
        <p:grpSp>
          <p:nvGrpSpPr>
            <p:cNvPr id="9" name="Group 8">
              <a:extLst>
                <a:ext uri="{FF2B5EF4-FFF2-40B4-BE49-F238E27FC236}">
                  <a16:creationId xmlns:a16="http://schemas.microsoft.com/office/drawing/2014/main" id="{1581451C-9895-A749-9B6A-B777128805E8}"/>
                </a:ext>
              </a:extLst>
            </p:cNvPr>
            <p:cNvGrpSpPr/>
            <p:nvPr/>
          </p:nvGrpSpPr>
          <p:grpSpPr>
            <a:xfrm>
              <a:off x="8325058" y="6020747"/>
              <a:ext cx="3512368" cy="2641741"/>
              <a:chOff x="5953125" y="2843213"/>
              <a:chExt cx="2427288" cy="1825625"/>
            </a:xfrm>
          </p:grpSpPr>
          <p:sp>
            <p:nvSpPr>
              <p:cNvPr id="13" name="Freeform 11">
                <a:extLst>
                  <a:ext uri="{FF2B5EF4-FFF2-40B4-BE49-F238E27FC236}">
                    <a16:creationId xmlns:a16="http://schemas.microsoft.com/office/drawing/2014/main" id="{C4B50C70-AAA5-554B-ACCE-E98487960845}"/>
                  </a:ext>
                </a:extLst>
              </p:cNvPr>
              <p:cNvSpPr>
                <a:spLocks/>
              </p:cNvSpPr>
              <p:nvPr/>
            </p:nvSpPr>
            <p:spPr bwMode="auto">
              <a:xfrm>
                <a:off x="5953125" y="2989263"/>
                <a:ext cx="1146175" cy="593725"/>
              </a:xfrm>
              <a:custGeom>
                <a:avLst/>
                <a:gdLst>
                  <a:gd name="T0" fmla="*/ 55 w 904"/>
                  <a:gd name="T1" fmla="*/ 468 h 468"/>
                  <a:gd name="T2" fmla="*/ 30 w 904"/>
                  <a:gd name="T3" fmla="*/ 411 h 468"/>
                  <a:gd name="T4" fmla="*/ 396 w 904"/>
                  <a:gd name="T5" fmla="*/ 32 h 468"/>
                  <a:gd name="T6" fmla="*/ 507 w 904"/>
                  <a:gd name="T7" fmla="*/ 32 h 468"/>
                  <a:gd name="T8" fmla="*/ 873 w 904"/>
                  <a:gd name="T9" fmla="*/ 411 h 468"/>
                  <a:gd name="T10" fmla="*/ 849 w 904"/>
                  <a:gd name="T11" fmla="*/ 468 h 468"/>
                  <a:gd name="T12" fmla="*/ 55 w 904"/>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904" h="468">
                    <a:moveTo>
                      <a:pt x="55" y="468"/>
                    </a:moveTo>
                    <a:cubicBezTo>
                      <a:pt x="11" y="468"/>
                      <a:pt x="0" y="442"/>
                      <a:pt x="30" y="411"/>
                    </a:cubicBezTo>
                    <a:cubicBezTo>
                      <a:pt x="396" y="32"/>
                      <a:pt x="396" y="32"/>
                      <a:pt x="396" y="32"/>
                    </a:cubicBezTo>
                    <a:cubicBezTo>
                      <a:pt x="427" y="0"/>
                      <a:pt x="477" y="0"/>
                      <a:pt x="507" y="32"/>
                    </a:cubicBezTo>
                    <a:cubicBezTo>
                      <a:pt x="873" y="411"/>
                      <a:pt x="873" y="411"/>
                      <a:pt x="873" y="411"/>
                    </a:cubicBezTo>
                    <a:cubicBezTo>
                      <a:pt x="904" y="442"/>
                      <a:pt x="893" y="468"/>
                      <a:pt x="849" y="468"/>
                    </a:cubicBezTo>
                    <a:lnTo>
                      <a:pt x="55" y="468"/>
                    </a:lnTo>
                    <a:close/>
                  </a:path>
                </a:pathLst>
              </a:custGeom>
              <a:solidFill>
                <a:schemeClr val="accent3"/>
              </a:solidFill>
              <a:ln>
                <a:noFill/>
              </a:ln>
            </p:spPr>
            <p:txBody>
              <a:bodyPr vert="horz" wrap="square" lIns="121920" tIns="60960" rIns="121920" bIns="60960" numCol="1" anchor="t" anchorCtr="0" compatLnSpc="1">
                <a:prstTxWarp prst="textNoShape">
                  <a:avLst/>
                </a:prstTxWarp>
              </a:bodyPr>
              <a:lstStyle/>
              <a:p>
                <a:endParaRPr lang="en-US" sz="1333"/>
              </a:p>
            </p:txBody>
          </p:sp>
          <p:sp>
            <p:nvSpPr>
              <p:cNvPr id="14" name="Freeform 12">
                <a:extLst>
                  <a:ext uri="{FF2B5EF4-FFF2-40B4-BE49-F238E27FC236}">
                    <a16:creationId xmlns:a16="http://schemas.microsoft.com/office/drawing/2014/main" id="{FAE8F43C-30D3-A842-B486-A71B1734D324}"/>
                  </a:ext>
                </a:extLst>
              </p:cNvPr>
              <p:cNvSpPr>
                <a:spLocks/>
              </p:cNvSpPr>
              <p:nvPr/>
            </p:nvSpPr>
            <p:spPr bwMode="auto">
              <a:xfrm>
                <a:off x="6230938" y="2843213"/>
                <a:ext cx="2149475" cy="1825625"/>
              </a:xfrm>
              <a:custGeom>
                <a:avLst/>
                <a:gdLst>
                  <a:gd name="T0" fmla="*/ 978 w 1696"/>
                  <a:gd name="T1" fmla="*/ 231 h 1440"/>
                  <a:gd name="T2" fmla="*/ 1232 w 1696"/>
                  <a:gd name="T3" fmla="*/ 592 h 1440"/>
                  <a:gd name="T4" fmla="*/ 848 w 1696"/>
                  <a:gd name="T5" fmla="*/ 976 h 1440"/>
                  <a:gd name="T6" fmla="*/ 464 w 1696"/>
                  <a:gd name="T7" fmla="*/ 592 h 1440"/>
                  <a:gd name="T8" fmla="*/ 487 w 1696"/>
                  <a:gd name="T9" fmla="*/ 462 h 1440"/>
                  <a:gd name="T10" fmla="*/ 10 w 1696"/>
                  <a:gd name="T11" fmla="*/ 462 h 1440"/>
                  <a:gd name="T12" fmla="*/ 0 w 1696"/>
                  <a:gd name="T13" fmla="*/ 592 h 1440"/>
                  <a:gd name="T14" fmla="*/ 848 w 1696"/>
                  <a:gd name="T15" fmla="*/ 1440 h 1440"/>
                  <a:gd name="T16" fmla="*/ 1696 w 1696"/>
                  <a:gd name="T17" fmla="*/ 592 h 1440"/>
                  <a:gd name="T18" fmla="*/ 1455 w 1696"/>
                  <a:gd name="T19" fmla="*/ 0 h 1440"/>
                  <a:gd name="T20" fmla="*/ 978 w 1696"/>
                  <a:gd name="T21" fmla="*/ 231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96" h="1440">
                    <a:moveTo>
                      <a:pt x="978" y="231"/>
                    </a:moveTo>
                    <a:cubicBezTo>
                      <a:pt x="1126" y="284"/>
                      <a:pt x="1232" y="426"/>
                      <a:pt x="1232" y="592"/>
                    </a:cubicBezTo>
                    <a:cubicBezTo>
                      <a:pt x="1232" y="804"/>
                      <a:pt x="1060" y="976"/>
                      <a:pt x="848" y="976"/>
                    </a:cubicBezTo>
                    <a:cubicBezTo>
                      <a:pt x="636" y="976"/>
                      <a:pt x="464" y="804"/>
                      <a:pt x="464" y="592"/>
                    </a:cubicBezTo>
                    <a:cubicBezTo>
                      <a:pt x="464" y="546"/>
                      <a:pt x="472" y="503"/>
                      <a:pt x="487" y="462"/>
                    </a:cubicBezTo>
                    <a:cubicBezTo>
                      <a:pt x="10" y="462"/>
                      <a:pt x="10" y="462"/>
                      <a:pt x="10" y="462"/>
                    </a:cubicBezTo>
                    <a:cubicBezTo>
                      <a:pt x="3" y="504"/>
                      <a:pt x="0" y="548"/>
                      <a:pt x="0" y="592"/>
                    </a:cubicBezTo>
                    <a:cubicBezTo>
                      <a:pt x="0" y="1060"/>
                      <a:pt x="380" y="1440"/>
                      <a:pt x="848" y="1440"/>
                    </a:cubicBezTo>
                    <a:cubicBezTo>
                      <a:pt x="1316" y="1440"/>
                      <a:pt x="1696" y="1060"/>
                      <a:pt x="1696" y="592"/>
                    </a:cubicBezTo>
                    <a:cubicBezTo>
                      <a:pt x="1696" y="362"/>
                      <a:pt x="1604" y="153"/>
                      <a:pt x="1455" y="0"/>
                    </a:cubicBezTo>
                    <a:cubicBezTo>
                      <a:pt x="1322" y="125"/>
                      <a:pt x="1156" y="205"/>
                      <a:pt x="978" y="231"/>
                    </a:cubicBezTo>
                    <a:close/>
                  </a:path>
                </a:pathLst>
              </a:custGeom>
              <a:solidFill>
                <a:schemeClr val="accent3"/>
              </a:solidFill>
              <a:ln>
                <a:noFill/>
              </a:ln>
            </p:spPr>
            <p:txBody>
              <a:bodyPr vert="horz" wrap="square" lIns="121920" tIns="60960" rIns="121920" bIns="60960" numCol="1" anchor="t" anchorCtr="0" compatLnSpc="1">
                <a:prstTxWarp prst="textNoShape">
                  <a:avLst/>
                </a:prstTxWarp>
              </a:bodyPr>
              <a:lstStyle/>
              <a:p>
                <a:endParaRPr lang="en-US" sz="1333"/>
              </a:p>
            </p:txBody>
          </p:sp>
        </p:grpSp>
        <p:grpSp>
          <p:nvGrpSpPr>
            <p:cNvPr id="10" name="Group 9">
              <a:extLst>
                <a:ext uri="{FF2B5EF4-FFF2-40B4-BE49-F238E27FC236}">
                  <a16:creationId xmlns:a16="http://schemas.microsoft.com/office/drawing/2014/main" id="{968C190A-B6A5-5F42-B360-FF20100331E2}"/>
                </a:ext>
              </a:extLst>
            </p:cNvPr>
            <p:cNvGrpSpPr/>
            <p:nvPr/>
          </p:nvGrpSpPr>
          <p:grpSpPr>
            <a:xfrm>
              <a:off x="9195686" y="3275635"/>
              <a:ext cx="2641742" cy="3556012"/>
              <a:chOff x="6554788" y="946151"/>
              <a:chExt cx="1825625" cy="2457450"/>
            </a:xfrm>
          </p:grpSpPr>
          <p:sp>
            <p:nvSpPr>
              <p:cNvPr id="11" name="Freeform 14">
                <a:extLst>
                  <a:ext uri="{FF2B5EF4-FFF2-40B4-BE49-F238E27FC236}">
                    <a16:creationId xmlns:a16="http://schemas.microsoft.com/office/drawing/2014/main" id="{C3086081-6483-D44B-B01E-D6AF35EF68AC}"/>
                  </a:ext>
                </a:extLst>
              </p:cNvPr>
              <p:cNvSpPr>
                <a:spLocks/>
              </p:cNvSpPr>
              <p:nvPr/>
            </p:nvSpPr>
            <p:spPr bwMode="auto">
              <a:xfrm>
                <a:off x="6691313" y="2257426"/>
                <a:ext cx="593725" cy="1146175"/>
              </a:xfrm>
              <a:custGeom>
                <a:avLst/>
                <a:gdLst>
                  <a:gd name="T0" fmla="*/ 468 w 468"/>
                  <a:gd name="T1" fmla="*/ 849 h 904"/>
                  <a:gd name="T2" fmla="*/ 410 w 468"/>
                  <a:gd name="T3" fmla="*/ 874 h 904"/>
                  <a:gd name="T4" fmla="*/ 32 w 468"/>
                  <a:gd name="T5" fmla="*/ 508 h 904"/>
                  <a:gd name="T6" fmla="*/ 32 w 468"/>
                  <a:gd name="T7" fmla="*/ 397 h 904"/>
                  <a:gd name="T8" fmla="*/ 410 w 468"/>
                  <a:gd name="T9" fmla="*/ 30 h 904"/>
                  <a:gd name="T10" fmla="*/ 468 w 468"/>
                  <a:gd name="T11" fmla="*/ 55 h 904"/>
                  <a:gd name="T12" fmla="*/ 468 w 468"/>
                  <a:gd name="T13" fmla="*/ 849 h 904"/>
                </a:gdLst>
                <a:ahLst/>
                <a:cxnLst>
                  <a:cxn ang="0">
                    <a:pos x="T0" y="T1"/>
                  </a:cxn>
                  <a:cxn ang="0">
                    <a:pos x="T2" y="T3"/>
                  </a:cxn>
                  <a:cxn ang="0">
                    <a:pos x="T4" y="T5"/>
                  </a:cxn>
                  <a:cxn ang="0">
                    <a:pos x="T6" y="T7"/>
                  </a:cxn>
                  <a:cxn ang="0">
                    <a:pos x="T8" y="T9"/>
                  </a:cxn>
                  <a:cxn ang="0">
                    <a:pos x="T10" y="T11"/>
                  </a:cxn>
                  <a:cxn ang="0">
                    <a:pos x="T12" y="T13"/>
                  </a:cxn>
                </a:cxnLst>
                <a:rect l="0" t="0" r="r" b="b"/>
                <a:pathLst>
                  <a:path w="468" h="904">
                    <a:moveTo>
                      <a:pt x="468" y="849"/>
                    </a:moveTo>
                    <a:cubicBezTo>
                      <a:pt x="468" y="893"/>
                      <a:pt x="442" y="904"/>
                      <a:pt x="410" y="874"/>
                    </a:cubicBezTo>
                    <a:cubicBezTo>
                      <a:pt x="32" y="508"/>
                      <a:pt x="32" y="508"/>
                      <a:pt x="32" y="508"/>
                    </a:cubicBezTo>
                    <a:cubicBezTo>
                      <a:pt x="0" y="477"/>
                      <a:pt x="0" y="427"/>
                      <a:pt x="32" y="397"/>
                    </a:cubicBezTo>
                    <a:cubicBezTo>
                      <a:pt x="410" y="30"/>
                      <a:pt x="410" y="30"/>
                      <a:pt x="410" y="30"/>
                    </a:cubicBezTo>
                    <a:cubicBezTo>
                      <a:pt x="442" y="0"/>
                      <a:pt x="468" y="11"/>
                      <a:pt x="468" y="55"/>
                    </a:cubicBezTo>
                    <a:lnTo>
                      <a:pt x="468" y="849"/>
                    </a:lnTo>
                    <a:close/>
                  </a:path>
                </a:pathLst>
              </a:custGeom>
              <a:solidFill>
                <a:schemeClr val="accent2"/>
              </a:solidFill>
              <a:ln>
                <a:noFill/>
              </a:ln>
            </p:spPr>
            <p:txBody>
              <a:bodyPr vert="horz" wrap="square" lIns="121920" tIns="60960" rIns="121920" bIns="60960" numCol="1" anchor="t" anchorCtr="0" compatLnSpc="1">
                <a:prstTxWarp prst="textNoShape">
                  <a:avLst/>
                </a:prstTxWarp>
              </a:bodyPr>
              <a:lstStyle/>
              <a:p>
                <a:endParaRPr lang="en-US" sz="1333"/>
              </a:p>
            </p:txBody>
          </p:sp>
          <p:sp>
            <p:nvSpPr>
              <p:cNvPr id="12" name="Freeform 15">
                <a:extLst>
                  <a:ext uri="{FF2B5EF4-FFF2-40B4-BE49-F238E27FC236}">
                    <a16:creationId xmlns:a16="http://schemas.microsoft.com/office/drawing/2014/main" id="{074F9F35-3199-9248-976D-132D903BD037}"/>
                  </a:ext>
                </a:extLst>
              </p:cNvPr>
              <p:cNvSpPr>
                <a:spLocks/>
              </p:cNvSpPr>
              <p:nvPr/>
            </p:nvSpPr>
            <p:spPr bwMode="auto">
              <a:xfrm>
                <a:off x="6554788" y="946151"/>
                <a:ext cx="1825625" cy="2151063"/>
              </a:xfrm>
              <a:custGeom>
                <a:avLst/>
                <a:gdLst>
                  <a:gd name="T0" fmla="*/ 592 w 1440"/>
                  <a:gd name="T1" fmla="*/ 0 h 1696"/>
                  <a:gd name="T2" fmla="*/ 0 w 1440"/>
                  <a:gd name="T3" fmla="*/ 241 h 1696"/>
                  <a:gd name="T4" fmla="*/ 231 w 1440"/>
                  <a:gd name="T5" fmla="*/ 718 h 1696"/>
                  <a:gd name="T6" fmla="*/ 592 w 1440"/>
                  <a:gd name="T7" fmla="*/ 464 h 1696"/>
                  <a:gd name="T8" fmla="*/ 976 w 1440"/>
                  <a:gd name="T9" fmla="*/ 848 h 1696"/>
                  <a:gd name="T10" fmla="*/ 592 w 1440"/>
                  <a:gd name="T11" fmla="*/ 1232 h 1696"/>
                  <a:gd name="T12" fmla="*/ 452 w 1440"/>
                  <a:gd name="T13" fmla="*/ 1206 h 1696"/>
                  <a:gd name="T14" fmla="*/ 452 w 1440"/>
                  <a:gd name="T15" fmla="*/ 1300 h 1696"/>
                  <a:gd name="T16" fmla="*/ 389 w 1440"/>
                  <a:gd name="T17" fmla="*/ 1300 h 1696"/>
                  <a:gd name="T18" fmla="*/ 389 w 1440"/>
                  <a:gd name="T19" fmla="*/ 1671 h 1696"/>
                  <a:gd name="T20" fmla="*/ 592 w 1440"/>
                  <a:gd name="T21" fmla="*/ 1696 h 1696"/>
                  <a:gd name="T22" fmla="*/ 1440 w 1440"/>
                  <a:gd name="T23" fmla="*/ 848 h 1696"/>
                  <a:gd name="T24" fmla="*/ 592 w 1440"/>
                  <a:gd name="T25" fmla="*/ 0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0" h="1696">
                    <a:moveTo>
                      <a:pt x="592" y="0"/>
                    </a:moveTo>
                    <a:cubicBezTo>
                      <a:pt x="362" y="0"/>
                      <a:pt x="153" y="92"/>
                      <a:pt x="0" y="241"/>
                    </a:cubicBezTo>
                    <a:cubicBezTo>
                      <a:pt x="125" y="374"/>
                      <a:pt x="205" y="540"/>
                      <a:pt x="231" y="718"/>
                    </a:cubicBezTo>
                    <a:cubicBezTo>
                      <a:pt x="284" y="570"/>
                      <a:pt x="426" y="464"/>
                      <a:pt x="592" y="464"/>
                    </a:cubicBezTo>
                    <a:cubicBezTo>
                      <a:pt x="804" y="464"/>
                      <a:pt x="976" y="636"/>
                      <a:pt x="976" y="848"/>
                    </a:cubicBezTo>
                    <a:cubicBezTo>
                      <a:pt x="976" y="1060"/>
                      <a:pt x="804" y="1232"/>
                      <a:pt x="592" y="1232"/>
                    </a:cubicBezTo>
                    <a:cubicBezTo>
                      <a:pt x="543" y="1232"/>
                      <a:pt x="495" y="1223"/>
                      <a:pt x="452" y="1206"/>
                    </a:cubicBezTo>
                    <a:cubicBezTo>
                      <a:pt x="452" y="1300"/>
                      <a:pt x="452" y="1300"/>
                      <a:pt x="452" y="1300"/>
                    </a:cubicBezTo>
                    <a:cubicBezTo>
                      <a:pt x="389" y="1300"/>
                      <a:pt x="389" y="1300"/>
                      <a:pt x="389" y="1300"/>
                    </a:cubicBezTo>
                    <a:cubicBezTo>
                      <a:pt x="389" y="1671"/>
                      <a:pt x="389" y="1671"/>
                      <a:pt x="389" y="1671"/>
                    </a:cubicBezTo>
                    <a:cubicBezTo>
                      <a:pt x="454" y="1687"/>
                      <a:pt x="522" y="1696"/>
                      <a:pt x="592" y="1696"/>
                    </a:cubicBezTo>
                    <a:cubicBezTo>
                      <a:pt x="1060" y="1696"/>
                      <a:pt x="1440" y="1316"/>
                      <a:pt x="1440" y="848"/>
                    </a:cubicBezTo>
                    <a:cubicBezTo>
                      <a:pt x="1440" y="380"/>
                      <a:pt x="1060" y="0"/>
                      <a:pt x="592" y="0"/>
                    </a:cubicBezTo>
                    <a:close/>
                  </a:path>
                </a:pathLst>
              </a:custGeom>
              <a:solidFill>
                <a:schemeClr val="accent2"/>
              </a:solidFill>
              <a:ln>
                <a:noFill/>
              </a:ln>
            </p:spPr>
            <p:txBody>
              <a:bodyPr vert="horz" wrap="square" lIns="121920" tIns="60960" rIns="121920" bIns="60960" numCol="1" anchor="t" anchorCtr="0" compatLnSpc="1">
                <a:prstTxWarp prst="textNoShape">
                  <a:avLst/>
                </a:prstTxWarp>
              </a:bodyPr>
              <a:lstStyle/>
              <a:p>
                <a:endParaRPr lang="en-US" sz="1333"/>
              </a:p>
            </p:txBody>
          </p:sp>
        </p:grpSp>
      </p:grpSp>
      <p:pic>
        <p:nvPicPr>
          <p:cNvPr id="38" name="Picture 37" descr="A close up of a sign&#10;&#10;Description automatically generated">
            <a:extLst>
              <a:ext uri="{FF2B5EF4-FFF2-40B4-BE49-F238E27FC236}">
                <a16:creationId xmlns:a16="http://schemas.microsoft.com/office/drawing/2014/main" id="{E9F3E38C-CAE8-344C-BE9B-B8554407E25D}"/>
              </a:ext>
            </a:extLst>
          </p:cNvPr>
          <p:cNvPicPr>
            <a:picLocks noChangeAspect="1"/>
          </p:cNvPicPr>
          <p:nvPr userDrawn="1"/>
        </p:nvPicPr>
        <p:blipFill>
          <a:blip r:embed="rId2"/>
          <a:stretch>
            <a:fillRect/>
          </a:stretch>
        </p:blipFill>
        <p:spPr>
          <a:xfrm>
            <a:off x="11124348" y="5837422"/>
            <a:ext cx="823892" cy="823892"/>
          </a:xfrm>
          <a:prstGeom prst="rect">
            <a:avLst/>
          </a:prstGeom>
        </p:spPr>
      </p:pic>
      <p:sp>
        <p:nvSpPr>
          <p:cNvPr id="39" name="Text Placeholder 27">
            <a:extLst>
              <a:ext uri="{FF2B5EF4-FFF2-40B4-BE49-F238E27FC236}">
                <a16:creationId xmlns:a16="http://schemas.microsoft.com/office/drawing/2014/main" id="{EAD43D51-15AF-E249-B8E5-A5C21340CECD}"/>
              </a:ext>
            </a:extLst>
          </p:cNvPr>
          <p:cNvSpPr>
            <a:spLocks noGrp="1"/>
          </p:cNvSpPr>
          <p:nvPr>
            <p:ph type="body" sz="quarter" idx="18" hasCustomPrompt="1"/>
          </p:nvPr>
        </p:nvSpPr>
        <p:spPr>
          <a:xfrm>
            <a:off x="788862" y="2043318"/>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1</a:t>
            </a:r>
          </a:p>
        </p:txBody>
      </p:sp>
      <p:sp>
        <p:nvSpPr>
          <p:cNvPr id="40" name="Text Placeholder 27">
            <a:extLst>
              <a:ext uri="{FF2B5EF4-FFF2-40B4-BE49-F238E27FC236}">
                <a16:creationId xmlns:a16="http://schemas.microsoft.com/office/drawing/2014/main" id="{70468602-BB15-864E-B9F1-919D1261E7FF}"/>
              </a:ext>
            </a:extLst>
          </p:cNvPr>
          <p:cNvSpPr>
            <a:spLocks noGrp="1"/>
          </p:cNvSpPr>
          <p:nvPr>
            <p:ph type="body" sz="quarter" idx="14" hasCustomPrompt="1"/>
          </p:nvPr>
        </p:nvSpPr>
        <p:spPr>
          <a:xfrm>
            <a:off x="787404" y="2456616"/>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41" name="Text Placeholder 27">
            <a:extLst>
              <a:ext uri="{FF2B5EF4-FFF2-40B4-BE49-F238E27FC236}">
                <a16:creationId xmlns:a16="http://schemas.microsoft.com/office/drawing/2014/main" id="{9F9A2E07-146D-6547-BF49-028556CE9BF6}"/>
              </a:ext>
            </a:extLst>
          </p:cNvPr>
          <p:cNvSpPr>
            <a:spLocks noGrp="1"/>
          </p:cNvSpPr>
          <p:nvPr>
            <p:ph type="body" sz="quarter" idx="19" hasCustomPrompt="1"/>
          </p:nvPr>
        </p:nvSpPr>
        <p:spPr>
          <a:xfrm>
            <a:off x="787061" y="4001029"/>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3</a:t>
            </a:r>
          </a:p>
        </p:txBody>
      </p:sp>
      <p:sp>
        <p:nvSpPr>
          <p:cNvPr id="42" name="Text Placeholder 27">
            <a:extLst>
              <a:ext uri="{FF2B5EF4-FFF2-40B4-BE49-F238E27FC236}">
                <a16:creationId xmlns:a16="http://schemas.microsoft.com/office/drawing/2014/main" id="{70E5E379-336A-F140-B7B0-09C05CE386C8}"/>
              </a:ext>
            </a:extLst>
          </p:cNvPr>
          <p:cNvSpPr>
            <a:spLocks noGrp="1"/>
          </p:cNvSpPr>
          <p:nvPr>
            <p:ph type="body" sz="quarter" idx="20" hasCustomPrompt="1"/>
          </p:nvPr>
        </p:nvSpPr>
        <p:spPr>
          <a:xfrm>
            <a:off x="785603" y="4414327"/>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43" name="Text Placeholder 27">
            <a:extLst>
              <a:ext uri="{FF2B5EF4-FFF2-40B4-BE49-F238E27FC236}">
                <a16:creationId xmlns:a16="http://schemas.microsoft.com/office/drawing/2014/main" id="{4978AD87-8BA4-A644-AD0F-064FE48643C1}"/>
              </a:ext>
            </a:extLst>
          </p:cNvPr>
          <p:cNvSpPr>
            <a:spLocks noGrp="1"/>
          </p:cNvSpPr>
          <p:nvPr>
            <p:ph type="body" sz="quarter" idx="21" hasCustomPrompt="1"/>
          </p:nvPr>
        </p:nvSpPr>
        <p:spPr>
          <a:xfrm>
            <a:off x="8096499" y="2019614"/>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1</a:t>
            </a:r>
          </a:p>
        </p:txBody>
      </p:sp>
      <p:sp>
        <p:nvSpPr>
          <p:cNvPr id="44" name="Text Placeholder 27">
            <a:extLst>
              <a:ext uri="{FF2B5EF4-FFF2-40B4-BE49-F238E27FC236}">
                <a16:creationId xmlns:a16="http://schemas.microsoft.com/office/drawing/2014/main" id="{87EE67A8-48C1-A14A-A8CB-36DF77DE74DC}"/>
              </a:ext>
            </a:extLst>
          </p:cNvPr>
          <p:cNvSpPr>
            <a:spLocks noGrp="1"/>
          </p:cNvSpPr>
          <p:nvPr>
            <p:ph type="body" sz="quarter" idx="22" hasCustomPrompt="1"/>
          </p:nvPr>
        </p:nvSpPr>
        <p:spPr>
          <a:xfrm>
            <a:off x="8095041" y="2432912"/>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45" name="Text Placeholder 27">
            <a:extLst>
              <a:ext uri="{FF2B5EF4-FFF2-40B4-BE49-F238E27FC236}">
                <a16:creationId xmlns:a16="http://schemas.microsoft.com/office/drawing/2014/main" id="{87CB5B10-5920-5241-81A9-CA1EEC1FF470}"/>
              </a:ext>
            </a:extLst>
          </p:cNvPr>
          <p:cNvSpPr>
            <a:spLocks noGrp="1"/>
          </p:cNvSpPr>
          <p:nvPr>
            <p:ph type="body" sz="quarter" idx="23" hasCustomPrompt="1"/>
          </p:nvPr>
        </p:nvSpPr>
        <p:spPr>
          <a:xfrm>
            <a:off x="8095041" y="3963095"/>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4</a:t>
            </a:r>
          </a:p>
        </p:txBody>
      </p:sp>
      <p:sp>
        <p:nvSpPr>
          <p:cNvPr id="46" name="Text Placeholder 27">
            <a:extLst>
              <a:ext uri="{FF2B5EF4-FFF2-40B4-BE49-F238E27FC236}">
                <a16:creationId xmlns:a16="http://schemas.microsoft.com/office/drawing/2014/main" id="{21309F47-4B26-1049-B1B3-4A57A34E364E}"/>
              </a:ext>
            </a:extLst>
          </p:cNvPr>
          <p:cNvSpPr>
            <a:spLocks noGrp="1"/>
          </p:cNvSpPr>
          <p:nvPr>
            <p:ph type="body" sz="quarter" idx="24" hasCustomPrompt="1"/>
          </p:nvPr>
        </p:nvSpPr>
        <p:spPr>
          <a:xfrm>
            <a:off x="8093583" y="4376393"/>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47" name="Text Placeholder 21">
            <a:extLst>
              <a:ext uri="{FF2B5EF4-FFF2-40B4-BE49-F238E27FC236}">
                <a16:creationId xmlns:a16="http://schemas.microsoft.com/office/drawing/2014/main" id="{95C15BDD-794A-7E45-B28F-4FA6FA15FFC2}"/>
              </a:ext>
            </a:extLst>
          </p:cNvPr>
          <p:cNvSpPr>
            <a:spLocks noGrp="1"/>
          </p:cNvSpPr>
          <p:nvPr>
            <p:ph type="body" sz="quarter" idx="11" hasCustomPrompt="1"/>
          </p:nvPr>
        </p:nvSpPr>
        <p:spPr>
          <a:xfrm>
            <a:off x="520862" y="452108"/>
            <a:ext cx="11169568"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Tree>
    <p:extLst>
      <p:ext uri="{BB962C8B-B14F-4D97-AF65-F5344CB8AC3E}">
        <p14:creationId xmlns:p14="http://schemas.microsoft.com/office/powerpoint/2010/main" val="118859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Point Infographic 8">
    <p:spTree>
      <p:nvGrpSpPr>
        <p:cNvPr id="1" name=""/>
        <p:cNvGrpSpPr/>
        <p:nvPr/>
      </p:nvGrpSpPr>
      <p:grpSpPr>
        <a:xfrm>
          <a:off x="0" y="0"/>
          <a:ext cx="0" cy="0"/>
          <a:chOff x="0" y="0"/>
          <a:chExt cx="0" cy="0"/>
        </a:xfrm>
      </p:grpSpPr>
      <p:sp>
        <p:nvSpPr>
          <p:cNvPr id="6" name="Round Diagonal Corner Rectangle 13">
            <a:extLst>
              <a:ext uri="{FF2B5EF4-FFF2-40B4-BE49-F238E27FC236}">
                <a16:creationId xmlns:a16="http://schemas.microsoft.com/office/drawing/2014/main" id="{3C73280E-C564-2346-A590-A81D9672ACD2}"/>
              </a:ext>
            </a:extLst>
          </p:cNvPr>
          <p:cNvSpPr/>
          <p:nvPr userDrawn="1"/>
        </p:nvSpPr>
        <p:spPr>
          <a:xfrm rot="16200000">
            <a:off x="4495800" y="1913705"/>
            <a:ext cx="1526117" cy="1526117"/>
          </a:xfrm>
          <a:prstGeom prst="round2Diag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7" name="Round Diagonal Corner Rectangle 14">
            <a:extLst>
              <a:ext uri="{FF2B5EF4-FFF2-40B4-BE49-F238E27FC236}">
                <a16:creationId xmlns:a16="http://schemas.microsoft.com/office/drawing/2014/main" id="{2B18B8B0-E924-FE4D-9609-07393B114C2D}"/>
              </a:ext>
            </a:extLst>
          </p:cNvPr>
          <p:cNvSpPr/>
          <p:nvPr userDrawn="1"/>
        </p:nvSpPr>
        <p:spPr>
          <a:xfrm>
            <a:off x="6170084" y="1913705"/>
            <a:ext cx="1526117" cy="1526117"/>
          </a:xfrm>
          <a:prstGeom prst="round2Diag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8" name="Round Diagonal Corner Rectangle 15">
            <a:extLst>
              <a:ext uri="{FF2B5EF4-FFF2-40B4-BE49-F238E27FC236}">
                <a16:creationId xmlns:a16="http://schemas.microsoft.com/office/drawing/2014/main" id="{1008E639-8FE0-FA4E-A825-AF2FDA971834}"/>
              </a:ext>
            </a:extLst>
          </p:cNvPr>
          <p:cNvSpPr/>
          <p:nvPr userDrawn="1"/>
        </p:nvSpPr>
        <p:spPr>
          <a:xfrm rot="5400000">
            <a:off x="6170084" y="3587989"/>
            <a:ext cx="1526117" cy="1526117"/>
          </a:xfrm>
          <a:prstGeom prst="round2Diag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9" name="Round Diagonal Corner Rectangle 16">
            <a:extLst>
              <a:ext uri="{FF2B5EF4-FFF2-40B4-BE49-F238E27FC236}">
                <a16:creationId xmlns:a16="http://schemas.microsoft.com/office/drawing/2014/main" id="{D812BAEF-44B2-5D4F-B7C4-7B063E06AF6A}"/>
              </a:ext>
            </a:extLst>
          </p:cNvPr>
          <p:cNvSpPr/>
          <p:nvPr userDrawn="1"/>
        </p:nvSpPr>
        <p:spPr>
          <a:xfrm rot="10800000">
            <a:off x="4495800" y="3587988"/>
            <a:ext cx="1526117" cy="1526117"/>
          </a:xfrm>
          <a:prstGeom prst="round2Diag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42" name="Picture 41" descr="A close up of a sign&#10;&#10;Description automatically generated">
            <a:extLst>
              <a:ext uri="{FF2B5EF4-FFF2-40B4-BE49-F238E27FC236}">
                <a16:creationId xmlns:a16="http://schemas.microsoft.com/office/drawing/2014/main" id="{6464259B-FB59-7D44-B3C1-A1022CEF3940}"/>
              </a:ext>
            </a:extLst>
          </p:cNvPr>
          <p:cNvPicPr>
            <a:picLocks noChangeAspect="1"/>
          </p:cNvPicPr>
          <p:nvPr userDrawn="1"/>
        </p:nvPicPr>
        <p:blipFill>
          <a:blip r:embed="rId2"/>
          <a:stretch>
            <a:fillRect/>
          </a:stretch>
        </p:blipFill>
        <p:spPr>
          <a:xfrm>
            <a:off x="11124348" y="5837422"/>
            <a:ext cx="823892" cy="823892"/>
          </a:xfrm>
          <a:prstGeom prst="rect">
            <a:avLst/>
          </a:prstGeom>
        </p:spPr>
      </p:pic>
      <p:sp>
        <p:nvSpPr>
          <p:cNvPr id="43" name="Text Placeholder 27">
            <a:extLst>
              <a:ext uri="{FF2B5EF4-FFF2-40B4-BE49-F238E27FC236}">
                <a16:creationId xmlns:a16="http://schemas.microsoft.com/office/drawing/2014/main" id="{DF1B9DA3-D0A9-4045-8716-D162957573F7}"/>
              </a:ext>
            </a:extLst>
          </p:cNvPr>
          <p:cNvSpPr>
            <a:spLocks noGrp="1"/>
          </p:cNvSpPr>
          <p:nvPr>
            <p:ph type="body" sz="quarter" idx="18" hasCustomPrompt="1"/>
          </p:nvPr>
        </p:nvSpPr>
        <p:spPr>
          <a:xfrm>
            <a:off x="788862" y="2071707"/>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1</a:t>
            </a:r>
          </a:p>
        </p:txBody>
      </p:sp>
      <p:sp>
        <p:nvSpPr>
          <p:cNvPr id="44" name="Text Placeholder 27">
            <a:extLst>
              <a:ext uri="{FF2B5EF4-FFF2-40B4-BE49-F238E27FC236}">
                <a16:creationId xmlns:a16="http://schemas.microsoft.com/office/drawing/2014/main" id="{C87E2B0A-DF15-974D-9229-2CB07A754224}"/>
              </a:ext>
            </a:extLst>
          </p:cNvPr>
          <p:cNvSpPr>
            <a:spLocks noGrp="1"/>
          </p:cNvSpPr>
          <p:nvPr>
            <p:ph type="body" sz="quarter" idx="14" hasCustomPrompt="1"/>
          </p:nvPr>
        </p:nvSpPr>
        <p:spPr>
          <a:xfrm>
            <a:off x="787404" y="2485005"/>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45" name="Text Placeholder 27">
            <a:extLst>
              <a:ext uri="{FF2B5EF4-FFF2-40B4-BE49-F238E27FC236}">
                <a16:creationId xmlns:a16="http://schemas.microsoft.com/office/drawing/2014/main" id="{3D08BDB9-6940-2C4A-8517-5ACBE986D721}"/>
              </a:ext>
            </a:extLst>
          </p:cNvPr>
          <p:cNvSpPr>
            <a:spLocks noGrp="1"/>
          </p:cNvSpPr>
          <p:nvPr>
            <p:ph type="body" sz="quarter" idx="19" hasCustomPrompt="1"/>
          </p:nvPr>
        </p:nvSpPr>
        <p:spPr>
          <a:xfrm>
            <a:off x="787061" y="3975630"/>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3</a:t>
            </a:r>
          </a:p>
        </p:txBody>
      </p:sp>
      <p:sp>
        <p:nvSpPr>
          <p:cNvPr id="46" name="Text Placeholder 27">
            <a:extLst>
              <a:ext uri="{FF2B5EF4-FFF2-40B4-BE49-F238E27FC236}">
                <a16:creationId xmlns:a16="http://schemas.microsoft.com/office/drawing/2014/main" id="{2B487DDC-10CE-E54E-B189-328301AD4976}"/>
              </a:ext>
            </a:extLst>
          </p:cNvPr>
          <p:cNvSpPr>
            <a:spLocks noGrp="1"/>
          </p:cNvSpPr>
          <p:nvPr>
            <p:ph type="body" sz="quarter" idx="20" hasCustomPrompt="1"/>
          </p:nvPr>
        </p:nvSpPr>
        <p:spPr>
          <a:xfrm>
            <a:off x="785603" y="4388928"/>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47" name="Text Placeholder 27">
            <a:extLst>
              <a:ext uri="{FF2B5EF4-FFF2-40B4-BE49-F238E27FC236}">
                <a16:creationId xmlns:a16="http://schemas.microsoft.com/office/drawing/2014/main" id="{FA530AC3-6FDA-D444-AE6C-B3E25EFC88BE}"/>
              </a:ext>
            </a:extLst>
          </p:cNvPr>
          <p:cNvSpPr>
            <a:spLocks noGrp="1"/>
          </p:cNvSpPr>
          <p:nvPr>
            <p:ph type="body" sz="quarter" idx="21" hasCustomPrompt="1"/>
          </p:nvPr>
        </p:nvSpPr>
        <p:spPr>
          <a:xfrm>
            <a:off x="8096499" y="2048003"/>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2</a:t>
            </a:r>
          </a:p>
        </p:txBody>
      </p:sp>
      <p:sp>
        <p:nvSpPr>
          <p:cNvPr id="48" name="Text Placeholder 27">
            <a:extLst>
              <a:ext uri="{FF2B5EF4-FFF2-40B4-BE49-F238E27FC236}">
                <a16:creationId xmlns:a16="http://schemas.microsoft.com/office/drawing/2014/main" id="{28612BA6-1FFD-A342-B26B-AD50CE14B697}"/>
              </a:ext>
            </a:extLst>
          </p:cNvPr>
          <p:cNvSpPr>
            <a:spLocks noGrp="1"/>
          </p:cNvSpPr>
          <p:nvPr>
            <p:ph type="body" sz="quarter" idx="22" hasCustomPrompt="1"/>
          </p:nvPr>
        </p:nvSpPr>
        <p:spPr>
          <a:xfrm>
            <a:off x="8095041" y="2461301"/>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49" name="Text Placeholder 27">
            <a:extLst>
              <a:ext uri="{FF2B5EF4-FFF2-40B4-BE49-F238E27FC236}">
                <a16:creationId xmlns:a16="http://schemas.microsoft.com/office/drawing/2014/main" id="{49F1CDB1-EE21-7D43-A99F-7DD6745EDEC9}"/>
              </a:ext>
            </a:extLst>
          </p:cNvPr>
          <p:cNvSpPr>
            <a:spLocks noGrp="1"/>
          </p:cNvSpPr>
          <p:nvPr>
            <p:ph type="body" sz="quarter" idx="23" hasCustomPrompt="1"/>
          </p:nvPr>
        </p:nvSpPr>
        <p:spPr>
          <a:xfrm>
            <a:off x="8095041" y="3937696"/>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4</a:t>
            </a:r>
          </a:p>
        </p:txBody>
      </p:sp>
      <p:sp>
        <p:nvSpPr>
          <p:cNvPr id="50" name="Text Placeholder 27">
            <a:extLst>
              <a:ext uri="{FF2B5EF4-FFF2-40B4-BE49-F238E27FC236}">
                <a16:creationId xmlns:a16="http://schemas.microsoft.com/office/drawing/2014/main" id="{E7884442-F2D5-3E45-A665-72FA230084BA}"/>
              </a:ext>
            </a:extLst>
          </p:cNvPr>
          <p:cNvSpPr>
            <a:spLocks noGrp="1"/>
          </p:cNvSpPr>
          <p:nvPr>
            <p:ph type="body" sz="quarter" idx="24" hasCustomPrompt="1"/>
          </p:nvPr>
        </p:nvSpPr>
        <p:spPr>
          <a:xfrm>
            <a:off x="8093583" y="4350994"/>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51" name="Text Placeholder 21">
            <a:extLst>
              <a:ext uri="{FF2B5EF4-FFF2-40B4-BE49-F238E27FC236}">
                <a16:creationId xmlns:a16="http://schemas.microsoft.com/office/drawing/2014/main" id="{5E9C836C-F01F-3E4D-86D2-889EBC0BCAB2}"/>
              </a:ext>
            </a:extLst>
          </p:cNvPr>
          <p:cNvSpPr>
            <a:spLocks noGrp="1"/>
          </p:cNvSpPr>
          <p:nvPr>
            <p:ph type="body" sz="quarter" idx="11" hasCustomPrompt="1"/>
          </p:nvPr>
        </p:nvSpPr>
        <p:spPr>
          <a:xfrm>
            <a:off x="520862" y="452108"/>
            <a:ext cx="11169568"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33" name="Text Placeholder 27">
            <a:extLst>
              <a:ext uri="{FF2B5EF4-FFF2-40B4-BE49-F238E27FC236}">
                <a16:creationId xmlns:a16="http://schemas.microsoft.com/office/drawing/2014/main" id="{1492C842-66C9-7A4B-842D-6D4EABF63F54}"/>
              </a:ext>
            </a:extLst>
          </p:cNvPr>
          <p:cNvSpPr>
            <a:spLocks noGrp="1"/>
          </p:cNvSpPr>
          <p:nvPr>
            <p:ph type="body" sz="quarter" idx="17" hasCustomPrompt="1"/>
          </p:nvPr>
        </p:nvSpPr>
        <p:spPr>
          <a:xfrm>
            <a:off x="4804480" y="2467229"/>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34" name="Text Placeholder 27">
            <a:extLst>
              <a:ext uri="{FF2B5EF4-FFF2-40B4-BE49-F238E27FC236}">
                <a16:creationId xmlns:a16="http://schemas.microsoft.com/office/drawing/2014/main" id="{504CB996-E7DD-5E46-AB4D-656152E95ABA}"/>
              </a:ext>
            </a:extLst>
          </p:cNvPr>
          <p:cNvSpPr>
            <a:spLocks noGrp="1"/>
          </p:cNvSpPr>
          <p:nvPr>
            <p:ph type="body" sz="quarter" idx="25" hasCustomPrompt="1"/>
          </p:nvPr>
        </p:nvSpPr>
        <p:spPr>
          <a:xfrm>
            <a:off x="6478764" y="2481184"/>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35" name="Text Placeholder 27">
            <a:extLst>
              <a:ext uri="{FF2B5EF4-FFF2-40B4-BE49-F238E27FC236}">
                <a16:creationId xmlns:a16="http://schemas.microsoft.com/office/drawing/2014/main" id="{F95050D5-B7A7-8440-9A5C-01AEF41EA1C0}"/>
              </a:ext>
            </a:extLst>
          </p:cNvPr>
          <p:cNvSpPr>
            <a:spLocks noGrp="1"/>
          </p:cNvSpPr>
          <p:nvPr>
            <p:ph type="body" sz="quarter" idx="26" hasCustomPrompt="1"/>
          </p:nvPr>
        </p:nvSpPr>
        <p:spPr>
          <a:xfrm>
            <a:off x="4804480" y="4093247"/>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36" name="Text Placeholder 27">
            <a:extLst>
              <a:ext uri="{FF2B5EF4-FFF2-40B4-BE49-F238E27FC236}">
                <a16:creationId xmlns:a16="http://schemas.microsoft.com/office/drawing/2014/main" id="{EAEF2B9F-1A73-6B49-830F-15E86F05ADD1}"/>
              </a:ext>
            </a:extLst>
          </p:cNvPr>
          <p:cNvSpPr>
            <a:spLocks noGrp="1"/>
          </p:cNvSpPr>
          <p:nvPr>
            <p:ph type="body" sz="quarter" idx="27" hasCustomPrompt="1"/>
          </p:nvPr>
        </p:nvSpPr>
        <p:spPr>
          <a:xfrm>
            <a:off x="6478764" y="4093246"/>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Tree>
    <p:extLst>
      <p:ext uri="{BB962C8B-B14F-4D97-AF65-F5344CB8AC3E}">
        <p14:creationId xmlns:p14="http://schemas.microsoft.com/office/powerpoint/2010/main" val="311769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afterEffect">
                                  <p:stCondLst>
                                    <p:cond delay="0"/>
                                  </p:stCondLst>
                                  <p:iterate type="lt">
                                    <p:tmPct val="10000"/>
                                  </p:iterate>
                                  <p:childTnLst>
                                    <p:set>
                                      <p:cBhvr>
                                        <p:cTn id="6" dur="1000" fill="hold">
                                          <p:stCondLst>
                                            <p:cond delay="0"/>
                                          </p:stCondLst>
                                        </p:cTn>
                                        <p:tgtEl>
                                          <p:spTgt spid="6"/>
                                        </p:tgtEl>
                                        <p:attrNameLst>
                                          <p:attrName>style.visibility</p:attrName>
                                        </p:attrNameLst>
                                      </p:cBhvr>
                                      <p:to>
                                        <p:strVal val="visible"/>
                                      </p:to>
                                    </p:set>
                                    <p:anim to="" calcmode="lin" valueType="num">
                                      <p:cBhvr>
                                        <p:cTn id="7" dur="1000" fill="hold">
                                          <p:stCondLst>
                                            <p:cond delay="0"/>
                                          </p:stCondLst>
                                        </p:cTn>
                                        <p:tgtEl>
                                          <p:spTgt spid="6"/>
                                        </p:tgtEl>
                                        <p:attrNameLst>
                                          <p:attrName>transform.rotation_z</p:attrName>
                                        </p:attrNameLst>
                                      </p:cBhvr>
                                      <p:tavLst>
                                        <p:tav tm="0" fmla="#ppt_r+(-45)*((1.5-1.5*$)^2-(1.5-1.5*$)^3)">
                                          <p:val>
                                            <p:strVal val="0"/>
                                          </p:val>
                                        </p:tav>
                                        <p:tav tm="100000">
                                          <p:val>
                                            <p:strVal val="1"/>
                                          </p:val>
                                        </p:tav>
                                      </p:tavLst>
                                    </p:anim>
                                    <p:animEffect filter="fade">
                                      <p:cBhvr>
                                        <p:cTn id="8" dur="1000">
                                          <p:stCondLst>
                                            <p:cond delay="0"/>
                                          </p:stCondLst>
                                        </p:cTn>
                                        <p:tgtEl>
                                          <p:spTgt spid="6"/>
                                        </p:tgtEl>
                                      </p:cBhvr>
                                    </p:animEffect>
                                    <p:anim to="" calcmode="lin" valueType="num">
                                      <p:cBhvr>
                                        <p:cTn id="9" dur="1000" fill="hold">
                                          <p:stCondLst>
                                            <p:cond delay="0"/>
                                          </p:stCondLst>
                                        </p:cTn>
                                        <p:tgtEl>
                                          <p:spTgt spid="6"/>
                                        </p:tgtEl>
                                        <p:attrNameLst>
                                          <p:attrName>ppt_h</p:attrName>
                                        </p:attrNameLst>
                                      </p:cBhvr>
                                      <p:tavLst>
                                        <p:tav tm="0" fmla="#ppt_h-#ppt_h*((1.5-1.5*$)^2-(1.5-1.5*$)^3)">
                                          <p:val>
                                            <p:strVal val="0"/>
                                          </p:val>
                                        </p:tav>
                                        <p:tav tm="100000">
                                          <p:val>
                                            <p:strVal val="1"/>
                                          </p:val>
                                        </p:tav>
                                      </p:tavLst>
                                    </p:anim>
                                    <p:anim to="" calcmode="lin" valueType="num">
                                      <p:cBhvr>
                                        <p:cTn id="10" dur="1000" fill="hold">
                                          <p:stCondLst>
                                            <p:cond delay="0"/>
                                          </p:stCondLst>
                                        </p:cTn>
                                        <p:tgtEl>
                                          <p:spTgt spid="6"/>
                                        </p:tgtEl>
                                        <p:attrNameLst>
                                          <p:attrName>ppt_w</p:attrName>
                                        </p:attrNameLst>
                                      </p:cBhvr>
                                      <p:tavLst>
                                        <p:tav tm="0" fmla="#ppt_w-#ppt_w*((1.5-1.5*$)^2-(1.5-1.5*$)^3)">
                                          <p:val>
                                            <p:strVal val="0"/>
                                          </p:val>
                                        </p:tav>
                                        <p:tav tm="100000">
                                          <p:val>
                                            <p:strVal val="1"/>
                                          </p:val>
                                        </p:tav>
                                      </p:tavLst>
                                    </p:anim>
                                  </p:childTnLst>
                                </p:cTn>
                              </p:par>
                              <p:par>
                                <p:cTn id="11" presetID="0" presetClass="entr" presetSubtype="0" fill="hold" grpId="0" nodeType="withEffect">
                                  <p:stCondLst>
                                    <p:cond delay="0"/>
                                  </p:stCondLst>
                                  <p:iterate type="lt">
                                    <p:tmPct val="10000"/>
                                  </p:iterate>
                                  <p:childTnLst>
                                    <p:set>
                                      <p:cBhvr>
                                        <p:cTn id="12" dur="1000" fill="hold">
                                          <p:stCondLst>
                                            <p:cond delay="0"/>
                                          </p:stCondLst>
                                        </p:cTn>
                                        <p:tgtEl>
                                          <p:spTgt spid="7"/>
                                        </p:tgtEl>
                                        <p:attrNameLst>
                                          <p:attrName>style.visibility</p:attrName>
                                        </p:attrNameLst>
                                      </p:cBhvr>
                                      <p:to>
                                        <p:strVal val="visible"/>
                                      </p:to>
                                    </p:set>
                                    <p:anim to="" calcmode="lin" valueType="num">
                                      <p:cBhvr>
                                        <p:cTn id="13" dur="1000" fill="hold">
                                          <p:stCondLst>
                                            <p:cond delay="0"/>
                                          </p:stCondLst>
                                        </p:cTn>
                                        <p:tgtEl>
                                          <p:spTgt spid="7"/>
                                        </p:tgtEl>
                                        <p:attrNameLst>
                                          <p:attrName>transform.rotation_z</p:attrName>
                                        </p:attrNameLst>
                                      </p:cBhvr>
                                      <p:tavLst>
                                        <p:tav tm="0" fmla="#ppt_r+(-45)*((1.5-1.5*$)^2-(1.5-1.5*$)^3)">
                                          <p:val>
                                            <p:strVal val="0"/>
                                          </p:val>
                                        </p:tav>
                                        <p:tav tm="100000">
                                          <p:val>
                                            <p:strVal val="1"/>
                                          </p:val>
                                        </p:tav>
                                      </p:tavLst>
                                    </p:anim>
                                    <p:animEffect filter="fade">
                                      <p:cBhvr>
                                        <p:cTn id="14" dur="1000">
                                          <p:stCondLst>
                                            <p:cond delay="0"/>
                                          </p:stCondLst>
                                        </p:cTn>
                                        <p:tgtEl>
                                          <p:spTgt spid="7"/>
                                        </p:tgtEl>
                                      </p:cBhvr>
                                    </p:animEffect>
                                    <p:anim to="" calcmode="lin" valueType="num">
                                      <p:cBhvr>
                                        <p:cTn id="15" dur="1000" fill="hold">
                                          <p:stCondLst>
                                            <p:cond delay="0"/>
                                          </p:stCondLst>
                                        </p:cTn>
                                        <p:tgtEl>
                                          <p:spTgt spid="7"/>
                                        </p:tgtEl>
                                        <p:attrNameLst>
                                          <p:attrName>ppt_h</p:attrName>
                                        </p:attrNameLst>
                                      </p:cBhvr>
                                      <p:tavLst>
                                        <p:tav tm="0" fmla="#ppt_h-#ppt_h*((1.5-1.5*$)^2-(1.5-1.5*$)^3)">
                                          <p:val>
                                            <p:strVal val="0"/>
                                          </p:val>
                                        </p:tav>
                                        <p:tav tm="100000">
                                          <p:val>
                                            <p:strVal val="1"/>
                                          </p:val>
                                        </p:tav>
                                      </p:tavLst>
                                    </p:anim>
                                    <p:anim to="" calcmode="lin" valueType="num">
                                      <p:cBhvr>
                                        <p:cTn id="16" dur="1000" fill="hold">
                                          <p:stCondLst>
                                            <p:cond delay="0"/>
                                          </p:stCondLst>
                                        </p:cTn>
                                        <p:tgtEl>
                                          <p:spTgt spid="7"/>
                                        </p:tgtEl>
                                        <p:attrNameLst>
                                          <p:attrName>ppt_w</p:attrName>
                                        </p:attrNameLst>
                                      </p:cBhvr>
                                      <p:tavLst>
                                        <p:tav tm="0" fmla="#ppt_w-#ppt_w*((1.5-1.5*$)^2-(1.5-1.5*$)^3)">
                                          <p:val>
                                            <p:strVal val="0"/>
                                          </p:val>
                                        </p:tav>
                                        <p:tav tm="100000">
                                          <p:val>
                                            <p:strVal val="1"/>
                                          </p:val>
                                        </p:tav>
                                      </p:tavLst>
                                    </p:anim>
                                  </p:childTnLst>
                                </p:cTn>
                              </p:par>
                              <p:par>
                                <p:cTn id="17" presetID="0" presetClass="entr" presetSubtype="0" fill="hold" grpId="0" nodeType="withEffect">
                                  <p:stCondLst>
                                    <p:cond delay="0"/>
                                  </p:stCondLst>
                                  <p:iterate type="lt">
                                    <p:tmPct val="10000"/>
                                  </p:iterate>
                                  <p:childTnLst>
                                    <p:set>
                                      <p:cBhvr>
                                        <p:cTn id="18" dur="1000" fill="hold">
                                          <p:stCondLst>
                                            <p:cond delay="0"/>
                                          </p:stCondLst>
                                        </p:cTn>
                                        <p:tgtEl>
                                          <p:spTgt spid="8"/>
                                        </p:tgtEl>
                                        <p:attrNameLst>
                                          <p:attrName>style.visibility</p:attrName>
                                        </p:attrNameLst>
                                      </p:cBhvr>
                                      <p:to>
                                        <p:strVal val="visible"/>
                                      </p:to>
                                    </p:set>
                                    <p:anim to="" calcmode="lin" valueType="num">
                                      <p:cBhvr>
                                        <p:cTn id="19" dur="1000" fill="hold">
                                          <p:stCondLst>
                                            <p:cond delay="0"/>
                                          </p:stCondLst>
                                        </p:cTn>
                                        <p:tgtEl>
                                          <p:spTgt spid="8"/>
                                        </p:tgtEl>
                                        <p:attrNameLst>
                                          <p:attrName>transform.rotation_z</p:attrName>
                                        </p:attrNameLst>
                                      </p:cBhvr>
                                      <p:tavLst>
                                        <p:tav tm="0" fmla="#ppt_r+(-45)*((1.5-1.5*$)^2-(1.5-1.5*$)^3)">
                                          <p:val>
                                            <p:strVal val="0"/>
                                          </p:val>
                                        </p:tav>
                                        <p:tav tm="100000">
                                          <p:val>
                                            <p:strVal val="1"/>
                                          </p:val>
                                        </p:tav>
                                      </p:tavLst>
                                    </p:anim>
                                    <p:animEffect filter="fade">
                                      <p:cBhvr>
                                        <p:cTn id="20" dur="1000">
                                          <p:stCondLst>
                                            <p:cond delay="0"/>
                                          </p:stCondLst>
                                        </p:cTn>
                                        <p:tgtEl>
                                          <p:spTgt spid="8"/>
                                        </p:tgtEl>
                                      </p:cBhvr>
                                    </p:animEffect>
                                    <p:anim to="" calcmode="lin" valueType="num">
                                      <p:cBhvr>
                                        <p:cTn id="21" dur="1000" fill="hold">
                                          <p:stCondLst>
                                            <p:cond delay="0"/>
                                          </p:stCondLst>
                                        </p:cTn>
                                        <p:tgtEl>
                                          <p:spTgt spid="8"/>
                                        </p:tgtEl>
                                        <p:attrNameLst>
                                          <p:attrName>ppt_h</p:attrName>
                                        </p:attrNameLst>
                                      </p:cBhvr>
                                      <p:tavLst>
                                        <p:tav tm="0" fmla="#ppt_h-#ppt_h*((1.5-1.5*$)^2-(1.5-1.5*$)^3)">
                                          <p:val>
                                            <p:strVal val="0"/>
                                          </p:val>
                                        </p:tav>
                                        <p:tav tm="100000">
                                          <p:val>
                                            <p:strVal val="1"/>
                                          </p:val>
                                        </p:tav>
                                      </p:tavLst>
                                    </p:anim>
                                    <p:anim to="" calcmode="lin" valueType="num">
                                      <p:cBhvr>
                                        <p:cTn id="22" dur="1000" fill="hold">
                                          <p:stCondLst>
                                            <p:cond delay="0"/>
                                          </p:stCondLst>
                                        </p:cTn>
                                        <p:tgtEl>
                                          <p:spTgt spid="8"/>
                                        </p:tgtEl>
                                        <p:attrNameLst>
                                          <p:attrName>ppt_w</p:attrName>
                                        </p:attrNameLst>
                                      </p:cBhvr>
                                      <p:tavLst>
                                        <p:tav tm="0" fmla="#ppt_w-#ppt_w*((1.5-1.5*$)^2-(1.5-1.5*$)^3)">
                                          <p:val>
                                            <p:strVal val="0"/>
                                          </p:val>
                                        </p:tav>
                                        <p:tav tm="100000">
                                          <p:val>
                                            <p:strVal val="1"/>
                                          </p:val>
                                        </p:tav>
                                      </p:tavLst>
                                    </p:anim>
                                  </p:childTnLst>
                                </p:cTn>
                              </p:par>
                              <p:par>
                                <p:cTn id="23" presetID="0" presetClass="entr" presetSubtype="0" fill="hold" grpId="0" nodeType="withEffect">
                                  <p:stCondLst>
                                    <p:cond delay="0"/>
                                  </p:stCondLst>
                                  <p:iterate type="lt">
                                    <p:tmPct val="10000"/>
                                  </p:iterate>
                                  <p:childTnLst>
                                    <p:set>
                                      <p:cBhvr>
                                        <p:cTn id="24" dur="1000" fill="hold">
                                          <p:stCondLst>
                                            <p:cond delay="0"/>
                                          </p:stCondLst>
                                        </p:cTn>
                                        <p:tgtEl>
                                          <p:spTgt spid="9"/>
                                        </p:tgtEl>
                                        <p:attrNameLst>
                                          <p:attrName>style.visibility</p:attrName>
                                        </p:attrNameLst>
                                      </p:cBhvr>
                                      <p:to>
                                        <p:strVal val="visible"/>
                                      </p:to>
                                    </p:set>
                                    <p:anim to="" calcmode="lin" valueType="num">
                                      <p:cBhvr>
                                        <p:cTn id="25" dur="1000" fill="hold">
                                          <p:stCondLst>
                                            <p:cond delay="0"/>
                                          </p:stCondLst>
                                        </p:cTn>
                                        <p:tgtEl>
                                          <p:spTgt spid="9"/>
                                        </p:tgtEl>
                                        <p:attrNameLst>
                                          <p:attrName>transform.rotation_z</p:attrName>
                                        </p:attrNameLst>
                                      </p:cBhvr>
                                      <p:tavLst>
                                        <p:tav tm="0" fmla="#ppt_r+(-45)*((1.5-1.5*$)^2-(1.5-1.5*$)^3)">
                                          <p:val>
                                            <p:strVal val="0"/>
                                          </p:val>
                                        </p:tav>
                                        <p:tav tm="100000">
                                          <p:val>
                                            <p:strVal val="1"/>
                                          </p:val>
                                        </p:tav>
                                      </p:tavLst>
                                    </p:anim>
                                    <p:animEffect filter="fade">
                                      <p:cBhvr>
                                        <p:cTn id="26" dur="1000">
                                          <p:stCondLst>
                                            <p:cond delay="0"/>
                                          </p:stCondLst>
                                        </p:cTn>
                                        <p:tgtEl>
                                          <p:spTgt spid="9"/>
                                        </p:tgtEl>
                                      </p:cBhvr>
                                    </p:animEffect>
                                    <p:anim to="" calcmode="lin" valueType="num">
                                      <p:cBhvr>
                                        <p:cTn id="27" dur="1000" fill="hold">
                                          <p:stCondLst>
                                            <p:cond delay="0"/>
                                          </p:stCondLst>
                                        </p:cTn>
                                        <p:tgtEl>
                                          <p:spTgt spid="9"/>
                                        </p:tgtEl>
                                        <p:attrNameLst>
                                          <p:attrName>ppt_h</p:attrName>
                                        </p:attrNameLst>
                                      </p:cBhvr>
                                      <p:tavLst>
                                        <p:tav tm="0" fmla="#ppt_h-#ppt_h*((1.5-1.5*$)^2-(1.5-1.5*$)^3)">
                                          <p:val>
                                            <p:strVal val="0"/>
                                          </p:val>
                                        </p:tav>
                                        <p:tav tm="100000">
                                          <p:val>
                                            <p:strVal val="1"/>
                                          </p:val>
                                        </p:tav>
                                      </p:tavLst>
                                    </p:anim>
                                    <p:anim to="" calcmode="lin" valueType="num">
                                      <p:cBhvr>
                                        <p:cTn id="28" dur="1000" fill="hold">
                                          <p:stCondLst>
                                            <p:cond delay="0"/>
                                          </p:stCondLst>
                                        </p:cTn>
                                        <p:tgtEl>
                                          <p:spTgt spid="9"/>
                                        </p:tgtEl>
                                        <p:attrNameLst>
                                          <p:attrName>ppt_w</p:attrName>
                                        </p:attrNameLst>
                                      </p:cBhvr>
                                      <p:tavLst>
                                        <p:tav tm="0" fmla="#ppt_w-#ppt_w*((1.5-1.5*$)^2-(1.5-1.5*$)^3)">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Point Infographic 9">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4BD7093-F3AB-F940-AB35-82DE13A43652}"/>
              </a:ext>
            </a:extLst>
          </p:cNvPr>
          <p:cNvGrpSpPr/>
          <p:nvPr userDrawn="1"/>
        </p:nvGrpSpPr>
        <p:grpSpPr>
          <a:xfrm>
            <a:off x="0" y="1270000"/>
            <a:ext cx="5962998" cy="1589381"/>
            <a:chOff x="0" y="1905000"/>
            <a:chExt cx="8944497" cy="2384071"/>
          </a:xfrm>
        </p:grpSpPr>
        <p:sp>
          <p:nvSpPr>
            <p:cNvPr id="7" name="Freeform 2001">
              <a:extLst>
                <a:ext uri="{FF2B5EF4-FFF2-40B4-BE49-F238E27FC236}">
                  <a16:creationId xmlns:a16="http://schemas.microsoft.com/office/drawing/2014/main" id="{A96A2B53-4A2E-CA48-A7F5-36458E6C3861}"/>
                </a:ext>
              </a:extLst>
            </p:cNvPr>
            <p:cNvSpPr>
              <a:spLocks/>
            </p:cNvSpPr>
            <p:nvPr/>
          </p:nvSpPr>
          <p:spPr bwMode="auto">
            <a:xfrm>
              <a:off x="5255325" y="1905000"/>
              <a:ext cx="1641067" cy="2384071"/>
            </a:xfrm>
            <a:custGeom>
              <a:avLst/>
              <a:gdLst>
                <a:gd name="T0" fmla="*/ 0 w 254"/>
                <a:gd name="T1" fmla="*/ 0 h 369"/>
                <a:gd name="T2" fmla="*/ 254 w 254"/>
                <a:gd name="T3" fmla="*/ 245 h 369"/>
                <a:gd name="T4" fmla="*/ 254 w 254"/>
                <a:gd name="T5" fmla="*/ 369 h 369"/>
                <a:gd name="T6" fmla="*/ 249 w 254"/>
                <a:gd name="T7" fmla="*/ 369 h 369"/>
                <a:gd name="T8" fmla="*/ 0 w 254"/>
                <a:gd name="T9" fmla="*/ 257 h 369"/>
                <a:gd name="T10" fmla="*/ 0 w 254"/>
                <a:gd name="T11" fmla="*/ 0 h 369"/>
              </a:gdLst>
              <a:ahLst/>
              <a:cxnLst>
                <a:cxn ang="0">
                  <a:pos x="T0" y="T1"/>
                </a:cxn>
                <a:cxn ang="0">
                  <a:pos x="T2" y="T3"/>
                </a:cxn>
                <a:cxn ang="0">
                  <a:pos x="T4" y="T5"/>
                </a:cxn>
                <a:cxn ang="0">
                  <a:pos x="T6" y="T7"/>
                </a:cxn>
                <a:cxn ang="0">
                  <a:pos x="T8" y="T9"/>
                </a:cxn>
                <a:cxn ang="0">
                  <a:pos x="T10" y="T11"/>
                </a:cxn>
              </a:cxnLst>
              <a:rect l="0" t="0" r="r" b="b"/>
              <a:pathLst>
                <a:path w="254" h="369">
                  <a:moveTo>
                    <a:pt x="0" y="0"/>
                  </a:moveTo>
                  <a:lnTo>
                    <a:pt x="254" y="245"/>
                  </a:lnTo>
                  <a:lnTo>
                    <a:pt x="254" y="369"/>
                  </a:lnTo>
                  <a:lnTo>
                    <a:pt x="249" y="369"/>
                  </a:lnTo>
                  <a:lnTo>
                    <a:pt x="0" y="257"/>
                  </a:lnTo>
                  <a:lnTo>
                    <a:pt x="0" y="0"/>
                  </a:lnTo>
                  <a:close/>
                </a:path>
              </a:pathLst>
            </a:custGeom>
            <a:solidFill>
              <a:schemeClr val="accent1">
                <a:lumMod val="75000"/>
              </a:schemeClr>
            </a:solidFill>
            <a:ln w="0">
              <a:solidFill>
                <a:schemeClr val="accent1">
                  <a:lumMod val="75000"/>
                </a:schemeClr>
              </a:solidFill>
              <a:prstDash val="solid"/>
              <a:round/>
              <a:headEnd/>
              <a:tailEnd/>
            </a:ln>
          </p:spPr>
          <p:txBody>
            <a:bodyPr vert="horz" wrap="square" lIns="60960" tIns="30480" rIns="60960" bIns="30480" numCol="1" anchor="t" anchorCtr="0" compatLnSpc="1">
              <a:prstTxWarp prst="textNoShape">
                <a:avLst/>
              </a:prstTxWarp>
            </a:bodyPr>
            <a:lstStyle/>
            <a:p>
              <a:endParaRPr lang="en-US" sz="1200"/>
            </a:p>
          </p:txBody>
        </p:sp>
        <p:sp>
          <p:nvSpPr>
            <p:cNvPr id="8" name="Freeform 2002">
              <a:extLst>
                <a:ext uri="{FF2B5EF4-FFF2-40B4-BE49-F238E27FC236}">
                  <a16:creationId xmlns:a16="http://schemas.microsoft.com/office/drawing/2014/main" id="{174AABFA-18CC-3147-9827-D911F69B46C9}"/>
                </a:ext>
              </a:extLst>
            </p:cNvPr>
            <p:cNvSpPr>
              <a:spLocks/>
            </p:cNvSpPr>
            <p:nvPr/>
          </p:nvSpPr>
          <p:spPr bwMode="auto">
            <a:xfrm>
              <a:off x="0" y="1905000"/>
              <a:ext cx="5255325" cy="1660451"/>
            </a:xfrm>
            <a:custGeom>
              <a:avLst/>
              <a:gdLst>
                <a:gd name="T0" fmla="*/ 0 w 759"/>
                <a:gd name="T1" fmla="*/ 0 h 257"/>
                <a:gd name="T2" fmla="*/ 759 w 759"/>
                <a:gd name="T3" fmla="*/ 0 h 257"/>
                <a:gd name="T4" fmla="*/ 759 w 759"/>
                <a:gd name="T5" fmla="*/ 257 h 257"/>
                <a:gd name="T6" fmla="*/ 750 w 759"/>
                <a:gd name="T7" fmla="*/ 254 h 257"/>
                <a:gd name="T8" fmla="*/ 0 w 759"/>
                <a:gd name="T9" fmla="*/ 254 h 257"/>
                <a:gd name="T10" fmla="*/ 0 w 759"/>
                <a:gd name="T11" fmla="*/ 0 h 257"/>
              </a:gdLst>
              <a:ahLst/>
              <a:cxnLst>
                <a:cxn ang="0">
                  <a:pos x="T0" y="T1"/>
                </a:cxn>
                <a:cxn ang="0">
                  <a:pos x="T2" y="T3"/>
                </a:cxn>
                <a:cxn ang="0">
                  <a:pos x="T4" y="T5"/>
                </a:cxn>
                <a:cxn ang="0">
                  <a:pos x="T6" y="T7"/>
                </a:cxn>
                <a:cxn ang="0">
                  <a:pos x="T8" y="T9"/>
                </a:cxn>
                <a:cxn ang="0">
                  <a:pos x="T10" y="T11"/>
                </a:cxn>
              </a:cxnLst>
              <a:rect l="0" t="0" r="r" b="b"/>
              <a:pathLst>
                <a:path w="759" h="257">
                  <a:moveTo>
                    <a:pt x="0" y="0"/>
                  </a:moveTo>
                  <a:lnTo>
                    <a:pt x="759" y="0"/>
                  </a:lnTo>
                  <a:lnTo>
                    <a:pt x="759" y="257"/>
                  </a:lnTo>
                  <a:lnTo>
                    <a:pt x="750" y="254"/>
                  </a:lnTo>
                  <a:lnTo>
                    <a:pt x="0" y="254"/>
                  </a:lnTo>
                  <a:lnTo>
                    <a:pt x="0" y="0"/>
                  </a:lnTo>
                  <a:close/>
                </a:path>
              </a:pathLst>
            </a:custGeom>
            <a:solidFill>
              <a:schemeClr val="accent1"/>
            </a:solidFill>
            <a:ln w="0">
              <a:solidFill>
                <a:schemeClr val="accent1"/>
              </a:solidFill>
              <a:prstDash val="solid"/>
              <a:round/>
              <a:headEnd/>
              <a:tailEnd/>
            </a:ln>
          </p:spPr>
          <p:txBody>
            <a:bodyPr vert="horz" wrap="square" lIns="60960" tIns="30480" rIns="60960" bIns="30480" numCol="1" anchor="t" anchorCtr="0" compatLnSpc="1">
              <a:prstTxWarp prst="textNoShape">
                <a:avLst/>
              </a:prstTxWarp>
            </a:bodyPr>
            <a:lstStyle/>
            <a:p>
              <a:endParaRPr lang="en-US" sz="1200"/>
            </a:p>
          </p:txBody>
        </p:sp>
        <p:sp>
          <p:nvSpPr>
            <p:cNvPr id="9" name="Freeform 2003">
              <a:extLst>
                <a:ext uri="{FF2B5EF4-FFF2-40B4-BE49-F238E27FC236}">
                  <a16:creationId xmlns:a16="http://schemas.microsoft.com/office/drawing/2014/main" id="{7FFDB2F4-60BF-E744-A26A-F62024FDF753}"/>
                </a:ext>
              </a:extLst>
            </p:cNvPr>
            <p:cNvSpPr>
              <a:spLocks/>
            </p:cNvSpPr>
            <p:nvPr/>
          </p:nvSpPr>
          <p:spPr bwMode="auto">
            <a:xfrm>
              <a:off x="6896392" y="3035658"/>
              <a:ext cx="2048105" cy="1253413"/>
            </a:xfrm>
            <a:custGeom>
              <a:avLst/>
              <a:gdLst>
                <a:gd name="T0" fmla="*/ 148 w 317"/>
                <a:gd name="T1" fmla="*/ 0 h 194"/>
                <a:gd name="T2" fmla="*/ 317 w 317"/>
                <a:gd name="T3" fmla="*/ 194 h 194"/>
                <a:gd name="T4" fmla="*/ 0 w 317"/>
                <a:gd name="T5" fmla="*/ 194 h 194"/>
                <a:gd name="T6" fmla="*/ 0 w 317"/>
                <a:gd name="T7" fmla="*/ 70 h 194"/>
                <a:gd name="T8" fmla="*/ 148 w 317"/>
                <a:gd name="T9" fmla="*/ 70 h 194"/>
                <a:gd name="T10" fmla="*/ 148 w 317"/>
                <a:gd name="T11" fmla="*/ 0 h 194"/>
              </a:gdLst>
              <a:ahLst/>
              <a:cxnLst>
                <a:cxn ang="0">
                  <a:pos x="T0" y="T1"/>
                </a:cxn>
                <a:cxn ang="0">
                  <a:pos x="T2" y="T3"/>
                </a:cxn>
                <a:cxn ang="0">
                  <a:pos x="T4" y="T5"/>
                </a:cxn>
                <a:cxn ang="0">
                  <a:pos x="T6" y="T7"/>
                </a:cxn>
                <a:cxn ang="0">
                  <a:pos x="T8" y="T9"/>
                </a:cxn>
                <a:cxn ang="0">
                  <a:pos x="T10" y="T11"/>
                </a:cxn>
              </a:cxnLst>
              <a:rect l="0" t="0" r="r" b="b"/>
              <a:pathLst>
                <a:path w="317" h="194">
                  <a:moveTo>
                    <a:pt x="148" y="0"/>
                  </a:moveTo>
                  <a:lnTo>
                    <a:pt x="317" y="194"/>
                  </a:lnTo>
                  <a:lnTo>
                    <a:pt x="0" y="194"/>
                  </a:lnTo>
                  <a:lnTo>
                    <a:pt x="0" y="70"/>
                  </a:lnTo>
                  <a:lnTo>
                    <a:pt x="148" y="70"/>
                  </a:lnTo>
                  <a:lnTo>
                    <a:pt x="148" y="0"/>
                  </a:lnTo>
                  <a:close/>
                </a:path>
              </a:pathLst>
            </a:custGeom>
            <a:solidFill>
              <a:schemeClr val="accent1"/>
            </a:solidFill>
            <a:ln w="0">
              <a:solidFill>
                <a:schemeClr val="accent1"/>
              </a:solidFill>
              <a:prstDash val="solid"/>
              <a:round/>
              <a:headEnd/>
              <a:tailEnd/>
            </a:ln>
          </p:spPr>
          <p:txBody>
            <a:bodyPr vert="horz" wrap="square" lIns="60960" tIns="30480" rIns="60960" bIns="30480" numCol="1" anchor="t" anchorCtr="0" compatLnSpc="1">
              <a:prstTxWarp prst="textNoShape">
                <a:avLst/>
              </a:prstTxWarp>
            </a:bodyPr>
            <a:lstStyle/>
            <a:p>
              <a:endParaRPr lang="en-US" sz="1200"/>
            </a:p>
          </p:txBody>
        </p:sp>
      </p:grpSp>
      <p:grpSp>
        <p:nvGrpSpPr>
          <p:cNvPr id="10" name="Group 9">
            <a:extLst>
              <a:ext uri="{FF2B5EF4-FFF2-40B4-BE49-F238E27FC236}">
                <a16:creationId xmlns:a16="http://schemas.microsoft.com/office/drawing/2014/main" id="{F54884D8-E6A7-144A-8B9B-0BFB32F9076A}"/>
              </a:ext>
            </a:extLst>
          </p:cNvPr>
          <p:cNvGrpSpPr/>
          <p:nvPr userDrawn="1"/>
        </p:nvGrpSpPr>
        <p:grpSpPr>
          <a:xfrm>
            <a:off x="0" y="2471727"/>
            <a:ext cx="6548785" cy="1089739"/>
            <a:chOff x="0" y="3707591"/>
            <a:chExt cx="9823178" cy="1634608"/>
          </a:xfrm>
        </p:grpSpPr>
        <p:sp>
          <p:nvSpPr>
            <p:cNvPr id="11" name="Freeform 2004">
              <a:extLst>
                <a:ext uri="{FF2B5EF4-FFF2-40B4-BE49-F238E27FC236}">
                  <a16:creationId xmlns:a16="http://schemas.microsoft.com/office/drawing/2014/main" id="{DEBD7103-2FAF-1B46-B14F-741888319306}"/>
                </a:ext>
              </a:extLst>
            </p:cNvPr>
            <p:cNvSpPr>
              <a:spLocks/>
            </p:cNvSpPr>
            <p:nvPr/>
          </p:nvSpPr>
          <p:spPr bwMode="auto">
            <a:xfrm>
              <a:off x="5255325" y="3720513"/>
              <a:ext cx="1641067" cy="1621686"/>
            </a:xfrm>
            <a:custGeom>
              <a:avLst/>
              <a:gdLst>
                <a:gd name="T0" fmla="*/ 0 w 254"/>
                <a:gd name="T1" fmla="*/ 0 h 251"/>
                <a:gd name="T2" fmla="*/ 249 w 254"/>
                <a:gd name="T3" fmla="*/ 112 h 251"/>
                <a:gd name="T4" fmla="*/ 254 w 254"/>
                <a:gd name="T5" fmla="*/ 112 h 251"/>
                <a:gd name="T6" fmla="*/ 254 w 254"/>
                <a:gd name="T7" fmla="*/ 251 h 251"/>
                <a:gd name="T8" fmla="*/ 0 w 254"/>
                <a:gd name="T9" fmla="*/ 251 h 251"/>
                <a:gd name="T10" fmla="*/ 0 w 254"/>
                <a:gd name="T11" fmla="*/ 0 h 251"/>
              </a:gdLst>
              <a:ahLst/>
              <a:cxnLst>
                <a:cxn ang="0">
                  <a:pos x="T0" y="T1"/>
                </a:cxn>
                <a:cxn ang="0">
                  <a:pos x="T2" y="T3"/>
                </a:cxn>
                <a:cxn ang="0">
                  <a:pos x="T4" y="T5"/>
                </a:cxn>
                <a:cxn ang="0">
                  <a:pos x="T6" y="T7"/>
                </a:cxn>
                <a:cxn ang="0">
                  <a:pos x="T8" y="T9"/>
                </a:cxn>
                <a:cxn ang="0">
                  <a:pos x="T10" y="T11"/>
                </a:cxn>
              </a:cxnLst>
              <a:rect l="0" t="0" r="r" b="b"/>
              <a:pathLst>
                <a:path w="254" h="251">
                  <a:moveTo>
                    <a:pt x="0" y="0"/>
                  </a:moveTo>
                  <a:lnTo>
                    <a:pt x="249" y="112"/>
                  </a:lnTo>
                  <a:lnTo>
                    <a:pt x="254" y="112"/>
                  </a:lnTo>
                  <a:lnTo>
                    <a:pt x="254" y="251"/>
                  </a:lnTo>
                  <a:lnTo>
                    <a:pt x="0" y="251"/>
                  </a:lnTo>
                  <a:lnTo>
                    <a:pt x="0" y="0"/>
                  </a:lnTo>
                  <a:close/>
                </a:path>
              </a:pathLst>
            </a:custGeom>
            <a:solidFill>
              <a:schemeClr val="accent2">
                <a:lumMod val="75000"/>
              </a:schemeClr>
            </a:solidFill>
            <a:ln w="0">
              <a:solidFill>
                <a:schemeClr val="accent2">
                  <a:lumMod val="75000"/>
                  <a:lumOff val="25000"/>
                </a:schemeClr>
              </a:solidFill>
              <a:prstDash val="solid"/>
              <a:round/>
              <a:headEnd/>
              <a:tailEnd/>
            </a:ln>
          </p:spPr>
          <p:txBody>
            <a:bodyPr vert="horz" wrap="square" lIns="60960" tIns="30480" rIns="60960" bIns="30480" numCol="1" anchor="t" anchorCtr="0" compatLnSpc="1">
              <a:prstTxWarp prst="textNoShape">
                <a:avLst/>
              </a:prstTxWarp>
            </a:bodyPr>
            <a:lstStyle/>
            <a:p>
              <a:endParaRPr lang="en-US" sz="1200"/>
            </a:p>
          </p:txBody>
        </p:sp>
        <p:sp>
          <p:nvSpPr>
            <p:cNvPr id="12" name="Freeform 2005">
              <a:extLst>
                <a:ext uri="{FF2B5EF4-FFF2-40B4-BE49-F238E27FC236}">
                  <a16:creationId xmlns:a16="http://schemas.microsoft.com/office/drawing/2014/main" id="{54D9FFC7-0F49-7142-AF8E-53612A20521E}"/>
                </a:ext>
              </a:extLst>
            </p:cNvPr>
            <p:cNvSpPr>
              <a:spLocks/>
            </p:cNvSpPr>
            <p:nvPr/>
          </p:nvSpPr>
          <p:spPr bwMode="auto">
            <a:xfrm>
              <a:off x="6896392" y="4444132"/>
              <a:ext cx="2926786" cy="898066"/>
            </a:xfrm>
            <a:custGeom>
              <a:avLst/>
              <a:gdLst>
                <a:gd name="T0" fmla="*/ 0 w 453"/>
                <a:gd name="T1" fmla="*/ 0 h 139"/>
                <a:gd name="T2" fmla="*/ 333 w 453"/>
                <a:gd name="T3" fmla="*/ 0 h 139"/>
                <a:gd name="T4" fmla="*/ 453 w 453"/>
                <a:gd name="T5" fmla="*/ 139 h 139"/>
                <a:gd name="T6" fmla="*/ 0 w 453"/>
                <a:gd name="T7" fmla="*/ 139 h 139"/>
                <a:gd name="T8" fmla="*/ 0 w 453"/>
                <a:gd name="T9" fmla="*/ 0 h 139"/>
              </a:gdLst>
              <a:ahLst/>
              <a:cxnLst>
                <a:cxn ang="0">
                  <a:pos x="T0" y="T1"/>
                </a:cxn>
                <a:cxn ang="0">
                  <a:pos x="T2" y="T3"/>
                </a:cxn>
                <a:cxn ang="0">
                  <a:pos x="T4" y="T5"/>
                </a:cxn>
                <a:cxn ang="0">
                  <a:pos x="T6" y="T7"/>
                </a:cxn>
                <a:cxn ang="0">
                  <a:pos x="T8" y="T9"/>
                </a:cxn>
              </a:cxnLst>
              <a:rect l="0" t="0" r="r" b="b"/>
              <a:pathLst>
                <a:path w="453" h="139">
                  <a:moveTo>
                    <a:pt x="0" y="0"/>
                  </a:moveTo>
                  <a:lnTo>
                    <a:pt x="333" y="0"/>
                  </a:lnTo>
                  <a:lnTo>
                    <a:pt x="453" y="139"/>
                  </a:lnTo>
                  <a:lnTo>
                    <a:pt x="0" y="139"/>
                  </a:lnTo>
                  <a:lnTo>
                    <a:pt x="0" y="0"/>
                  </a:lnTo>
                  <a:close/>
                </a:path>
              </a:pathLst>
            </a:custGeom>
            <a:solidFill>
              <a:schemeClr val="accent2"/>
            </a:solidFill>
            <a:ln w="0">
              <a:solidFill>
                <a:schemeClr val="accent2"/>
              </a:solidFill>
              <a:prstDash val="solid"/>
              <a:round/>
              <a:headEnd/>
              <a:tailEnd/>
            </a:ln>
          </p:spPr>
          <p:txBody>
            <a:bodyPr vert="horz" wrap="square" lIns="60960" tIns="30480" rIns="60960" bIns="30480" numCol="1" anchor="t" anchorCtr="0" compatLnSpc="1">
              <a:prstTxWarp prst="textNoShape">
                <a:avLst/>
              </a:prstTxWarp>
            </a:bodyPr>
            <a:lstStyle/>
            <a:p>
              <a:endParaRPr lang="en-US" sz="1200"/>
            </a:p>
          </p:txBody>
        </p:sp>
        <p:sp>
          <p:nvSpPr>
            <p:cNvPr id="13" name="Freeform 2006">
              <a:extLst>
                <a:ext uri="{FF2B5EF4-FFF2-40B4-BE49-F238E27FC236}">
                  <a16:creationId xmlns:a16="http://schemas.microsoft.com/office/drawing/2014/main" id="{A3521D5B-4236-FE4F-89D2-59F6FE19FF92}"/>
                </a:ext>
              </a:extLst>
            </p:cNvPr>
            <p:cNvSpPr>
              <a:spLocks/>
            </p:cNvSpPr>
            <p:nvPr/>
          </p:nvSpPr>
          <p:spPr bwMode="auto">
            <a:xfrm>
              <a:off x="0" y="3707591"/>
              <a:ext cx="5255325" cy="1634608"/>
            </a:xfrm>
            <a:custGeom>
              <a:avLst/>
              <a:gdLst>
                <a:gd name="T0" fmla="*/ 0 w 759"/>
                <a:gd name="T1" fmla="*/ 0 h 253"/>
                <a:gd name="T2" fmla="*/ 750 w 759"/>
                <a:gd name="T3" fmla="*/ 0 h 253"/>
                <a:gd name="T4" fmla="*/ 759 w 759"/>
                <a:gd name="T5" fmla="*/ 2 h 253"/>
                <a:gd name="T6" fmla="*/ 759 w 759"/>
                <a:gd name="T7" fmla="*/ 253 h 253"/>
                <a:gd name="T8" fmla="*/ 0 w 759"/>
                <a:gd name="T9" fmla="*/ 253 h 253"/>
                <a:gd name="T10" fmla="*/ 0 w 759"/>
                <a:gd name="T11" fmla="*/ 0 h 253"/>
              </a:gdLst>
              <a:ahLst/>
              <a:cxnLst>
                <a:cxn ang="0">
                  <a:pos x="T0" y="T1"/>
                </a:cxn>
                <a:cxn ang="0">
                  <a:pos x="T2" y="T3"/>
                </a:cxn>
                <a:cxn ang="0">
                  <a:pos x="T4" y="T5"/>
                </a:cxn>
                <a:cxn ang="0">
                  <a:pos x="T6" y="T7"/>
                </a:cxn>
                <a:cxn ang="0">
                  <a:pos x="T8" y="T9"/>
                </a:cxn>
                <a:cxn ang="0">
                  <a:pos x="T10" y="T11"/>
                </a:cxn>
              </a:cxnLst>
              <a:rect l="0" t="0" r="r" b="b"/>
              <a:pathLst>
                <a:path w="759" h="253">
                  <a:moveTo>
                    <a:pt x="0" y="0"/>
                  </a:moveTo>
                  <a:lnTo>
                    <a:pt x="750" y="0"/>
                  </a:lnTo>
                  <a:lnTo>
                    <a:pt x="759" y="2"/>
                  </a:lnTo>
                  <a:lnTo>
                    <a:pt x="759" y="253"/>
                  </a:lnTo>
                  <a:lnTo>
                    <a:pt x="0" y="253"/>
                  </a:lnTo>
                  <a:lnTo>
                    <a:pt x="0" y="0"/>
                  </a:lnTo>
                  <a:close/>
                </a:path>
              </a:pathLst>
            </a:custGeom>
            <a:solidFill>
              <a:schemeClr val="accent2"/>
            </a:solidFill>
            <a:ln w="0">
              <a:solidFill>
                <a:schemeClr val="accent2"/>
              </a:solidFill>
              <a:prstDash val="solid"/>
              <a:round/>
              <a:headEnd/>
              <a:tailEnd/>
            </a:ln>
          </p:spPr>
          <p:txBody>
            <a:bodyPr vert="horz" wrap="square" lIns="60960" tIns="30480" rIns="60960" bIns="30480" numCol="1" anchor="t" anchorCtr="0" compatLnSpc="1">
              <a:prstTxWarp prst="textNoShape">
                <a:avLst/>
              </a:prstTxWarp>
            </a:bodyPr>
            <a:lstStyle/>
            <a:p>
              <a:endParaRPr lang="en-US" sz="1200"/>
            </a:p>
          </p:txBody>
        </p:sp>
      </p:grpSp>
      <p:grpSp>
        <p:nvGrpSpPr>
          <p:cNvPr id="14" name="Group 13">
            <a:extLst>
              <a:ext uri="{FF2B5EF4-FFF2-40B4-BE49-F238E27FC236}">
                <a16:creationId xmlns:a16="http://schemas.microsoft.com/office/drawing/2014/main" id="{9E44C1F5-67DE-1044-9926-E1860019E85C}"/>
              </a:ext>
            </a:extLst>
          </p:cNvPr>
          <p:cNvGrpSpPr/>
          <p:nvPr userDrawn="1"/>
        </p:nvGrpSpPr>
        <p:grpSpPr>
          <a:xfrm>
            <a:off x="0" y="3664838"/>
            <a:ext cx="6548785" cy="1007899"/>
            <a:chOff x="0" y="5497256"/>
            <a:chExt cx="9823178" cy="1511849"/>
          </a:xfrm>
        </p:grpSpPr>
        <p:sp>
          <p:nvSpPr>
            <p:cNvPr id="15" name="Freeform 2007">
              <a:extLst>
                <a:ext uri="{FF2B5EF4-FFF2-40B4-BE49-F238E27FC236}">
                  <a16:creationId xmlns:a16="http://schemas.microsoft.com/office/drawing/2014/main" id="{E4FE07F0-B932-B548-9D8D-14D2CFCDA3C8}"/>
                </a:ext>
              </a:extLst>
            </p:cNvPr>
            <p:cNvSpPr>
              <a:spLocks/>
            </p:cNvSpPr>
            <p:nvPr/>
          </p:nvSpPr>
          <p:spPr bwMode="auto">
            <a:xfrm>
              <a:off x="0" y="5497256"/>
              <a:ext cx="5255325" cy="1511849"/>
            </a:xfrm>
            <a:custGeom>
              <a:avLst/>
              <a:gdLst>
                <a:gd name="T0" fmla="*/ 0 w 759"/>
                <a:gd name="T1" fmla="*/ 0 h 234"/>
                <a:gd name="T2" fmla="*/ 759 w 759"/>
                <a:gd name="T3" fmla="*/ 0 h 234"/>
                <a:gd name="T4" fmla="*/ 759 w 759"/>
                <a:gd name="T5" fmla="*/ 232 h 234"/>
                <a:gd name="T6" fmla="*/ 750 w 759"/>
                <a:gd name="T7" fmla="*/ 234 h 234"/>
                <a:gd name="T8" fmla="*/ 0 w 759"/>
                <a:gd name="T9" fmla="*/ 234 h 234"/>
                <a:gd name="T10" fmla="*/ 0 w 759"/>
                <a:gd name="T11" fmla="*/ 0 h 234"/>
              </a:gdLst>
              <a:ahLst/>
              <a:cxnLst>
                <a:cxn ang="0">
                  <a:pos x="T0" y="T1"/>
                </a:cxn>
                <a:cxn ang="0">
                  <a:pos x="T2" y="T3"/>
                </a:cxn>
                <a:cxn ang="0">
                  <a:pos x="T4" y="T5"/>
                </a:cxn>
                <a:cxn ang="0">
                  <a:pos x="T6" y="T7"/>
                </a:cxn>
                <a:cxn ang="0">
                  <a:pos x="T8" y="T9"/>
                </a:cxn>
                <a:cxn ang="0">
                  <a:pos x="T10" y="T11"/>
                </a:cxn>
              </a:cxnLst>
              <a:rect l="0" t="0" r="r" b="b"/>
              <a:pathLst>
                <a:path w="759" h="234">
                  <a:moveTo>
                    <a:pt x="0" y="0"/>
                  </a:moveTo>
                  <a:lnTo>
                    <a:pt x="759" y="0"/>
                  </a:lnTo>
                  <a:lnTo>
                    <a:pt x="759" y="232"/>
                  </a:lnTo>
                  <a:lnTo>
                    <a:pt x="750" y="234"/>
                  </a:lnTo>
                  <a:lnTo>
                    <a:pt x="0" y="234"/>
                  </a:lnTo>
                  <a:lnTo>
                    <a:pt x="0" y="0"/>
                  </a:lnTo>
                  <a:close/>
                </a:path>
              </a:pathLst>
            </a:custGeom>
            <a:solidFill>
              <a:schemeClr val="accent3"/>
            </a:solidFill>
            <a:ln w="0">
              <a:solidFill>
                <a:schemeClr val="accent3"/>
              </a:solidFill>
              <a:prstDash val="solid"/>
              <a:round/>
              <a:headEnd/>
              <a:tailEnd/>
            </a:ln>
          </p:spPr>
          <p:txBody>
            <a:bodyPr vert="horz" wrap="square" lIns="60960" tIns="30480" rIns="60960" bIns="30480" numCol="1" anchor="t" anchorCtr="0" compatLnSpc="1">
              <a:prstTxWarp prst="textNoShape">
                <a:avLst/>
              </a:prstTxWarp>
            </a:bodyPr>
            <a:lstStyle/>
            <a:p>
              <a:endParaRPr lang="en-US" sz="1200"/>
            </a:p>
          </p:txBody>
        </p:sp>
        <p:sp>
          <p:nvSpPr>
            <p:cNvPr id="16" name="Freeform 2009">
              <a:extLst>
                <a:ext uri="{FF2B5EF4-FFF2-40B4-BE49-F238E27FC236}">
                  <a16:creationId xmlns:a16="http://schemas.microsoft.com/office/drawing/2014/main" id="{72F272E5-41AC-2D48-A3DD-2A2CEB7F8A1A}"/>
                </a:ext>
              </a:extLst>
            </p:cNvPr>
            <p:cNvSpPr>
              <a:spLocks/>
            </p:cNvSpPr>
            <p:nvPr/>
          </p:nvSpPr>
          <p:spPr bwMode="auto">
            <a:xfrm>
              <a:off x="6896392" y="5497256"/>
              <a:ext cx="2926786" cy="768848"/>
            </a:xfrm>
            <a:custGeom>
              <a:avLst/>
              <a:gdLst>
                <a:gd name="T0" fmla="*/ 0 w 453"/>
                <a:gd name="T1" fmla="*/ 0 h 119"/>
                <a:gd name="T2" fmla="*/ 453 w 453"/>
                <a:gd name="T3" fmla="*/ 0 h 119"/>
                <a:gd name="T4" fmla="*/ 350 w 453"/>
                <a:gd name="T5" fmla="*/ 119 h 119"/>
                <a:gd name="T6" fmla="*/ 0 w 453"/>
                <a:gd name="T7" fmla="*/ 119 h 119"/>
                <a:gd name="T8" fmla="*/ 0 w 453"/>
                <a:gd name="T9" fmla="*/ 0 h 119"/>
              </a:gdLst>
              <a:ahLst/>
              <a:cxnLst>
                <a:cxn ang="0">
                  <a:pos x="T0" y="T1"/>
                </a:cxn>
                <a:cxn ang="0">
                  <a:pos x="T2" y="T3"/>
                </a:cxn>
                <a:cxn ang="0">
                  <a:pos x="T4" y="T5"/>
                </a:cxn>
                <a:cxn ang="0">
                  <a:pos x="T6" y="T7"/>
                </a:cxn>
                <a:cxn ang="0">
                  <a:pos x="T8" y="T9"/>
                </a:cxn>
              </a:cxnLst>
              <a:rect l="0" t="0" r="r" b="b"/>
              <a:pathLst>
                <a:path w="453" h="119">
                  <a:moveTo>
                    <a:pt x="0" y="0"/>
                  </a:moveTo>
                  <a:lnTo>
                    <a:pt x="453" y="0"/>
                  </a:lnTo>
                  <a:lnTo>
                    <a:pt x="350" y="119"/>
                  </a:lnTo>
                  <a:lnTo>
                    <a:pt x="0" y="119"/>
                  </a:lnTo>
                  <a:lnTo>
                    <a:pt x="0" y="0"/>
                  </a:lnTo>
                  <a:close/>
                </a:path>
              </a:pathLst>
            </a:custGeom>
            <a:solidFill>
              <a:schemeClr val="accent3"/>
            </a:solidFill>
            <a:ln w="0">
              <a:solidFill>
                <a:schemeClr val="accent3"/>
              </a:solidFill>
              <a:prstDash val="solid"/>
              <a:round/>
              <a:headEnd/>
              <a:tailEnd/>
            </a:ln>
          </p:spPr>
          <p:txBody>
            <a:bodyPr vert="horz" wrap="square" lIns="60960" tIns="30480" rIns="60960" bIns="30480" numCol="1" anchor="t" anchorCtr="0" compatLnSpc="1">
              <a:prstTxWarp prst="textNoShape">
                <a:avLst/>
              </a:prstTxWarp>
            </a:bodyPr>
            <a:lstStyle/>
            <a:p>
              <a:endParaRPr lang="en-US" sz="1200"/>
            </a:p>
          </p:txBody>
        </p:sp>
        <p:sp>
          <p:nvSpPr>
            <p:cNvPr id="17" name="Freeform 2010">
              <a:extLst>
                <a:ext uri="{FF2B5EF4-FFF2-40B4-BE49-F238E27FC236}">
                  <a16:creationId xmlns:a16="http://schemas.microsoft.com/office/drawing/2014/main" id="{D81D4EEF-873B-384D-9DAE-34727D4BB25D}"/>
                </a:ext>
              </a:extLst>
            </p:cNvPr>
            <p:cNvSpPr>
              <a:spLocks/>
            </p:cNvSpPr>
            <p:nvPr/>
          </p:nvSpPr>
          <p:spPr bwMode="auto">
            <a:xfrm>
              <a:off x="5255325" y="5497256"/>
              <a:ext cx="1641067" cy="1498927"/>
            </a:xfrm>
            <a:custGeom>
              <a:avLst/>
              <a:gdLst>
                <a:gd name="T0" fmla="*/ 0 w 254"/>
                <a:gd name="T1" fmla="*/ 0 h 232"/>
                <a:gd name="T2" fmla="*/ 254 w 254"/>
                <a:gd name="T3" fmla="*/ 0 h 232"/>
                <a:gd name="T4" fmla="*/ 254 w 254"/>
                <a:gd name="T5" fmla="*/ 119 h 232"/>
                <a:gd name="T6" fmla="*/ 249 w 254"/>
                <a:gd name="T7" fmla="*/ 119 h 232"/>
                <a:gd name="T8" fmla="*/ 0 w 254"/>
                <a:gd name="T9" fmla="*/ 232 h 232"/>
                <a:gd name="T10" fmla="*/ 0 w 254"/>
                <a:gd name="T11" fmla="*/ 0 h 232"/>
              </a:gdLst>
              <a:ahLst/>
              <a:cxnLst>
                <a:cxn ang="0">
                  <a:pos x="T0" y="T1"/>
                </a:cxn>
                <a:cxn ang="0">
                  <a:pos x="T2" y="T3"/>
                </a:cxn>
                <a:cxn ang="0">
                  <a:pos x="T4" y="T5"/>
                </a:cxn>
                <a:cxn ang="0">
                  <a:pos x="T6" y="T7"/>
                </a:cxn>
                <a:cxn ang="0">
                  <a:pos x="T8" y="T9"/>
                </a:cxn>
                <a:cxn ang="0">
                  <a:pos x="T10" y="T11"/>
                </a:cxn>
              </a:cxnLst>
              <a:rect l="0" t="0" r="r" b="b"/>
              <a:pathLst>
                <a:path w="254" h="232">
                  <a:moveTo>
                    <a:pt x="0" y="0"/>
                  </a:moveTo>
                  <a:lnTo>
                    <a:pt x="254" y="0"/>
                  </a:lnTo>
                  <a:lnTo>
                    <a:pt x="254" y="119"/>
                  </a:lnTo>
                  <a:lnTo>
                    <a:pt x="249" y="119"/>
                  </a:lnTo>
                  <a:lnTo>
                    <a:pt x="0" y="232"/>
                  </a:lnTo>
                  <a:lnTo>
                    <a:pt x="0" y="0"/>
                  </a:lnTo>
                  <a:close/>
                </a:path>
              </a:pathLst>
            </a:custGeom>
            <a:solidFill>
              <a:schemeClr val="accent3">
                <a:lumMod val="75000"/>
              </a:schemeClr>
            </a:solidFill>
            <a:ln w="0">
              <a:solidFill>
                <a:schemeClr val="accent3">
                  <a:lumMod val="75000"/>
                </a:schemeClr>
              </a:solidFill>
              <a:prstDash val="solid"/>
              <a:round/>
              <a:headEnd/>
              <a:tailEnd/>
            </a:ln>
          </p:spPr>
          <p:txBody>
            <a:bodyPr vert="horz" wrap="square" lIns="60960" tIns="30480" rIns="60960" bIns="30480" numCol="1" anchor="t" anchorCtr="0" compatLnSpc="1">
              <a:prstTxWarp prst="textNoShape">
                <a:avLst/>
              </a:prstTxWarp>
            </a:bodyPr>
            <a:lstStyle/>
            <a:p>
              <a:endParaRPr lang="en-US" sz="1200"/>
            </a:p>
          </p:txBody>
        </p:sp>
      </p:grpSp>
      <p:grpSp>
        <p:nvGrpSpPr>
          <p:cNvPr id="18" name="Group 17">
            <a:extLst>
              <a:ext uri="{FF2B5EF4-FFF2-40B4-BE49-F238E27FC236}">
                <a16:creationId xmlns:a16="http://schemas.microsoft.com/office/drawing/2014/main" id="{3AE721AA-A1AD-3F43-832B-030BF266546E}"/>
              </a:ext>
            </a:extLst>
          </p:cNvPr>
          <p:cNvGrpSpPr/>
          <p:nvPr userDrawn="1"/>
        </p:nvGrpSpPr>
        <p:grpSpPr>
          <a:xfrm>
            <a:off x="0" y="4285083"/>
            <a:ext cx="6036220" cy="1671217"/>
            <a:chOff x="0" y="6427624"/>
            <a:chExt cx="9054330" cy="2506826"/>
          </a:xfrm>
        </p:grpSpPr>
        <p:sp>
          <p:nvSpPr>
            <p:cNvPr id="19" name="Freeform 2011">
              <a:extLst>
                <a:ext uri="{FF2B5EF4-FFF2-40B4-BE49-F238E27FC236}">
                  <a16:creationId xmlns:a16="http://schemas.microsoft.com/office/drawing/2014/main" id="{89AB48A0-58C0-3E4C-8BDA-2225C6ADB0C6}"/>
                </a:ext>
              </a:extLst>
            </p:cNvPr>
            <p:cNvSpPr>
              <a:spLocks/>
            </p:cNvSpPr>
            <p:nvPr/>
          </p:nvSpPr>
          <p:spPr bwMode="auto">
            <a:xfrm>
              <a:off x="6896392" y="6427624"/>
              <a:ext cx="2157938" cy="1382631"/>
            </a:xfrm>
            <a:custGeom>
              <a:avLst/>
              <a:gdLst>
                <a:gd name="T0" fmla="*/ 0 w 334"/>
                <a:gd name="T1" fmla="*/ 0 h 214"/>
                <a:gd name="T2" fmla="*/ 334 w 334"/>
                <a:gd name="T3" fmla="*/ 0 h 214"/>
                <a:gd name="T4" fmla="*/ 148 w 334"/>
                <a:gd name="T5" fmla="*/ 214 h 214"/>
                <a:gd name="T6" fmla="*/ 148 w 334"/>
                <a:gd name="T7" fmla="*/ 144 h 214"/>
                <a:gd name="T8" fmla="*/ 0 w 334"/>
                <a:gd name="T9" fmla="*/ 144 h 214"/>
                <a:gd name="T10" fmla="*/ 0 w 334"/>
                <a:gd name="T11" fmla="*/ 0 h 214"/>
              </a:gdLst>
              <a:ahLst/>
              <a:cxnLst>
                <a:cxn ang="0">
                  <a:pos x="T0" y="T1"/>
                </a:cxn>
                <a:cxn ang="0">
                  <a:pos x="T2" y="T3"/>
                </a:cxn>
                <a:cxn ang="0">
                  <a:pos x="T4" y="T5"/>
                </a:cxn>
                <a:cxn ang="0">
                  <a:pos x="T6" y="T7"/>
                </a:cxn>
                <a:cxn ang="0">
                  <a:pos x="T8" y="T9"/>
                </a:cxn>
                <a:cxn ang="0">
                  <a:pos x="T10" y="T11"/>
                </a:cxn>
              </a:cxnLst>
              <a:rect l="0" t="0" r="r" b="b"/>
              <a:pathLst>
                <a:path w="334" h="214">
                  <a:moveTo>
                    <a:pt x="0" y="0"/>
                  </a:moveTo>
                  <a:lnTo>
                    <a:pt x="334" y="0"/>
                  </a:lnTo>
                  <a:lnTo>
                    <a:pt x="148" y="214"/>
                  </a:lnTo>
                  <a:lnTo>
                    <a:pt x="148" y="144"/>
                  </a:lnTo>
                  <a:lnTo>
                    <a:pt x="0" y="144"/>
                  </a:lnTo>
                  <a:lnTo>
                    <a:pt x="0" y="0"/>
                  </a:lnTo>
                  <a:close/>
                </a:path>
              </a:pathLst>
            </a:custGeom>
            <a:solidFill>
              <a:schemeClr val="accent4"/>
            </a:solidFill>
            <a:ln w="0">
              <a:solidFill>
                <a:schemeClr val="accent4"/>
              </a:solidFill>
              <a:prstDash val="solid"/>
              <a:round/>
              <a:headEnd/>
              <a:tailEnd/>
            </a:ln>
          </p:spPr>
          <p:txBody>
            <a:bodyPr vert="horz" wrap="square" lIns="60960" tIns="30480" rIns="60960" bIns="30480" numCol="1" anchor="t" anchorCtr="0" compatLnSpc="1">
              <a:prstTxWarp prst="textNoShape">
                <a:avLst/>
              </a:prstTxWarp>
            </a:bodyPr>
            <a:lstStyle/>
            <a:p>
              <a:endParaRPr lang="en-US" sz="1200"/>
            </a:p>
          </p:txBody>
        </p:sp>
        <p:sp>
          <p:nvSpPr>
            <p:cNvPr id="20" name="Freeform 2012">
              <a:extLst>
                <a:ext uri="{FF2B5EF4-FFF2-40B4-BE49-F238E27FC236}">
                  <a16:creationId xmlns:a16="http://schemas.microsoft.com/office/drawing/2014/main" id="{D5F3089A-A694-5143-853E-E92C84CFF051}"/>
                </a:ext>
              </a:extLst>
            </p:cNvPr>
            <p:cNvSpPr>
              <a:spLocks/>
            </p:cNvSpPr>
            <p:nvPr/>
          </p:nvSpPr>
          <p:spPr bwMode="auto">
            <a:xfrm>
              <a:off x="5255325" y="6427624"/>
              <a:ext cx="1641067" cy="2506826"/>
            </a:xfrm>
            <a:custGeom>
              <a:avLst/>
              <a:gdLst>
                <a:gd name="T0" fmla="*/ 249 w 254"/>
                <a:gd name="T1" fmla="*/ 0 h 388"/>
                <a:gd name="T2" fmla="*/ 254 w 254"/>
                <a:gd name="T3" fmla="*/ 0 h 388"/>
                <a:gd name="T4" fmla="*/ 254 w 254"/>
                <a:gd name="T5" fmla="*/ 144 h 388"/>
                <a:gd name="T6" fmla="*/ 0 w 254"/>
                <a:gd name="T7" fmla="*/ 388 h 388"/>
                <a:gd name="T8" fmla="*/ 0 w 254"/>
                <a:gd name="T9" fmla="*/ 112 h 388"/>
                <a:gd name="T10" fmla="*/ 249 w 254"/>
                <a:gd name="T11" fmla="*/ 0 h 388"/>
              </a:gdLst>
              <a:ahLst/>
              <a:cxnLst>
                <a:cxn ang="0">
                  <a:pos x="T0" y="T1"/>
                </a:cxn>
                <a:cxn ang="0">
                  <a:pos x="T2" y="T3"/>
                </a:cxn>
                <a:cxn ang="0">
                  <a:pos x="T4" y="T5"/>
                </a:cxn>
                <a:cxn ang="0">
                  <a:pos x="T6" y="T7"/>
                </a:cxn>
                <a:cxn ang="0">
                  <a:pos x="T8" y="T9"/>
                </a:cxn>
                <a:cxn ang="0">
                  <a:pos x="T10" y="T11"/>
                </a:cxn>
              </a:cxnLst>
              <a:rect l="0" t="0" r="r" b="b"/>
              <a:pathLst>
                <a:path w="254" h="388">
                  <a:moveTo>
                    <a:pt x="249" y="0"/>
                  </a:moveTo>
                  <a:lnTo>
                    <a:pt x="254" y="0"/>
                  </a:lnTo>
                  <a:lnTo>
                    <a:pt x="254" y="144"/>
                  </a:lnTo>
                  <a:lnTo>
                    <a:pt x="0" y="388"/>
                  </a:lnTo>
                  <a:lnTo>
                    <a:pt x="0" y="112"/>
                  </a:lnTo>
                  <a:lnTo>
                    <a:pt x="249" y="0"/>
                  </a:lnTo>
                  <a:close/>
                </a:path>
              </a:pathLst>
            </a:custGeom>
            <a:solidFill>
              <a:schemeClr val="accent4">
                <a:lumMod val="75000"/>
              </a:schemeClr>
            </a:solidFill>
            <a:ln w="0">
              <a:solidFill>
                <a:schemeClr val="accent4">
                  <a:lumMod val="75000"/>
                </a:schemeClr>
              </a:solidFill>
              <a:prstDash val="solid"/>
              <a:round/>
              <a:headEnd/>
              <a:tailEnd/>
            </a:ln>
          </p:spPr>
          <p:txBody>
            <a:bodyPr vert="horz" wrap="square" lIns="60960" tIns="30480" rIns="60960" bIns="30480" numCol="1" anchor="t" anchorCtr="0" compatLnSpc="1">
              <a:prstTxWarp prst="textNoShape">
                <a:avLst/>
              </a:prstTxWarp>
            </a:bodyPr>
            <a:lstStyle/>
            <a:p>
              <a:endParaRPr lang="en-US" sz="1200"/>
            </a:p>
          </p:txBody>
        </p:sp>
        <p:sp>
          <p:nvSpPr>
            <p:cNvPr id="21" name="Freeform 2013">
              <a:extLst>
                <a:ext uri="{FF2B5EF4-FFF2-40B4-BE49-F238E27FC236}">
                  <a16:creationId xmlns:a16="http://schemas.microsoft.com/office/drawing/2014/main" id="{6F741E68-4E0B-3A49-B1A1-EEEE11CD54B8}"/>
                </a:ext>
              </a:extLst>
            </p:cNvPr>
            <p:cNvSpPr>
              <a:spLocks/>
            </p:cNvSpPr>
            <p:nvPr/>
          </p:nvSpPr>
          <p:spPr bwMode="auto">
            <a:xfrm>
              <a:off x="0" y="7151244"/>
              <a:ext cx="5255325" cy="1783206"/>
            </a:xfrm>
            <a:custGeom>
              <a:avLst/>
              <a:gdLst>
                <a:gd name="T0" fmla="*/ 759 w 759"/>
                <a:gd name="T1" fmla="*/ 0 h 276"/>
                <a:gd name="T2" fmla="*/ 759 w 759"/>
                <a:gd name="T3" fmla="*/ 276 h 276"/>
                <a:gd name="T4" fmla="*/ 0 w 759"/>
                <a:gd name="T5" fmla="*/ 276 h 276"/>
                <a:gd name="T6" fmla="*/ 0 w 759"/>
                <a:gd name="T7" fmla="*/ 2 h 276"/>
                <a:gd name="T8" fmla="*/ 750 w 759"/>
                <a:gd name="T9" fmla="*/ 2 h 276"/>
                <a:gd name="T10" fmla="*/ 759 w 759"/>
                <a:gd name="T11" fmla="*/ 0 h 276"/>
              </a:gdLst>
              <a:ahLst/>
              <a:cxnLst>
                <a:cxn ang="0">
                  <a:pos x="T0" y="T1"/>
                </a:cxn>
                <a:cxn ang="0">
                  <a:pos x="T2" y="T3"/>
                </a:cxn>
                <a:cxn ang="0">
                  <a:pos x="T4" y="T5"/>
                </a:cxn>
                <a:cxn ang="0">
                  <a:pos x="T6" y="T7"/>
                </a:cxn>
                <a:cxn ang="0">
                  <a:pos x="T8" y="T9"/>
                </a:cxn>
                <a:cxn ang="0">
                  <a:pos x="T10" y="T11"/>
                </a:cxn>
              </a:cxnLst>
              <a:rect l="0" t="0" r="r" b="b"/>
              <a:pathLst>
                <a:path w="759" h="276">
                  <a:moveTo>
                    <a:pt x="759" y="0"/>
                  </a:moveTo>
                  <a:lnTo>
                    <a:pt x="759" y="276"/>
                  </a:lnTo>
                  <a:lnTo>
                    <a:pt x="0" y="276"/>
                  </a:lnTo>
                  <a:lnTo>
                    <a:pt x="0" y="2"/>
                  </a:lnTo>
                  <a:lnTo>
                    <a:pt x="750" y="2"/>
                  </a:lnTo>
                  <a:lnTo>
                    <a:pt x="759" y="0"/>
                  </a:lnTo>
                  <a:close/>
                </a:path>
              </a:pathLst>
            </a:custGeom>
            <a:solidFill>
              <a:schemeClr val="accent4"/>
            </a:solidFill>
            <a:ln w="0">
              <a:solidFill>
                <a:schemeClr val="accent4"/>
              </a:solidFill>
              <a:prstDash val="solid"/>
              <a:round/>
              <a:headEnd/>
              <a:tailEnd/>
            </a:ln>
          </p:spPr>
          <p:txBody>
            <a:bodyPr vert="horz" wrap="square" lIns="60960" tIns="30480" rIns="60960" bIns="30480" numCol="1" anchor="t" anchorCtr="0" compatLnSpc="1">
              <a:prstTxWarp prst="textNoShape">
                <a:avLst/>
              </a:prstTxWarp>
            </a:bodyPr>
            <a:lstStyle/>
            <a:p>
              <a:endParaRPr lang="en-US" sz="1200"/>
            </a:p>
          </p:txBody>
        </p:sp>
      </p:grpSp>
      <p:pic>
        <p:nvPicPr>
          <p:cNvPr id="29" name="Picture 28" descr="A close up of a sign&#10;&#10;Description automatically generated">
            <a:extLst>
              <a:ext uri="{FF2B5EF4-FFF2-40B4-BE49-F238E27FC236}">
                <a16:creationId xmlns:a16="http://schemas.microsoft.com/office/drawing/2014/main" id="{0AE947D2-1EA3-7246-B2CF-7A08900D8A0B}"/>
              </a:ext>
            </a:extLst>
          </p:cNvPr>
          <p:cNvPicPr>
            <a:picLocks noChangeAspect="1"/>
          </p:cNvPicPr>
          <p:nvPr userDrawn="1"/>
        </p:nvPicPr>
        <p:blipFill>
          <a:blip r:embed="rId2"/>
          <a:stretch>
            <a:fillRect/>
          </a:stretch>
        </p:blipFill>
        <p:spPr>
          <a:xfrm>
            <a:off x="11124348" y="5837422"/>
            <a:ext cx="823892" cy="823892"/>
          </a:xfrm>
          <a:prstGeom prst="rect">
            <a:avLst/>
          </a:prstGeom>
        </p:spPr>
      </p:pic>
      <p:sp>
        <p:nvSpPr>
          <p:cNvPr id="30" name="Text Placeholder 21">
            <a:extLst>
              <a:ext uri="{FF2B5EF4-FFF2-40B4-BE49-F238E27FC236}">
                <a16:creationId xmlns:a16="http://schemas.microsoft.com/office/drawing/2014/main" id="{A1C7941A-45EB-8241-986E-720E63CD275A}"/>
              </a:ext>
            </a:extLst>
          </p:cNvPr>
          <p:cNvSpPr>
            <a:spLocks noGrp="1"/>
          </p:cNvSpPr>
          <p:nvPr>
            <p:ph type="body" sz="quarter" idx="11" hasCustomPrompt="1"/>
          </p:nvPr>
        </p:nvSpPr>
        <p:spPr>
          <a:xfrm>
            <a:off x="6830950" y="502306"/>
            <a:ext cx="4803493" cy="823912"/>
          </a:xfrm>
          <a:ln>
            <a:noFill/>
          </a:ln>
        </p:spPr>
        <p:txBody>
          <a:bodyPr>
            <a:normAutofit/>
          </a:bodyPr>
          <a:lstStyle>
            <a:lvl1pPr marL="0" indent="0" algn="l">
              <a:buFontTx/>
              <a:buNone/>
              <a:defRPr sz="3800" b="1" i="0" baseline="0">
                <a:solidFill>
                  <a:schemeClr val="accent4"/>
                </a:solidFill>
                <a:latin typeface="+mn-lt"/>
              </a:defRPr>
            </a:lvl1pPr>
          </a:lstStyle>
          <a:p>
            <a:pPr lvl="0"/>
            <a:r>
              <a:rPr lang="en-US"/>
              <a:t>TITLE</a:t>
            </a:r>
          </a:p>
        </p:txBody>
      </p:sp>
      <p:sp>
        <p:nvSpPr>
          <p:cNvPr id="31" name="Text Placeholder 27">
            <a:extLst>
              <a:ext uri="{FF2B5EF4-FFF2-40B4-BE49-F238E27FC236}">
                <a16:creationId xmlns:a16="http://schemas.microsoft.com/office/drawing/2014/main" id="{852A2793-3784-274D-993E-95DD2566F259}"/>
              </a:ext>
            </a:extLst>
          </p:cNvPr>
          <p:cNvSpPr>
            <a:spLocks noGrp="1"/>
          </p:cNvSpPr>
          <p:nvPr>
            <p:ph type="body" sz="quarter" idx="13" hasCustomPrompt="1"/>
          </p:nvPr>
        </p:nvSpPr>
        <p:spPr>
          <a:xfrm>
            <a:off x="6830950" y="1487492"/>
            <a:ext cx="4803493" cy="853124"/>
          </a:xfrm>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sz="2200" baseline="0">
                <a:solidFill>
                  <a:schemeClr val="bg2">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D" sz="2800">
                <a:solidFill>
                  <a:srgbClr val="7F7F7F"/>
                </a:solidFill>
                <a:latin typeface="Open Sans"/>
                <a:ea typeface="Open Sans"/>
                <a:cs typeface="Open Sans"/>
                <a:sym typeface="Open Sans"/>
              </a:rPr>
              <a:t>Text </a:t>
            </a:r>
            <a:endParaRPr lang="en-ID"/>
          </a:p>
          <a:p>
            <a:pPr lvl="0"/>
            <a:endParaRPr lang="en-US"/>
          </a:p>
        </p:txBody>
      </p:sp>
      <p:sp>
        <p:nvSpPr>
          <p:cNvPr id="36" name="Text Placeholder 27">
            <a:extLst>
              <a:ext uri="{FF2B5EF4-FFF2-40B4-BE49-F238E27FC236}">
                <a16:creationId xmlns:a16="http://schemas.microsoft.com/office/drawing/2014/main" id="{77D0B6C4-F6EE-384A-A487-CDB7E54A6533}"/>
              </a:ext>
            </a:extLst>
          </p:cNvPr>
          <p:cNvSpPr>
            <a:spLocks noGrp="1"/>
          </p:cNvSpPr>
          <p:nvPr>
            <p:ph type="body" sz="quarter" idx="18" hasCustomPrompt="1"/>
          </p:nvPr>
        </p:nvSpPr>
        <p:spPr>
          <a:xfrm>
            <a:off x="110166" y="1628687"/>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bg1"/>
                </a:solidFill>
              </a:defRPr>
            </a:lvl1pPr>
          </a:lstStyle>
          <a:p>
            <a:pPr lvl="0"/>
            <a:r>
              <a:rPr lang="en-US"/>
              <a:t>Heading 1</a:t>
            </a:r>
          </a:p>
        </p:txBody>
      </p:sp>
      <p:sp>
        <p:nvSpPr>
          <p:cNvPr id="37" name="Text Placeholder 27">
            <a:extLst>
              <a:ext uri="{FF2B5EF4-FFF2-40B4-BE49-F238E27FC236}">
                <a16:creationId xmlns:a16="http://schemas.microsoft.com/office/drawing/2014/main" id="{0DF29793-CDDD-AD47-BADD-04B63FCA72DC}"/>
              </a:ext>
            </a:extLst>
          </p:cNvPr>
          <p:cNvSpPr>
            <a:spLocks noGrp="1"/>
          </p:cNvSpPr>
          <p:nvPr>
            <p:ph type="body" sz="quarter" idx="19" hasCustomPrompt="1"/>
          </p:nvPr>
        </p:nvSpPr>
        <p:spPr>
          <a:xfrm>
            <a:off x="147249" y="2802416"/>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bg1"/>
                </a:solidFill>
              </a:defRPr>
            </a:lvl1pPr>
          </a:lstStyle>
          <a:p>
            <a:pPr lvl="0"/>
            <a:r>
              <a:rPr lang="en-US"/>
              <a:t>Heading 2</a:t>
            </a:r>
          </a:p>
        </p:txBody>
      </p:sp>
      <p:sp>
        <p:nvSpPr>
          <p:cNvPr id="38" name="Text Placeholder 27">
            <a:extLst>
              <a:ext uri="{FF2B5EF4-FFF2-40B4-BE49-F238E27FC236}">
                <a16:creationId xmlns:a16="http://schemas.microsoft.com/office/drawing/2014/main" id="{B2791A39-7421-FD4D-A970-365BEC75DFC3}"/>
              </a:ext>
            </a:extLst>
          </p:cNvPr>
          <p:cNvSpPr>
            <a:spLocks noGrp="1"/>
          </p:cNvSpPr>
          <p:nvPr>
            <p:ph type="body" sz="quarter" idx="20" hasCustomPrompt="1"/>
          </p:nvPr>
        </p:nvSpPr>
        <p:spPr>
          <a:xfrm>
            <a:off x="147249" y="3982606"/>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bg1"/>
                </a:solidFill>
              </a:defRPr>
            </a:lvl1pPr>
          </a:lstStyle>
          <a:p>
            <a:pPr lvl="0"/>
            <a:r>
              <a:rPr lang="en-US"/>
              <a:t>Heading 3</a:t>
            </a:r>
          </a:p>
        </p:txBody>
      </p:sp>
      <p:sp>
        <p:nvSpPr>
          <p:cNvPr id="39" name="Text Placeholder 27">
            <a:extLst>
              <a:ext uri="{FF2B5EF4-FFF2-40B4-BE49-F238E27FC236}">
                <a16:creationId xmlns:a16="http://schemas.microsoft.com/office/drawing/2014/main" id="{D4F8179F-A015-4546-9F20-8EA4C54EDBAB}"/>
              </a:ext>
            </a:extLst>
          </p:cNvPr>
          <p:cNvSpPr>
            <a:spLocks noGrp="1"/>
          </p:cNvSpPr>
          <p:nvPr>
            <p:ph type="body" sz="quarter" idx="21" hasCustomPrompt="1"/>
          </p:nvPr>
        </p:nvSpPr>
        <p:spPr>
          <a:xfrm>
            <a:off x="147249" y="5167101"/>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bg1"/>
                </a:solidFill>
              </a:defRPr>
            </a:lvl1pPr>
          </a:lstStyle>
          <a:p>
            <a:pPr lvl="0"/>
            <a:r>
              <a:rPr lang="en-US"/>
              <a:t>Heading 4</a:t>
            </a:r>
          </a:p>
        </p:txBody>
      </p:sp>
    </p:spTree>
    <p:extLst>
      <p:ext uri="{BB962C8B-B14F-4D97-AF65-F5344CB8AC3E}">
        <p14:creationId xmlns:p14="http://schemas.microsoft.com/office/powerpoint/2010/main" val="61482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1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nodeType="withEffect">
                                  <p:stCondLst>
                                    <p:cond delay="20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2" presetClass="entr" presetSubtype="8" fill="hold" nodeType="withEffect">
                                  <p:stCondLst>
                                    <p:cond delay="30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Slide Option 3">
    <p:spTree>
      <p:nvGrpSpPr>
        <p:cNvPr id="1" name=""/>
        <p:cNvGrpSpPr/>
        <p:nvPr/>
      </p:nvGrpSpPr>
      <p:grpSpPr>
        <a:xfrm>
          <a:off x="0" y="0"/>
          <a:ext cx="0" cy="0"/>
          <a:chOff x="0" y="0"/>
          <a:chExt cx="0" cy="0"/>
        </a:xfrm>
      </p:grpSpPr>
      <p:sp>
        <p:nvSpPr>
          <p:cNvPr id="6" name="Google Shape;31;p9">
            <a:extLst>
              <a:ext uri="{FF2B5EF4-FFF2-40B4-BE49-F238E27FC236}">
                <a16:creationId xmlns:a16="http://schemas.microsoft.com/office/drawing/2014/main" id="{D072418D-CC2B-FC4B-B40F-59CEA88A8366}"/>
              </a:ext>
            </a:extLst>
          </p:cNvPr>
          <p:cNvSpPr/>
          <p:nvPr userDrawn="1"/>
        </p:nvSpPr>
        <p:spPr>
          <a:xfrm flipH="1">
            <a:off x="10582291" y="1233702"/>
            <a:ext cx="1609709" cy="5624298"/>
          </a:xfrm>
          <a:custGeom>
            <a:avLst/>
            <a:gdLst/>
            <a:ahLst/>
            <a:cxnLst/>
            <a:rect l="l" t="t" r="r" b="b"/>
            <a:pathLst>
              <a:path w="1609709" h="5624298" extrusionOk="0">
                <a:moveTo>
                  <a:pt x="0" y="0"/>
                </a:moveTo>
                <a:lnTo>
                  <a:pt x="0" y="5624298"/>
                </a:lnTo>
                <a:lnTo>
                  <a:pt x="1609709" y="5624298"/>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Parallelogram 6">
            <a:extLst>
              <a:ext uri="{FF2B5EF4-FFF2-40B4-BE49-F238E27FC236}">
                <a16:creationId xmlns:a16="http://schemas.microsoft.com/office/drawing/2014/main" id="{3B3F1EF2-3F59-554A-A79A-02E44246211D}"/>
              </a:ext>
            </a:extLst>
          </p:cNvPr>
          <p:cNvSpPr/>
          <p:nvPr userDrawn="1"/>
        </p:nvSpPr>
        <p:spPr>
          <a:xfrm>
            <a:off x="8287314" y="-10633"/>
            <a:ext cx="4107063" cy="6868633"/>
          </a:xfrm>
          <a:prstGeom prst="parallelogram">
            <a:avLst>
              <a:gd name="adj" fmla="val 4731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30;p9">
            <a:extLst>
              <a:ext uri="{FF2B5EF4-FFF2-40B4-BE49-F238E27FC236}">
                <a16:creationId xmlns:a16="http://schemas.microsoft.com/office/drawing/2014/main" id="{12D72E16-8FA0-AE4A-895A-83F3D46C5DB3}"/>
              </a:ext>
            </a:extLst>
          </p:cNvPr>
          <p:cNvSpPr/>
          <p:nvPr userDrawn="1"/>
        </p:nvSpPr>
        <p:spPr>
          <a:xfrm flipH="1">
            <a:off x="8839833" y="-10633"/>
            <a:ext cx="1833729" cy="2943226"/>
          </a:xfrm>
          <a:custGeom>
            <a:avLst/>
            <a:gdLst/>
            <a:ahLst/>
            <a:cxnLst/>
            <a:rect l="l" t="t" r="r" b="b"/>
            <a:pathLst>
              <a:path w="1833729" h="2943226" extrusionOk="0">
                <a:moveTo>
                  <a:pt x="991359" y="0"/>
                </a:moveTo>
                <a:lnTo>
                  <a:pt x="0" y="0"/>
                </a:lnTo>
                <a:lnTo>
                  <a:pt x="842370" y="2943226"/>
                </a:lnTo>
                <a:lnTo>
                  <a:pt x="1833729" y="2943226"/>
                </a:lnTo>
                <a:close/>
              </a:path>
            </a:pathLst>
          </a:cu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Content Placeholder 18">
            <a:extLst>
              <a:ext uri="{FF2B5EF4-FFF2-40B4-BE49-F238E27FC236}">
                <a16:creationId xmlns:a16="http://schemas.microsoft.com/office/drawing/2014/main" id="{7C64F7AF-81A6-AE4D-95A8-39FD8EF8D823}"/>
              </a:ext>
            </a:extLst>
          </p:cNvPr>
          <p:cNvSpPr>
            <a:spLocks noGrp="1"/>
          </p:cNvSpPr>
          <p:nvPr>
            <p:ph sz="quarter" idx="10"/>
          </p:nvPr>
        </p:nvSpPr>
        <p:spPr>
          <a:xfrm>
            <a:off x="371612" y="1461275"/>
            <a:ext cx="7915702" cy="4800600"/>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1">
            <a:extLst>
              <a:ext uri="{FF2B5EF4-FFF2-40B4-BE49-F238E27FC236}">
                <a16:creationId xmlns:a16="http://schemas.microsoft.com/office/drawing/2014/main" id="{92754E09-4C22-6E46-9F5C-699D215F8F49}"/>
              </a:ext>
            </a:extLst>
          </p:cNvPr>
          <p:cNvSpPr>
            <a:spLocks noGrp="1"/>
          </p:cNvSpPr>
          <p:nvPr>
            <p:ph type="body" sz="quarter" idx="11" hasCustomPrompt="1"/>
          </p:nvPr>
        </p:nvSpPr>
        <p:spPr>
          <a:xfrm>
            <a:off x="371526" y="409790"/>
            <a:ext cx="7915702"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pic>
        <p:nvPicPr>
          <p:cNvPr id="2" name="Picture 1" descr="A logo for a forum&#10;&#10;AI-generated content may be incorrect.">
            <a:extLst>
              <a:ext uri="{FF2B5EF4-FFF2-40B4-BE49-F238E27FC236}">
                <a16:creationId xmlns:a16="http://schemas.microsoft.com/office/drawing/2014/main" id="{288973E2-1AB5-D958-74B2-63C0FEE0E32F}"/>
              </a:ext>
            </a:extLst>
          </p:cNvPr>
          <p:cNvPicPr>
            <a:picLocks noChangeAspect="1"/>
          </p:cNvPicPr>
          <p:nvPr userDrawn="1"/>
        </p:nvPicPr>
        <p:blipFill>
          <a:blip r:embed="rId2"/>
          <a:stretch>
            <a:fillRect/>
          </a:stretch>
        </p:blipFill>
        <p:spPr>
          <a:xfrm>
            <a:off x="10966516" y="6225539"/>
            <a:ext cx="942680" cy="457200"/>
          </a:xfrm>
          <a:prstGeom prst="rect">
            <a:avLst/>
          </a:prstGeom>
        </p:spPr>
      </p:pic>
    </p:spTree>
    <p:extLst>
      <p:ext uri="{BB962C8B-B14F-4D97-AF65-F5344CB8AC3E}">
        <p14:creationId xmlns:p14="http://schemas.microsoft.com/office/powerpoint/2010/main" val="41173965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 Point Infographic 10">
    <p:spTree>
      <p:nvGrpSpPr>
        <p:cNvPr id="1" name=""/>
        <p:cNvGrpSpPr/>
        <p:nvPr/>
      </p:nvGrpSpPr>
      <p:grpSpPr>
        <a:xfrm>
          <a:off x="0" y="0"/>
          <a:ext cx="0" cy="0"/>
          <a:chOff x="0" y="0"/>
          <a:chExt cx="0" cy="0"/>
        </a:xfrm>
      </p:grpSpPr>
      <p:sp>
        <p:nvSpPr>
          <p:cNvPr id="6" name="Freeform 56">
            <a:extLst>
              <a:ext uri="{FF2B5EF4-FFF2-40B4-BE49-F238E27FC236}">
                <a16:creationId xmlns:a16="http://schemas.microsoft.com/office/drawing/2014/main" id="{066CACAC-DE83-DF4A-8F88-28CFA55F5320}"/>
              </a:ext>
            </a:extLst>
          </p:cNvPr>
          <p:cNvSpPr>
            <a:spLocks/>
          </p:cNvSpPr>
          <p:nvPr userDrawn="1"/>
        </p:nvSpPr>
        <p:spPr bwMode="auto">
          <a:xfrm>
            <a:off x="4948132" y="2209862"/>
            <a:ext cx="2440605" cy="705782"/>
          </a:xfrm>
          <a:custGeom>
            <a:avLst/>
            <a:gdLst>
              <a:gd name="T0" fmla="*/ 3490 w 4077"/>
              <a:gd name="T1" fmla="*/ 0 h 1179"/>
              <a:gd name="T2" fmla="*/ 0 w 4077"/>
              <a:gd name="T3" fmla="*/ 0 h 1179"/>
              <a:gd name="T4" fmla="*/ 0 w 4077"/>
              <a:gd name="T5" fmla="*/ 1179 h 1179"/>
              <a:gd name="T6" fmla="*/ 3490 w 4077"/>
              <a:gd name="T7" fmla="*/ 1179 h 1179"/>
              <a:gd name="T8" fmla="*/ 4077 w 4077"/>
              <a:gd name="T9" fmla="*/ 589 h 1179"/>
              <a:gd name="T10" fmla="*/ 3490 w 4077"/>
              <a:gd name="T11" fmla="*/ 0 h 1179"/>
            </a:gdLst>
            <a:ahLst/>
            <a:cxnLst>
              <a:cxn ang="0">
                <a:pos x="T0" y="T1"/>
              </a:cxn>
              <a:cxn ang="0">
                <a:pos x="T2" y="T3"/>
              </a:cxn>
              <a:cxn ang="0">
                <a:pos x="T4" y="T5"/>
              </a:cxn>
              <a:cxn ang="0">
                <a:pos x="T6" y="T7"/>
              </a:cxn>
              <a:cxn ang="0">
                <a:pos x="T8" y="T9"/>
              </a:cxn>
              <a:cxn ang="0">
                <a:pos x="T10" y="T11"/>
              </a:cxn>
            </a:cxnLst>
            <a:rect l="0" t="0" r="r" b="b"/>
            <a:pathLst>
              <a:path w="4077" h="1179">
                <a:moveTo>
                  <a:pt x="3490" y="0"/>
                </a:moveTo>
                <a:lnTo>
                  <a:pt x="0" y="0"/>
                </a:lnTo>
                <a:lnTo>
                  <a:pt x="0" y="1179"/>
                </a:lnTo>
                <a:lnTo>
                  <a:pt x="3490" y="1179"/>
                </a:lnTo>
                <a:lnTo>
                  <a:pt x="4077" y="589"/>
                </a:lnTo>
                <a:lnTo>
                  <a:pt x="349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7" name="Oval 63">
            <a:extLst>
              <a:ext uri="{FF2B5EF4-FFF2-40B4-BE49-F238E27FC236}">
                <a16:creationId xmlns:a16="http://schemas.microsoft.com/office/drawing/2014/main" id="{2E70BEEE-FCEB-A845-B20E-D7753E5A05DC}"/>
              </a:ext>
            </a:extLst>
          </p:cNvPr>
          <p:cNvSpPr>
            <a:spLocks noChangeArrowheads="1"/>
          </p:cNvSpPr>
          <p:nvPr userDrawn="1"/>
        </p:nvSpPr>
        <p:spPr bwMode="auto">
          <a:xfrm>
            <a:off x="4514127" y="2118871"/>
            <a:ext cx="886567" cy="887765"/>
          </a:xfrm>
          <a:prstGeom prst="ellipse">
            <a:avLst/>
          </a:prstGeom>
          <a:solidFill>
            <a:schemeClr val="bg1"/>
          </a:solidFill>
          <a:ln w="76200">
            <a:solidFill>
              <a:schemeClr val="accent1"/>
            </a:solidFill>
            <a:round/>
            <a:headEnd/>
            <a:tailEnd/>
          </a:ln>
        </p:spPr>
        <p:txBody>
          <a:bodyPr vert="horz" wrap="square" lIns="60960" tIns="30480" rIns="60960" bIns="30480" numCol="1" anchor="t" anchorCtr="0" compatLnSpc="1">
            <a:prstTxWarp prst="textNoShape">
              <a:avLst/>
            </a:prstTxWarp>
          </a:bodyPr>
          <a:lstStyle/>
          <a:p>
            <a:endParaRPr lang="en-US" sz="1200"/>
          </a:p>
        </p:txBody>
      </p:sp>
      <p:sp>
        <p:nvSpPr>
          <p:cNvPr id="8" name="Freeform 68">
            <a:extLst>
              <a:ext uri="{FF2B5EF4-FFF2-40B4-BE49-F238E27FC236}">
                <a16:creationId xmlns:a16="http://schemas.microsoft.com/office/drawing/2014/main" id="{9528330C-E487-2A43-BDF8-80E8E32C6510}"/>
              </a:ext>
            </a:extLst>
          </p:cNvPr>
          <p:cNvSpPr>
            <a:spLocks/>
          </p:cNvSpPr>
          <p:nvPr userDrawn="1"/>
        </p:nvSpPr>
        <p:spPr bwMode="auto">
          <a:xfrm>
            <a:off x="4776326" y="3146714"/>
            <a:ext cx="2440605" cy="705782"/>
          </a:xfrm>
          <a:custGeom>
            <a:avLst/>
            <a:gdLst>
              <a:gd name="T0" fmla="*/ 590 w 4077"/>
              <a:gd name="T1" fmla="*/ 0 h 1179"/>
              <a:gd name="T2" fmla="*/ 4077 w 4077"/>
              <a:gd name="T3" fmla="*/ 0 h 1179"/>
              <a:gd name="T4" fmla="*/ 4077 w 4077"/>
              <a:gd name="T5" fmla="*/ 1179 h 1179"/>
              <a:gd name="T6" fmla="*/ 590 w 4077"/>
              <a:gd name="T7" fmla="*/ 1179 h 1179"/>
              <a:gd name="T8" fmla="*/ 0 w 4077"/>
              <a:gd name="T9" fmla="*/ 590 h 1179"/>
              <a:gd name="T10" fmla="*/ 590 w 4077"/>
              <a:gd name="T11" fmla="*/ 0 h 1179"/>
            </a:gdLst>
            <a:ahLst/>
            <a:cxnLst>
              <a:cxn ang="0">
                <a:pos x="T0" y="T1"/>
              </a:cxn>
              <a:cxn ang="0">
                <a:pos x="T2" y="T3"/>
              </a:cxn>
              <a:cxn ang="0">
                <a:pos x="T4" y="T5"/>
              </a:cxn>
              <a:cxn ang="0">
                <a:pos x="T6" y="T7"/>
              </a:cxn>
              <a:cxn ang="0">
                <a:pos x="T8" y="T9"/>
              </a:cxn>
              <a:cxn ang="0">
                <a:pos x="T10" y="T11"/>
              </a:cxn>
            </a:cxnLst>
            <a:rect l="0" t="0" r="r" b="b"/>
            <a:pathLst>
              <a:path w="4077" h="1179">
                <a:moveTo>
                  <a:pt x="590" y="0"/>
                </a:moveTo>
                <a:lnTo>
                  <a:pt x="4077" y="0"/>
                </a:lnTo>
                <a:lnTo>
                  <a:pt x="4077" y="1179"/>
                </a:lnTo>
                <a:lnTo>
                  <a:pt x="590" y="1179"/>
                </a:lnTo>
                <a:lnTo>
                  <a:pt x="0" y="590"/>
                </a:lnTo>
                <a:lnTo>
                  <a:pt x="59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9" name="Oval 75">
            <a:extLst>
              <a:ext uri="{FF2B5EF4-FFF2-40B4-BE49-F238E27FC236}">
                <a16:creationId xmlns:a16="http://schemas.microsoft.com/office/drawing/2014/main" id="{71068AF1-40EC-6B47-BAFE-E3795AEF950F}"/>
              </a:ext>
            </a:extLst>
          </p:cNvPr>
          <p:cNvSpPr>
            <a:spLocks noChangeArrowheads="1"/>
          </p:cNvSpPr>
          <p:nvPr userDrawn="1"/>
        </p:nvSpPr>
        <p:spPr bwMode="auto">
          <a:xfrm>
            <a:off x="6791307" y="3056322"/>
            <a:ext cx="886567" cy="886567"/>
          </a:xfrm>
          <a:prstGeom prst="ellipse">
            <a:avLst/>
          </a:prstGeom>
          <a:solidFill>
            <a:schemeClr val="bg1"/>
          </a:solidFill>
          <a:ln w="76200">
            <a:solidFill>
              <a:schemeClr val="accent2"/>
            </a:solidFill>
            <a:round/>
            <a:headEnd/>
            <a:tailEnd/>
          </a:ln>
        </p:spPr>
        <p:txBody>
          <a:bodyPr vert="horz" wrap="square" lIns="60960" tIns="30480" rIns="60960" bIns="30480" numCol="1" anchor="t" anchorCtr="0" compatLnSpc="1">
            <a:prstTxWarp prst="textNoShape">
              <a:avLst/>
            </a:prstTxWarp>
          </a:bodyPr>
          <a:lstStyle/>
          <a:p>
            <a:endParaRPr lang="en-US" sz="1200"/>
          </a:p>
        </p:txBody>
      </p:sp>
      <p:sp>
        <p:nvSpPr>
          <p:cNvPr id="10" name="Freeform 80">
            <a:extLst>
              <a:ext uri="{FF2B5EF4-FFF2-40B4-BE49-F238E27FC236}">
                <a16:creationId xmlns:a16="http://schemas.microsoft.com/office/drawing/2014/main" id="{4ABB9101-36C1-9C49-8695-6FB51260CBB7}"/>
              </a:ext>
            </a:extLst>
          </p:cNvPr>
          <p:cNvSpPr>
            <a:spLocks/>
          </p:cNvSpPr>
          <p:nvPr userDrawn="1"/>
        </p:nvSpPr>
        <p:spPr bwMode="auto">
          <a:xfrm>
            <a:off x="4948132" y="4091648"/>
            <a:ext cx="2440605" cy="705183"/>
          </a:xfrm>
          <a:custGeom>
            <a:avLst/>
            <a:gdLst>
              <a:gd name="T0" fmla="*/ 3490 w 4077"/>
              <a:gd name="T1" fmla="*/ 0 h 1178"/>
              <a:gd name="T2" fmla="*/ 0 w 4077"/>
              <a:gd name="T3" fmla="*/ 0 h 1178"/>
              <a:gd name="T4" fmla="*/ 0 w 4077"/>
              <a:gd name="T5" fmla="*/ 1178 h 1178"/>
              <a:gd name="T6" fmla="*/ 3490 w 4077"/>
              <a:gd name="T7" fmla="*/ 1178 h 1178"/>
              <a:gd name="T8" fmla="*/ 4077 w 4077"/>
              <a:gd name="T9" fmla="*/ 589 h 1178"/>
              <a:gd name="T10" fmla="*/ 3490 w 4077"/>
              <a:gd name="T11" fmla="*/ 0 h 1178"/>
            </a:gdLst>
            <a:ahLst/>
            <a:cxnLst>
              <a:cxn ang="0">
                <a:pos x="T0" y="T1"/>
              </a:cxn>
              <a:cxn ang="0">
                <a:pos x="T2" y="T3"/>
              </a:cxn>
              <a:cxn ang="0">
                <a:pos x="T4" y="T5"/>
              </a:cxn>
              <a:cxn ang="0">
                <a:pos x="T6" y="T7"/>
              </a:cxn>
              <a:cxn ang="0">
                <a:pos x="T8" y="T9"/>
              </a:cxn>
              <a:cxn ang="0">
                <a:pos x="T10" y="T11"/>
              </a:cxn>
            </a:cxnLst>
            <a:rect l="0" t="0" r="r" b="b"/>
            <a:pathLst>
              <a:path w="4077" h="1178">
                <a:moveTo>
                  <a:pt x="3490" y="0"/>
                </a:moveTo>
                <a:lnTo>
                  <a:pt x="0" y="0"/>
                </a:lnTo>
                <a:lnTo>
                  <a:pt x="0" y="1178"/>
                </a:lnTo>
                <a:lnTo>
                  <a:pt x="3490" y="1178"/>
                </a:lnTo>
                <a:lnTo>
                  <a:pt x="4077" y="589"/>
                </a:lnTo>
                <a:lnTo>
                  <a:pt x="349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11" name="Oval 87">
            <a:extLst>
              <a:ext uri="{FF2B5EF4-FFF2-40B4-BE49-F238E27FC236}">
                <a16:creationId xmlns:a16="http://schemas.microsoft.com/office/drawing/2014/main" id="{3F7CFF39-AD7E-684D-B96E-46BF34DEA0D0}"/>
              </a:ext>
            </a:extLst>
          </p:cNvPr>
          <p:cNvSpPr>
            <a:spLocks noChangeArrowheads="1"/>
          </p:cNvSpPr>
          <p:nvPr userDrawn="1"/>
        </p:nvSpPr>
        <p:spPr bwMode="auto">
          <a:xfrm>
            <a:off x="4514127" y="4000956"/>
            <a:ext cx="886567" cy="886567"/>
          </a:xfrm>
          <a:prstGeom prst="ellipse">
            <a:avLst/>
          </a:prstGeom>
          <a:solidFill>
            <a:schemeClr val="bg1"/>
          </a:solidFill>
          <a:ln w="76200">
            <a:solidFill>
              <a:schemeClr val="accent3"/>
            </a:solidFill>
            <a:round/>
            <a:headEnd/>
            <a:tailEnd/>
          </a:ln>
        </p:spPr>
        <p:txBody>
          <a:bodyPr vert="horz" wrap="square" lIns="60960" tIns="30480" rIns="60960" bIns="30480" numCol="1" anchor="t" anchorCtr="0" compatLnSpc="1">
            <a:prstTxWarp prst="textNoShape">
              <a:avLst/>
            </a:prstTxWarp>
          </a:bodyPr>
          <a:lstStyle/>
          <a:p>
            <a:endParaRPr lang="en-US" sz="1200"/>
          </a:p>
        </p:txBody>
      </p:sp>
      <p:sp>
        <p:nvSpPr>
          <p:cNvPr id="12" name="Freeform 92">
            <a:extLst>
              <a:ext uri="{FF2B5EF4-FFF2-40B4-BE49-F238E27FC236}">
                <a16:creationId xmlns:a16="http://schemas.microsoft.com/office/drawing/2014/main" id="{45694B69-5210-214C-811A-7A38AEBE7CB3}"/>
              </a:ext>
            </a:extLst>
          </p:cNvPr>
          <p:cNvSpPr>
            <a:spLocks/>
          </p:cNvSpPr>
          <p:nvPr userDrawn="1"/>
        </p:nvSpPr>
        <p:spPr bwMode="auto">
          <a:xfrm>
            <a:off x="4776326" y="5029398"/>
            <a:ext cx="2440605" cy="703986"/>
          </a:xfrm>
          <a:custGeom>
            <a:avLst/>
            <a:gdLst>
              <a:gd name="T0" fmla="*/ 590 w 4077"/>
              <a:gd name="T1" fmla="*/ 0 h 1176"/>
              <a:gd name="T2" fmla="*/ 4077 w 4077"/>
              <a:gd name="T3" fmla="*/ 0 h 1176"/>
              <a:gd name="T4" fmla="*/ 4077 w 4077"/>
              <a:gd name="T5" fmla="*/ 1176 h 1176"/>
              <a:gd name="T6" fmla="*/ 590 w 4077"/>
              <a:gd name="T7" fmla="*/ 1176 h 1176"/>
              <a:gd name="T8" fmla="*/ 0 w 4077"/>
              <a:gd name="T9" fmla="*/ 587 h 1176"/>
              <a:gd name="T10" fmla="*/ 590 w 4077"/>
              <a:gd name="T11" fmla="*/ 0 h 1176"/>
            </a:gdLst>
            <a:ahLst/>
            <a:cxnLst>
              <a:cxn ang="0">
                <a:pos x="T0" y="T1"/>
              </a:cxn>
              <a:cxn ang="0">
                <a:pos x="T2" y="T3"/>
              </a:cxn>
              <a:cxn ang="0">
                <a:pos x="T4" y="T5"/>
              </a:cxn>
              <a:cxn ang="0">
                <a:pos x="T6" y="T7"/>
              </a:cxn>
              <a:cxn ang="0">
                <a:pos x="T8" y="T9"/>
              </a:cxn>
              <a:cxn ang="0">
                <a:pos x="T10" y="T11"/>
              </a:cxn>
            </a:cxnLst>
            <a:rect l="0" t="0" r="r" b="b"/>
            <a:pathLst>
              <a:path w="4077" h="1176">
                <a:moveTo>
                  <a:pt x="590" y="0"/>
                </a:moveTo>
                <a:lnTo>
                  <a:pt x="4077" y="0"/>
                </a:lnTo>
                <a:lnTo>
                  <a:pt x="4077" y="1176"/>
                </a:lnTo>
                <a:lnTo>
                  <a:pt x="590" y="1176"/>
                </a:lnTo>
                <a:lnTo>
                  <a:pt x="0" y="587"/>
                </a:lnTo>
                <a:lnTo>
                  <a:pt x="590"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13" name="Oval 99">
            <a:extLst>
              <a:ext uri="{FF2B5EF4-FFF2-40B4-BE49-F238E27FC236}">
                <a16:creationId xmlns:a16="http://schemas.microsoft.com/office/drawing/2014/main" id="{AB93A43E-65E0-5F49-99F6-3ED266571996}"/>
              </a:ext>
            </a:extLst>
          </p:cNvPr>
          <p:cNvSpPr>
            <a:spLocks noChangeArrowheads="1"/>
          </p:cNvSpPr>
          <p:nvPr userDrawn="1"/>
        </p:nvSpPr>
        <p:spPr bwMode="auto">
          <a:xfrm>
            <a:off x="6791307" y="4937209"/>
            <a:ext cx="886567" cy="887765"/>
          </a:xfrm>
          <a:prstGeom prst="ellipse">
            <a:avLst/>
          </a:prstGeom>
          <a:solidFill>
            <a:schemeClr val="bg1"/>
          </a:solidFill>
          <a:ln w="76200">
            <a:solidFill>
              <a:schemeClr val="accent4"/>
            </a:solidFill>
            <a:round/>
            <a:headEnd/>
            <a:tailEnd/>
          </a:ln>
        </p:spPr>
        <p:txBody>
          <a:bodyPr vert="horz" wrap="square" lIns="60960" tIns="30480" rIns="60960" bIns="30480" numCol="1" anchor="t" anchorCtr="0" compatLnSpc="1">
            <a:prstTxWarp prst="textNoShape">
              <a:avLst/>
            </a:prstTxWarp>
          </a:bodyPr>
          <a:lstStyle/>
          <a:p>
            <a:endParaRPr lang="en-US" sz="1200"/>
          </a:p>
        </p:txBody>
      </p:sp>
      <p:pic>
        <p:nvPicPr>
          <p:cNvPr id="39" name="Picture 38" descr="A close up of a sign&#10;&#10;Description automatically generated">
            <a:extLst>
              <a:ext uri="{FF2B5EF4-FFF2-40B4-BE49-F238E27FC236}">
                <a16:creationId xmlns:a16="http://schemas.microsoft.com/office/drawing/2014/main" id="{3E169013-2F5C-CE4B-98D1-231A1524CD3D}"/>
              </a:ext>
            </a:extLst>
          </p:cNvPr>
          <p:cNvPicPr>
            <a:picLocks noChangeAspect="1"/>
          </p:cNvPicPr>
          <p:nvPr userDrawn="1"/>
        </p:nvPicPr>
        <p:blipFill>
          <a:blip r:embed="rId2"/>
          <a:stretch>
            <a:fillRect/>
          </a:stretch>
        </p:blipFill>
        <p:spPr>
          <a:xfrm>
            <a:off x="11124348" y="5837422"/>
            <a:ext cx="823892" cy="823892"/>
          </a:xfrm>
          <a:prstGeom prst="rect">
            <a:avLst/>
          </a:prstGeom>
        </p:spPr>
      </p:pic>
      <p:sp>
        <p:nvSpPr>
          <p:cNvPr id="44" name="Text Placeholder 27">
            <a:extLst>
              <a:ext uri="{FF2B5EF4-FFF2-40B4-BE49-F238E27FC236}">
                <a16:creationId xmlns:a16="http://schemas.microsoft.com/office/drawing/2014/main" id="{A5D53ADC-416C-A94F-AAF5-B46329473325}"/>
              </a:ext>
            </a:extLst>
          </p:cNvPr>
          <p:cNvSpPr>
            <a:spLocks noGrp="1"/>
          </p:cNvSpPr>
          <p:nvPr>
            <p:ph type="body" sz="quarter" idx="14" hasCustomPrompt="1"/>
          </p:nvPr>
        </p:nvSpPr>
        <p:spPr>
          <a:xfrm>
            <a:off x="959082" y="3172409"/>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45" name="Text Placeholder 27">
            <a:extLst>
              <a:ext uri="{FF2B5EF4-FFF2-40B4-BE49-F238E27FC236}">
                <a16:creationId xmlns:a16="http://schemas.microsoft.com/office/drawing/2014/main" id="{36FB0C17-D772-EC4E-979A-EC84A95C5DAF}"/>
              </a:ext>
            </a:extLst>
          </p:cNvPr>
          <p:cNvSpPr>
            <a:spLocks noGrp="1"/>
          </p:cNvSpPr>
          <p:nvPr>
            <p:ph type="body" sz="quarter" idx="18" hasCustomPrompt="1"/>
          </p:nvPr>
        </p:nvSpPr>
        <p:spPr>
          <a:xfrm>
            <a:off x="959082" y="4950720"/>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46" name="Text Placeholder 27">
            <a:extLst>
              <a:ext uri="{FF2B5EF4-FFF2-40B4-BE49-F238E27FC236}">
                <a16:creationId xmlns:a16="http://schemas.microsoft.com/office/drawing/2014/main" id="{32C59CF8-267B-5E46-ADDB-78FCA720A080}"/>
              </a:ext>
            </a:extLst>
          </p:cNvPr>
          <p:cNvSpPr>
            <a:spLocks noGrp="1"/>
          </p:cNvSpPr>
          <p:nvPr>
            <p:ph type="body" sz="quarter" idx="19" hasCustomPrompt="1"/>
          </p:nvPr>
        </p:nvSpPr>
        <p:spPr>
          <a:xfrm>
            <a:off x="7822741" y="2209862"/>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47" name="Text Placeholder 27">
            <a:extLst>
              <a:ext uri="{FF2B5EF4-FFF2-40B4-BE49-F238E27FC236}">
                <a16:creationId xmlns:a16="http://schemas.microsoft.com/office/drawing/2014/main" id="{A3C046AE-4DA9-9144-BB2F-723C358927FC}"/>
              </a:ext>
            </a:extLst>
          </p:cNvPr>
          <p:cNvSpPr>
            <a:spLocks noGrp="1"/>
          </p:cNvSpPr>
          <p:nvPr>
            <p:ph type="body" sz="quarter" idx="20" hasCustomPrompt="1"/>
          </p:nvPr>
        </p:nvSpPr>
        <p:spPr>
          <a:xfrm>
            <a:off x="7822742" y="4118906"/>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48" name="Text Placeholder 27">
            <a:extLst>
              <a:ext uri="{FF2B5EF4-FFF2-40B4-BE49-F238E27FC236}">
                <a16:creationId xmlns:a16="http://schemas.microsoft.com/office/drawing/2014/main" id="{021ABE04-3EDA-4D4E-BFCC-751E5E8DCE71}"/>
              </a:ext>
            </a:extLst>
          </p:cNvPr>
          <p:cNvSpPr>
            <a:spLocks noGrp="1"/>
          </p:cNvSpPr>
          <p:nvPr>
            <p:ph type="body" sz="quarter" idx="21" hasCustomPrompt="1"/>
          </p:nvPr>
        </p:nvSpPr>
        <p:spPr>
          <a:xfrm>
            <a:off x="5415582" y="2296838"/>
            <a:ext cx="1659892" cy="51297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Heading 1</a:t>
            </a:r>
          </a:p>
          <a:p>
            <a:pPr lvl="0"/>
            <a:endParaRPr lang="en-US"/>
          </a:p>
        </p:txBody>
      </p:sp>
      <p:sp>
        <p:nvSpPr>
          <p:cNvPr id="49" name="Text Placeholder 27">
            <a:extLst>
              <a:ext uri="{FF2B5EF4-FFF2-40B4-BE49-F238E27FC236}">
                <a16:creationId xmlns:a16="http://schemas.microsoft.com/office/drawing/2014/main" id="{A5D9507F-36A7-024C-897E-8EDA313D80B1}"/>
              </a:ext>
            </a:extLst>
          </p:cNvPr>
          <p:cNvSpPr>
            <a:spLocks noGrp="1"/>
          </p:cNvSpPr>
          <p:nvPr>
            <p:ph type="body" sz="quarter" idx="22" hasCustomPrompt="1"/>
          </p:nvPr>
        </p:nvSpPr>
        <p:spPr>
          <a:xfrm>
            <a:off x="5131414" y="3233760"/>
            <a:ext cx="1659892" cy="51297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Heading 2</a:t>
            </a:r>
          </a:p>
          <a:p>
            <a:pPr lvl="0"/>
            <a:endParaRPr lang="en-US"/>
          </a:p>
        </p:txBody>
      </p:sp>
      <p:sp>
        <p:nvSpPr>
          <p:cNvPr id="50" name="Text Placeholder 27">
            <a:extLst>
              <a:ext uri="{FF2B5EF4-FFF2-40B4-BE49-F238E27FC236}">
                <a16:creationId xmlns:a16="http://schemas.microsoft.com/office/drawing/2014/main" id="{E4D8F220-5479-B34B-8C26-886E995B2D71}"/>
              </a:ext>
            </a:extLst>
          </p:cNvPr>
          <p:cNvSpPr>
            <a:spLocks noGrp="1"/>
          </p:cNvSpPr>
          <p:nvPr>
            <p:ph type="body" sz="quarter" idx="23" hasCustomPrompt="1"/>
          </p:nvPr>
        </p:nvSpPr>
        <p:spPr>
          <a:xfrm>
            <a:off x="5434365" y="4178468"/>
            <a:ext cx="1659892" cy="51297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Heading 3</a:t>
            </a:r>
          </a:p>
          <a:p>
            <a:pPr lvl="0"/>
            <a:endParaRPr lang="en-US"/>
          </a:p>
        </p:txBody>
      </p:sp>
      <p:sp>
        <p:nvSpPr>
          <p:cNvPr id="51" name="Text Placeholder 27">
            <a:extLst>
              <a:ext uri="{FF2B5EF4-FFF2-40B4-BE49-F238E27FC236}">
                <a16:creationId xmlns:a16="http://schemas.microsoft.com/office/drawing/2014/main" id="{3D9E7DE5-AD67-2F40-9D51-7EA49E33BE8D}"/>
              </a:ext>
            </a:extLst>
          </p:cNvPr>
          <p:cNvSpPr>
            <a:spLocks noGrp="1"/>
          </p:cNvSpPr>
          <p:nvPr>
            <p:ph type="body" sz="quarter" idx="24" hasCustomPrompt="1"/>
          </p:nvPr>
        </p:nvSpPr>
        <p:spPr>
          <a:xfrm>
            <a:off x="5099429" y="5119908"/>
            <a:ext cx="1659892" cy="51297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Heading 4</a:t>
            </a:r>
          </a:p>
          <a:p>
            <a:pPr lvl="0"/>
            <a:endParaRPr lang="en-US"/>
          </a:p>
        </p:txBody>
      </p:sp>
      <p:sp>
        <p:nvSpPr>
          <p:cNvPr id="52" name="Text Placeholder 21">
            <a:extLst>
              <a:ext uri="{FF2B5EF4-FFF2-40B4-BE49-F238E27FC236}">
                <a16:creationId xmlns:a16="http://schemas.microsoft.com/office/drawing/2014/main" id="{89C92A7D-A3F8-0A40-B584-3CE11392B287}"/>
              </a:ext>
            </a:extLst>
          </p:cNvPr>
          <p:cNvSpPr>
            <a:spLocks noGrp="1"/>
          </p:cNvSpPr>
          <p:nvPr>
            <p:ph type="body" sz="quarter" idx="11" hasCustomPrompt="1"/>
          </p:nvPr>
        </p:nvSpPr>
        <p:spPr>
          <a:xfrm>
            <a:off x="520862" y="452108"/>
            <a:ext cx="11169568"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Tree>
    <p:extLst>
      <p:ext uri="{BB962C8B-B14F-4D97-AF65-F5344CB8AC3E}">
        <p14:creationId xmlns:p14="http://schemas.microsoft.com/office/powerpoint/2010/main" val="239769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afterEffect">
                                  <p:stCondLst>
                                    <p:cond delay="0"/>
                                  </p:stCondLst>
                                  <p:childTnLst>
                                    <p:set>
                                      <p:cBhvr>
                                        <p:cTn id="6" dur="1000" fill="hold">
                                          <p:stCondLst>
                                            <p:cond delay="0"/>
                                          </p:stCondLst>
                                        </p:cTn>
                                        <p:tgtEl>
                                          <p:spTgt spid="7"/>
                                        </p:tgtEl>
                                        <p:attrNameLst>
                                          <p:attrName>style.visibility</p:attrName>
                                        </p:attrNameLst>
                                      </p:cBhvr>
                                      <p:to>
                                        <p:strVal val="visible"/>
                                      </p:to>
                                    </p:set>
                                    <p:anim to="" calcmode="lin" valueType="num">
                                      <p:cBhvr>
                                        <p:cTn id="7" dur="1000" fill="hold">
                                          <p:stCondLst>
                                            <p:cond delay="0"/>
                                          </p:stCondLst>
                                        </p:cTn>
                                        <p:tgtEl>
                                          <p:spTgt spid="7"/>
                                        </p:tgtEl>
                                        <p:attrNameLst>
                                          <p:attrName>ppt_h</p:attrName>
                                        </p:attrNameLst>
                                      </p:cBhvr>
                                      <p:tavLst>
                                        <p:tav tm="0" fmla="#ppt_h-#ppt_h*((1.5-1.5*$)^3-(1.5-1.5*$)^2)">
                                          <p:val>
                                            <p:strVal val="0"/>
                                          </p:val>
                                        </p:tav>
                                        <p:tav tm="100000">
                                          <p:val>
                                            <p:strVal val="1"/>
                                          </p:val>
                                        </p:tav>
                                      </p:tavLst>
                                    </p:anim>
                                    <p:anim to="" calcmode="lin" valueType="num">
                                      <p:cBhvr>
                                        <p:cTn id="8" dur="1000" fill="hold">
                                          <p:stCondLst>
                                            <p:cond delay="0"/>
                                          </p:stCondLst>
                                        </p:cTn>
                                        <p:tgtEl>
                                          <p:spTgt spid="7"/>
                                        </p:tgtEl>
                                        <p:attrNameLst>
                                          <p:attrName>ppt_w</p:attrName>
                                        </p:attrNameLst>
                                      </p:cBhvr>
                                      <p:tavLst>
                                        <p:tav tm="0" fmla="#ppt_w-#ppt_w*((1.5-1.5*$)^3-(1.5-1.5*$)^2)">
                                          <p:val>
                                            <p:strVal val="0"/>
                                          </p:val>
                                        </p:tav>
                                        <p:tav tm="100000">
                                          <p:val>
                                            <p:strVal val="1"/>
                                          </p:val>
                                        </p:tav>
                                      </p:tavLst>
                                    </p:anim>
                                  </p:childTnLst>
                                </p:cTn>
                              </p:par>
                              <p:par>
                                <p:cTn id="9" presetID="2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par>
                          <p:cTn id="12" fill="hold">
                            <p:stCondLst>
                              <p:cond delay="1000"/>
                            </p:stCondLst>
                            <p:childTnLst>
                              <p:par>
                                <p:cTn id="13" presetID="0" presetClass="entr" presetSubtype="0" fill="hold" grpId="0" nodeType="afterEffect">
                                  <p:stCondLst>
                                    <p:cond delay="0"/>
                                  </p:stCondLst>
                                  <p:childTnLst>
                                    <p:set>
                                      <p:cBhvr>
                                        <p:cTn id="14" dur="1000" fill="hold">
                                          <p:stCondLst>
                                            <p:cond delay="0"/>
                                          </p:stCondLst>
                                        </p:cTn>
                                        <p:tgtEl>
                                          <p:spTgt spid="9"/>
                                        </p:tgtEl>
                                        <p:attrNameLst>
                                          <p:attrName>style.visibility</p:attrName>
                                        </p:attrNameLst>
                                      </p:cBhvr>
                                      <p:to>
                                        <p:strVal val="visible"/>
                                      </p:to>
                                    </p:set>
                                    <p:anim to="" calcmode="lin" valueType="num">
                                      <p:cBhvr>
                                        <p:cTn id="15" dur="1000" fill="hold">
                                          <p:stCondLst>
                                            <p:cond delay="0"/>
                                          </p:stCondLst>
                                        </p:cTn>
                                        <p:tgtEl>
                                          <p:spTgt spid="9"/>
                                        </p:tgtEl>
                                        <p:attrNameLst>
                                          <p:attrName>ppt_h</p:attrName>
                                        </p:attrNameLst>
                                      </p:cBhvr>
                                      <p:tavLst>
                                        <p:tav tm="0" fmla="#ppt_h-#ppt_h*((1.5-1.5*$)^3-(1.5-1.5*$)^2)">
                                          <p:val>
                                            <p:strVal val="0"/>
                                          </p:val>
                                        </p:tav>
                                        <p:tav tm="100000">
                                          <p:val>
                                            <p:strVal val="1"/>
                                          </p:val>
                                        </p:tav>
                                      </p:tavLst>
                                    </p:anim>
                                    <p:anim to="" calcmode="lin" valueType="num">
                                      <p:cBhvr>
                                        <p:cTn id="16" dur="1000" fill="hold">
                                          <p:stCondLst>
                                            <p:cond delay="0"/>
                                          </p:stCondLst>
                                        </p:cTn>
                                        <p:tgtEl>
                                          <p:spTgt spid="9"/>
                                        </p:tgtEl>
                                        <p:attrNameLst>
                                          <p:attrName>ppt_w</p:attrName>
                                        </p:attrNameLst>
                                      </p:cBhvr>
                                      <p:tavLst>
                                        <p:tav tm="0" fmla="#ppt_w-#ppt_w*((1.5-1.5*$)^3-(1.5-1.5*$)^2)">
                                          <p:val>
                                            <p:strVal val="0"/>
                                          </p:val>
                                        </p:tav>
                                        <p:tav tm="100000">
                                          <p:val>
                                            <p:strVal val="1"/>
                                          </p:val>
                                        </p:tav>
                                      </p:tavLst>
                                    </p:anim>
                                  </p:childTnLst>
                                </p:cTn>
                              </p:par>
                              <p:par>
                                <p:cTn id="17" presetID="22" presetClass="entr" presetSubtype="2"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right)">
                                      <p:cBhvr>
                                        <p:cTn id="19" dur="1000"/>
                                        <p:tgtEl>
                                          <p:spTgt spid="8"/>
                                        </p:tgtEl>
                                      </p:cBhvr>
                                    </p:animEffect>
                                  </p:childTnLst>
                                </p:cTn>
                              </p:par>
                            </p:childTnLst>
                          </p:cTn>
                        </p:par>
                        <p:par>
                          <p:cTn id="20" fill="hold">
                            <p:stCondLst>
                              <p:cond delay="2000"/>
                            </p:stCondLst>
                            <p:childTnLst>
                              <p:par>
                                <p:cTn id="21" presetID="0" presetClass="entr" presetSubtype="0" fill="hold" grpId="0" nodeType="afterEffect">
                                  <p:stCondLst>
                                    <p:cond delay="0"/>
                                  </p:stCondLst>
                                  <p:childTnLst>
                                    <p:set>
                                      <p:cBhvr>
                                        <p:cTn id="22" dur="1000" fill="hold">
                                          <p:stCondLst>
                                            <p:cond delay="0"/>
                                          </p:stCondLst>
                                        </p:cTn>
                                        <p:tgtEl>
                                          <p:spTgt spid="11"/>
                                        </p:tgtEl>
                                        <p:attrNameLst>
                                          <p:attrName>style.visibility</p:attrName>
                                        </p:attrNameLst>
                                      </p:cBhvr>
                                      <p:to>
                                        <p:strVal val="visible"/>
                                      </p:to>
                                    </p:set>
                                    <p:anim to="" calcmode="lin" valueType="num">
                                      <p:cBhvr>
                                        <p:cTn id="23" dur="1000" fill="hold">
                                          <p:stCondLst>
                                            <p:cond delay="0"/>
                                          </p:stCondLst>
                                        </p:cTn>
                                        <p:tgtEl>
                                          <p:spTgt spid="11"/>
                                        </p:tgtEl>
                                        <p:attrNameLst>
                                          <p:attrName>ppt_h</p:attrName>
                                        </p:attrNameLst>
                                      </p:cBhvr>
                                      <p:tavLst>
                                        <p:tav tm="0" fmla="#ppt_h-#ppt_h*((1.5-1.5*$)^3-(1.5-1.5*$)^2)">
                                          <p:val>
                                            <p:strVal val="0"/>
                                          </p:val>
                                        </p:tav>
                                        <p:tav tm="100000">
                                          <p:val>
                                            <p:strVal val="1"/>
                                          </p:val>
                                        </p:tav>
                                      </p:tavLst>
                                    </p:anim>
                                    <p:anim to="" calcmode="lin" valueType="num">
                                      <p:cBhvr>
                                        <p:cTn id="24" dur="1000" fill="hold">
                                          <p:stCondLst>
                                            <p:cond delay="0"/>
                                          </p:stCondLst>
                                        </p:cTn>
                                        <p:tgtEl>
                                          <p:spTgt spid="11"/>
                                        </p:tgtEl>
                                        <p:attrNameLst>
                                          <p:attrName>ppt_w</p:attrName>
                                        </p:attrNameLst>
                                      </p:cBhvr>
                                      <p:tavLst>
                                        <p:tav tm="0" fmla="#ppt_w-#ppt_w*((1.5-1.5*$)^3-(1.5-1.5*$)^2)">
                                          <p:val>
                                            <p:strVal val="0"/>
                                          </p:val>
                                        </p:tav>
                                        <p:tav tm="100000">
                                          <p:val>
                                            <p:strVal val="1"/>
                                          </p:val>
                                        </p:tav>
                                      </p:tavLst>
                                    </p:anim>
                                  </p:childTnLst>
                                </p:cTn>
                              </p:par>
                              <p:par>
                                <p:cTn id="25" presetID="22" presetClass="entr" presetSubtype="8"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3000"/>
                            </p:stCondLst>
                            <p:childTnLst>
                              <p:par>
                                <p:cTn id="29" presetID="0" presetClass="entr" presetSubtype="0" fill="hold" grpId="0" nodeType="afterEffect">
                                  <p:stCondLst>
                                    <p:cond delay="0"/>
                                  </p:stCondLst>
                                  <p:childTnLst>
                                    <p:set>
                                      <p:cBhvr>
                                        <p:cTn id="30" dur="1000" fill="hold">
                                          <p:stCondLst>
                                            <p:cond delay="0"/>
                                          </p:stCondLst>
                                        </p:cTn>
                                        <p:tgtEl>
                                          <p:spTgt spid="13"/>
                                        </p:tgtEl>
                                        <p:attrNameLst>
                                          <p:attrName>style.visibility</p:attrName>
                                        </p:attrNameLst>
                                      </p:cBhvr>
                                      <p:to>
                                        <p:strVal val="visible"/>
                                      </p:to>
                                    </p:set>
                                    <p:anim to="" calcmode="lin" valueType="num">
                                      <p:cBhvr>
                                        <p:cTn id="31" dur="1000" fill="hold">
                                          <p:stCondLst>
                                            <p:cond delay="0"/>
                                          </p:stCondLst>
                                        </p:cTn>
                                        <p:tgtEl>
                                          <p:spTgt spid="13"/>
                                        </p:tgtEl>
                                        <p:attrNameLst>
                                          <p:attrName>ppt_h</p:attrName>
                                        </p:attrNameLst>
                                      </p:cBhvr>
                                      <p:tavLst>
                                        <p:tav tm="0" fmla="#ppt_h-#ppt_h*((1.5-1.5*$)^3-(1.5-1.5*$)^2)">
                                          <p:val>
                                            <p:strVal val="0"/>
                                          </p:val>
                                        </p:tav>
                                        <p:tav tm="100000">
                                          <p:val>
                                            <p:strVal val="1"/>
                                          </p:val>
                                        </p:tav>
                                      </p:tavLst>
                                    </p:anim>
                                    <p:anim to="" calcmode="lin" valueType="num">
                                      <p:cBhvr>
                                        <p:cTn id="32" dur="1000" fill="hold">
                                          <p:stCondLst>
                                            <p:cond delay="0"/>
                                          </p:stCondLst>
                                        </p:cTn>
                                        <p:tgtEl>
                                          <p:spTgt spid="13"/>
                                        </p:tgtEl>
                                        <p:attrNameLst>
                                          <p:attrName>ppt_w</p:attrName>
                                        </p:attrNameLst>
                                      </p:cBhvr>
                                      <p:tavLst>
                                        <p:tav tm="0" fmla="#ppt_w-#ppt_w*((1.5-1.5*$)^3-(1.5-1.5*$)^2)">
                                          <p:val>
                                            <p:strVal val="0"/>
                                          </p:val>
                                        </p:tav>
                                        <p:tav tm="100000">
                                          <p:val>
                                            <p:strVal val="1"/>
                                          </p:val>
                                        </p:tav>
                                      </p:tavLst>
                                    </p:anim>
                                  </p:childTnLst>
                                </p:cTn>
                              </p:par>
                              <p:par>
                                <p:cTn id="33" presetID="22" presetClass="entr" presetSubtype="2"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right)">
                                      <p:cBhvr>
                                        <p:cTn id="3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 Point Infographic 1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4EE7876-6A20-A141-BAC1-8ED8B74D15DF}"/>
              </a:ext>
            </a:extLst>
          </p:cNvPr>
          <p:cNvGrpSpPr/>
          <p:nvPr userDrawn="1"/>
        </p:nvGrpSpPr>
        <p:grpSpPr>
          <a:xfrm>
            <a:off x="900300" y="2973084"/>
            <a:ext cx="2386053" cy="1692165"/>
            <a:chOff x="509298" y="1497356"/>
            <a:chExt cx="1937136" cy="1373798"/>
          </a:xfrm>
        </p:grpSpPr>
        <p:sp>
          <p:nvSpPr>
            <p:cNvPr id="7" name="Freeform 50">
              <a:extLst>
                <a:ext uri="{FF2B5EF4-FFF2-40B4-BE49-F238E27FC236}">
                  <a16:creationId xmlns:a16="http://schemas.microsoft.com/office/drawing/2014/main" id="{18253A33-8FEE-A24A-94D2-4CD84619D8F3}"/>
                </a:ext>
              </a:extLst>
            </p:cNvPr>
            <p:cNvSpPr/>
            <p:nvPr/>
          </p:nvSpPr>
          <p:spPr>
            <a:xfrm>
              <a:off x="874809" y="1497356"/>
              <a:ext cx="1571625" cy="1373798"/>
            </a:xfrm>
            <a:custGeom>
              <a:avLst/>
              <a:gdLst>
                <a:gd name="connsiteX0" fmla="*/ 0 w 1571625"/>
                <a:gd name="connsiteY0" fmla="*/ 206070 h 1373798"/>
                <a:gd name="connsiteX1" fmla="*/ 884726 w 1571625"/>
                <a:gd name="connsiteY1" fmla="*/ 206070 h 1373798"/>
                <a:gd name="connsiteX2" fmla="*/ 884726 w 1571625"/>
                <a:gd name="connsiteY2" fmla="*/ 0 h 1373798"/>
                <a:gd name="connsiteX3" fmla="*/ 1571625 w 1571625"/>
                <a:gd name="connsiteY3" fmla="*/ 686899 h 1373798"/>
                <a:gd name="connsiteX4" fmla="*/ 884726 w 1571625"/>
                <a:gd name="connsiteY4" fmla="*/ 1373798 h 1373798"/>
                <a:gd name="connsiteX5" fmla="*/ 884726 w 1571625"/>
                <a:gd name="connsiteY5" fmla="*/ 1167728 h 1373798"/>
                <a:gd name="connsiteX6" fmla="*/ 0 w 1571625"/>
                <a:gd name="connsiteY6" fmla="*/ 1167728 h 1373798"/>
                <a:gd name="connsiteX7" fmla="*/ 0 w 1571625"/>
                <a:gd name="connsiteY7" fmla="*/ 206070 h 1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5" h="1373798">
                  <a:moveTo>
                    <a:pt x="0" y="206070"/>
                  </a:moveTo>
                  <a:lnTo>
                    <a:pt x="884726" y="206070"/>
                  </a:lnTo>
                  <a:lnTo>
                    <a:pt x="884726" y="0"/>
                  </a:lnTo>
                  <a:lnTo>
                    <a:pt x="1571625" y="686899"/>
                  </a:lnTo>
                  <a:lnTo>
                    <a:pt x="884726" y="1373798"/>
                  </a:lnTo>
                  <a:lnTo>
                    <a:pt x="884726" y="1167728"/>
                  </a:lnTo>
                  <a:lnTo>
                    <a:pt x="0" y="1167728"/>
                  </a:lnTo>
                  <a:lnTo>
                    <a:pt x="0" y="206070"/>
                  </a:lnTo>
                  <a:close/>
                </a:path>
              </a:pathLst>
            </a:custGeom>
            <a:solidFill>
              <a:schemeClr val="accent1">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92418" tIns="145000" rIns="290274" bIns="145000" numCol="1" spcCol="1270" anchor="ctr" anchorCtr="0">
              <a:noAutofit/>
            </a:bodyPr>
            <a:lstStyle/>
            <a:p>
              <a:pPr marL="114306" lvl="1" indent="-114306" defTabSz="533427">
                <a:lnSpc>
                  <a:spcPct val="90000"/>
                </a:lnSpc>
                <a:spcBef>
                  <a:spcPct val="0"/>
                </a:spcBef>
                <a:spcAft>
                  <a:spcPct val="15000"/>
                </a:spcAft>
              </a:pPr>
              <a:r>
                <a:rPr lang="en-US" sz="4800">
                  <a:solidFill>
                    <a:schemeClr val="bg1"/>
                  </a:solidFill>
                  <a:latin typeface="Montserrat ExtraBold" panose="00000900000000000000" pitchFamily="50" charset="0"/>
                </a:rPr>
                <a:t> </a:t>
              </a:r>
              <a:endParaRPr lang="en-US" sz="4800">
                <a:latin typeface="Montserrat ExtraBold" panose="00000900000000000000" pitchFamily="50" charset="0"/>
              </a:endParaRPr>
            </a:p>
          </p:txBody>
        </p:sp>
        <p:sp>
          <p:nvSpPr>
            <p:cNvPr id="8" name="Freeform 51">
              <a:extLst>
                <a:ext uri="{FF2B5EF4-FFF2-40B4-BE49-F238E27FC236}">
                  <a16:creationId xmlns:a16="http://schemas.microsoft.com/office/drawing/2014/main" id="{2681F1A9-8FAA-444A-BFCC-8392FD97BF72}"/>
                </a:ext>
              </a:extLst>
            </p:cNvPr>
            <p:cNvSpPr/>
            <p:nvPr/>
          </p:nvSpPr>
          <p:spPr>
            <a:xfrm>
              <a:off x="509298" y="1818745"/>
              <a:ext cx="731022" cy="731021"/>
            </a:xfrm>
            <a:custGeom>
              <a:avLst/>
              <a:gdLst>
                <a:gd name="connsiteX0" fmla="*/ 0 w 785812"/>
                <a:gd name="connsiteY0" fmla="*/ 392906 h 785812"/>
                <a:gd name="connsiteX1" fmla="*/ 115080 w 785812"/>
                <a:gd name="connsiteY1" fmla="*/ 115080 h 785812"/>
                <a:gd name="connsiteX2" fmla="*/ 392907 w 785812"/>
                <a:gd name="connsiteY2" fmla="*/ 1 h 785812"/>
                <a:gd name="connsiteX3" fmla="*/ 670733 w 785812"/>
                <a:gd name="connsiteY3" fmla="*/ 115081 h 785812"/>
                <a:gd name="connsiteX4" fmla="*/ 785812 w 785812"/>
                <a:gd name="connsiteY4" fmla="*/ 392908 h 785812"/>
                <a:gd name="connsiteX5" fmla="*/ 670732 w 785812"/>
                <a:gd name="connsiteY5" fmla="*/ 670735 h 785812"/>
                <a:gd name="connsiteX6" fmla="*/ 392905 w 785812"/>
                <a:gd name="connsiteY6" fmla="*/ 785814 h 785812"/>
                <a:gd name="connsiteX7" fmla="*/ 115078 w 785812"/>
                <a:gd name="connsiteY7" fmla="*/ 670734 h 785812"/>
                <a:gd name="connsiteX8" fmla="*/ -1 w 785812"/>
                <a:gd name="connsiteY8" fmla="*/ 392907 h 785812"/>
                <a:gd name="connsiteX9" fmla="*/ 0 w 785812"/>
                <a:gd name="connsiteY9" fmla="*/ 392906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812" h="785812">
                  <a:moveTo>
                    <a:pt x="0" y="392906"/>
                  </a:moveTo>
                  <a:cubicBezTo>
                    <a:pt x="0" y="288701"/>
                    <a:pt x="41396" y="188764"/>
                    <a:pt x="115080" y="115080"/>
                  </a:cubicBezTo>
                  <a:cubicBezTo>
                    <a:pt x="188764" y="41396"/>
                    <a:pt x="288702" y="1"/>
                    <a:pt x="392907" y="1"/>
                  </a:cubicBezTo>
                  <a:cubicBezTo>
                    <a:pt x="497112" y="1"/>
                    <a:pt x="597049" y="41397"/>
                    <a:pt x="670733" y="115081"/>
                  </a:cubicBezTo>
                  <a:cubicBezTo>
                    <a:pt x="744417" y="188765"/>
                    <a:pt x="785812" y="288703"/>
                    <a:pt x="785812" y="392908"/>
                  </a:cubicBezTo>
                  <a:cubicBezTo>
                    <a:pt x="785812" y="497113"/>
                    <a:pt x="744417" y="597050"/>
                    <a:pt x="670732" y="670735"/>
                  </a:cubicBezTo>
                  <a:cubicBezTo>
                    <a:pt x="597048" y="744419"/>
                    <a:pt x="497111" y="785814"/>
                    <a:pt x="392905" y="785814"/>
                  </a:cubicBezTo>
                  <a:cubicBezTo>
                    <a:pt x="288700" y="785814"/>
                    <a:pt x="188763" y="744419"/>
                    <a:pt x="115078" y="670734"/>
                  </a:cubicBezTo>
                  <a:cubicBezTo>
                    <a:pt x="41394" y="597050"/>
                    <a:pt x="-1" y="497112"/>
                    <a:pt x="-1" y="392907"/>
                  </a:cubicBezTo>
                  <a:lnTo>
                    <a:pt x="0" y="392906"/>
                  </a:lnTo>
                  <a:close/>
                </a:path>
              </a:pathLst>
            </a:custGeom>
            <a:solidFill>
              <a:schemeClr val="bg1"/>
            </a:solidFill>
            <a:ln w="3810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4340" tIns="84339" rIns="84340" bIns="84339" numCol="1" spcCol="1270" anchor="ctr" anchorCtr="0">
              <a:noAutofit/>
            </a:bodyPr>
            <a:lstStyle/>
            <a:p>
              <a:pPr algn="ctr" defTabSz="533427">
                <a:lnSpc>
                  <a:spcPct val="90000"/>
                </a:lnSpc>
                <a:spcBef>
                  <a:spcPct val="0"/>
                </a:spcBef>
                <a:spcAft>
                  <a:spcPct val="35000"/>
                </a:spcAft>
              </a:pPr>
              <a:r>
                <a:rPr lang="en-US" sz="2933">
                  <a:solidFill>
                    <a:schemeClr val="accent1"/>
                  </a:solidFill>
                  <a:latin typeface="Montserrat ExtraBold" panose="00000900000000000000" pitchFamily="50" charset="0"/>
                </a:rPr>
                <a:t>01</a:t>
              </a:r>
            </a:p>
          </p:txBody>
        </p:sp>
      </p:grpSp>
      <p:grpSp>
        <p:nvGrpSpPr>
          <p:cNvPr id="9" name="Group 8">
            <a:extLst>
              <a:ext uri="{FF2B5EF4-FFF2-40B4-BE49-F238E27FC236}">
                <a16:creationId xmlns:a16="http://schemas.microsoft.com/office/drawing/2014/main" id="{4DF2F612-99B7-5A4D-B540-E84653D36468}"/>
              </a:ext>
            </a:extLst>
          </p:cNvPr>
          <p:cNvGrpSpPr/>
          <p:nvPr userDrawn="1"/>
        </p:nvGrpSpPr>
        <p:grpSpPr>
          <a:xfrm>
            <a:off x="3441088" y="2973084"/>
            <a:ext cx="2386053" cy="1692165"/>
            <a:chOff x="2572056" y="1497356"/>
            <a:chExt cx="1937136" cy="1373798"/>
          </a:xfrm>
        </p:grpSpPr>
        <p:sp>
          <p:nvSpPr>
            <p:cNvPr id="10" name="Freeform 52">
              <a:extLst>
                <a:ext uri="{FF2B5EF4-FFF2-40B4-BE49-F238E27FC236}">
                  <a16:creationId xmlns:a16="http://schemas.microsoft.com/office/drawing/2014/main" id="{41502833-EE8E-F243-BB48-658E05569F71}"/>
                </a:ext>
              </a:extLst>
            </p:cNvPr>
            <p:cNvSpPr/>
            <p:nvPr/>
          </p:nvSpPr>
          <p:spPr>
            <a:xfrm>
              <a:off x="2937567" y="1497356"/>
              <a:ext cx="1571625" cy="1373798"/>
            </a:xfrm>
            <a:custGeom>
              <a:avLst/>
              <a:gdLst>
                <a:gd name="connsiteX0" fmla="*/ 0 w 1571625"/>
                <a:gd name="connsiteY0" fmla="*/ 206070 h 1373798"/>
                <a:gd name="connsiteX1" fmla="*/ 884726 w 1571625"/>
                <a:gd name="connsiteY1" fmla="*/ 206070 h 1373798"/>
                <a:gd name="connsiteX2" fmla="*/ 884726 w 1571625"/>
                <a:gd name="connsiteY2" fmla="*/ 0 h 1373798"/>
                <a:gd name="connsiteX3" fmla="*/ 1571625 w 1571625"/>
                <a:gd name="connsiteY3" fmla="*/ 686899 h 1373798"/>
                <a:gd name="connsiteX4" fmla="*/ 884726 w 1571625"/>
                <a:gd name="connsiteY4" fmla="*/ 1373798 h 1373798"/>
                <a:gd name="connsiteX5" fmla="*/ 884726 w 1571625"/>
                <a:gd name="connsiteY5" fmla="*/ 1167728 h 1373798"/>
                <a:gd name="connsiteX6" fmla="*/ 0 w 1571625"/>
                <a:gd name="connsiteY6" fmla="*/ 1167728 h 1373798"/>
                <a:gd name="connsiteX7" fmla="*/ 0 w 1571625"/>
                <a:gd name="connsiteY7" fmla="*/ 206070 h 1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5" h="1373798">
                  <a:moveTo>
                    <a:pt x="0" y="206070"/>
                  </a:moveTo>
                  <a:lnTo>
                    <a:pt x="884726" y="206070"/>
                  </a:lnTo>
                  <a:lnTo>
                    <a:pt x="884726" y="0"/>
                  </a:lnTo>
                  <a:lnTo>
                    <a:pt x="1571625" y="686899"/>
                  </a:lnTo>
                  <a:lnTo>
                    <a:pt x="884726" y="1373798"/>
                  </a:lnTo>
                  <a:lnTo>
                    <a:pt x="884726" y="1167728"/>
                  </a:lnTo>
                  <a:lnTo>
                    <a:pt x="0" y="1167728"/>
                  </a:lnTo>
                  <a:lnTo>
                    <a:pt x="0" y="206070"/>
                  </a:lnTo>
                  <a:close/>
                </a:path>
              </a:pathLst>
            </a:custGeom>
            <a:solidFill>
              <a:schemeClr val="accent2">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92417" tIns="145000" rIns="290275" bIns="145000" numCol="1" spcCol="1270" anchor="ctr" anchorCtr="0">
              <a:noAutofit/>
            </a:bodyPr>
            <a:lstStyle/>
            <a:p>
              <a:pPr marL="114306" lvl="1" indent="-114306" defTabSz="533427">
                <a:lnSpc>
                  <a:spcPct val="90000"/>
                </a:lnSpc>
                <a:spcBef>
                  <a:spcPct val="0"/>
                </a:spcBef>
                <a:spcAft>
                  <a:spcPct val="15000"/>
                </a:spcAft>
              </a:pPr>
              <a:r>
                <a:rPr lang="en-US" sz="3600">
                  <a:solidFill>
                    <a:schemeClr val="bg1"/>
                  </a:solidFill>
                  <a:latin typeface="Montserrat ExtraBold" panose="00000900000000000000" pitchFamily="50" charset="0"/>
                </a:rPr>
                <a:t> </a:t>
              </a:r>
              <a:endParaRPr lang="en-US" sz="3600">
                <a:latin typeface="Montserrat ExtraBold" panose="00000900000000000000" pitchFamily="50" charset="0"/>
              </a:endParaRPr>
            </a:p>
          </p:txBody>
        </p:sp>
        <p:sp>
          <p:nvSpPr>
            <p:cNvPr id="11" name="Freeform 53">
              <a:extLst>
                <a:ext uri="{FF2B5EF4-FFF2-40B4-BE49-F238E27FC236}">
                  <a16:creationId xmlns:a16="http://schemas.microsoft.com/office/drawing/2014/main" id="{EF46FE3F-05D3-3941-A946-603E701F640F}"/>
                </a:ext>
              </a:extLst>
            </p:cNvPr>
            <p:cNvSpPr/>
            <p:nvPr/>
          </p:nvSpPr>
          <p:spPr>
            <a:xfrm>
              <a:off x="2572056" y="1818745"/>
              <a:ext cx="731022" cy="731021"/>
            </a:xfrm>
            <a:custGeom>
              <a:avLst/>
              <a:gdLst>
                <a:gd name="connsiteX0" fmla="*/ 0 w 785812"/>
                <a:gd name="connsiteY0" fmla="*/ 392906 h 785812"/>
                <a:gd name="connsiteX1" fmla="*/ 115080 w 785812"/>
                <a:gd name="connsiteY1" fmla="*/ 115080 h 785812"/>
                <a:gd name="connsiteX2" fmla="*/ 392907 w 785812"/>
                <a:gd name="connsiteY2" fmla="*/ 1 h 785812"/>
                <a:gd name="connsiteX3" fmla="*/ 670733 w 785812"/>
                <a:gd name="connsiteY3" fmla="*/ 115081 h 785812"/>
                <a:gd name="connsiteX4" fmla="*/ 785812 w 785812"/>
                <a:gd name="connsiteY4" fmla="*/ 392908 h 785812"/>
                <a:gd name="connsiteX5" fmla="*/ 670732 w 785812"/>
                <a:gd name="connsiteY5" fmla="*/ 670735 h 785812"/>
                <a:gd name="connsiteX6" fmla="*/ 392905 w 785812"/>
                <a:gd name="connsiteY6" fmla="*/ 785814 h 785812"/>
                <a:gd name="connsiteX7" fmla="*/ 115078 w 785812"/>
                <a:gd name="connsiteY7" fmla="*/ 670734 h 785812"/>
                <a:gd name="connsiteX8" fmla="*/ -1 w 785812"/>
                <a:gd name="connsiteY8" fmla="*/ 392907 h 785812"/>
                <a:gd name="connsiteX9" fmla="*/ 0 w 785812"/>
                <a:gd name="connsiteY9" fmla="*/ 392906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812" h="785812">
                  <a:moveTo>
                    <a:pt x="0" y="392906"/>
                  </a:moveTo>
                  <a:cubicBezTo>
                    <a:pt x="0" y="288701"/>
                    <a:pt x="41396" y="188764"/>
                    <a:pt x="115080" y="115080"/>
                  </a:cubicBezTo>
                  <a:cubicBezTo>
                    <a:pt x="188764" y="41396"/>
                    <a:pt x="288702" y="1"/>
                    <a:pt x="392907" y="1"/>
                  </a:cubicBezTo>
                  <a:cubicBezTo>
                    <a:pt x="497112" y="1"/>
                    <a:pt x="597049" y="41397"/>
                    <a:pt x="670733" y="115081"/>
                  </a:cubicBezTo>
                  <a:cubicBezTo>
                    <a:pt x="744417" y="188765"/>
                    <a:pt x="785812" y="288703"/>
                    <a:pt x="785812" y="392908"/>
                  </a:cubicBezTo>
                  <a:cubicBezTo>
                    <a:pt x="785812" y="497113"/>
                    <a:pt x="744417" y="597050"/>
                    <a:pt x="670732" y="670735"/>
                  </a:cubicBezTo>
                  <a:cubicBezTo>
                    <a:pt x="597048" y="744419"/>
                    <a:pt x="497111" y="785814"/>
                    <a:pt x="392905" y="785814"/>
                  </a:cubicBezTo>
                  <a:cubicBezTo>
                    <a:pt x="288700" y="785814"/>
                    <a:pt x="188763" y="744419"/>
                    <a:pt x="115078" y="670734"/>
                  </a:cubicBezTo>
                  <a:cubicBezTo>
                    <a:pt x="41394" y="597050"/>
                    <a:pt x="-1" y="497112"/>
                    <a:pt x="-1" y="392907"/>
                  </a:cubicBezTo>
                  <a:lnTo>
                    <a:pt x="0" y="392906"/>
                  </a:lnTo>
                  <a:close/>
                </a:path>
              </a:pathLst>
            </a:custGeom>
            <a:solidFill>
              <a:schemeClr val="bg1"/>
            </a:solidFill>
            <a:ln w="38100">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4340" tIns="84339" rIns="84340" bIns="84339" numCol="1" spcCol="1270" anchor="ctr" anchorCtr="0">
              <a:noAutofit/>
            </a:bodyPr>
            <a:lstStyle/>
            <a:p>
              <a:pPr algn="ctr" defTabSz="533427">
                <a:lnSpc>
                  <a:spcPct val="90000"/>
                </a:lnSpc>
                <a:spcBef>
                  <a:spcPct val="0"/>
                </a:spcBef>
                <a:spcAft>
                  <a:spcPct val="35000"/>
                </a:spcAft>
              </a:pPr>
              <a:r>
                <a:rPr lang="en-US" sz="2933">
                  <a:solidFill>
                    <a:schemeClr val="accent2"/>
                  </a:solidFill>
                  <a:latin typeface="Montserrat ExtraBold" panose="00000900000000000000" pitchFamily="50" charset="0"/>
                </a:rPr>
                <a:t>02</a:t>
              </a:r>
            </a:p>
          </p:txBody>
        </p:sp>
      </p:grpSp>
      <p:grpSp>
        <p:nvGrpSpPr>
          <p:cNvPr id="12" name="Group 11">
            <a:extLst>
              <a:ext uri="{FF2B5EF4-FFF2-40B4-BE49-F238E27FC236}">
                <a16:creationId xmlns:a16="http://schemas.microsoft.com/office/drawing/2014/main" id="{3F87D526-AC51-5842-9DD0-D163F14D5989}"/>
              </a:ext>
            </a:extLst>
          </p:cNvPr>
          <p:cNvGrpSpPr/>
          <p:nvPr userDrawn="1"/>
        </p:nvGrpSpPr>
        <p:grpSpPr>
          <a:xfrm>
            <a:off x="5981874" y="2973084"/>
            <a:ext cx="2386053" cy="1692165"/>
            <a:chOff x="4634814" y="1497356"/>
            <a:chExt cx="1937136" cy="1373798"/>
          </a:xfrm>
        </p:grpSpPr>
        <p:sp>
          <p:nvSpPr>
            <p:cNvPr id="13" name="Freeform 54">
              <a:extLst>
                <a:ext uri="{FF2B5EF4-FFF2-40B4-BE49-F238E27FC236}">
                  <a16:creationId xmlns:a16="http://schemas.microsoft.com/office/drawing/2014/main" id="{4381A2F6-F285-1348-BF9D-CD0364BA148E}"/>
                </a:ext>
              </a:extLst>
            </p:cNvPr>
            <p:cNvSpPr/>
            <p:nvPr/>
          </p:nvSpPr>
          <p:spPr>
            <a:xfrm>
              <a:off x="5000325" y="1497356"/>
              <a:ext cx="1571625" cy="1373798"/>
            </a:xfrm>
            <a:custGeom>
              <a:avLst/>
              <a:gdLst>
                <a:gd name="connsiteX0" fmla="*/ 0 w 1571625"/>
                <a:gd name="connsiteY0" fmla="*/ 206070 h 1373798"/>
                <a:gd name="connsiteX1" fmla="*/ 884726 w 1571625"/>
                <a:gd name="connsiteY1" fmla="*/ 206070 h 1373798"/>
                <a:gd name="connsiteX2" fmla="*/ 884726 w 1571625"/>
                <a:gd name="connsiteY2" fmla="*/ 0 h 1373798"/>
                <a:gd name="connsiteX3" fmla="*/ 1571625 w 1571625"/>
                <a:gd name="connsiteY3" fmla="*/ 686899 h 1373798"/>
                <a:gd name="connsiteX4" fmla="*/ 884726 w 1571625"/>
                <a:gd name="connsiteY4" fmla="*/ 1373798 h 1373798"/>
                <a:gd name="connsiteX5" fmla="*/ 884726 w 1571625"/>
                <a:gd name="connsiteY5" fmla="*/ 1167728 h 1373798"/>
                <a:gd name="connsiteX6" fmla="*/ 0 w 1571625"/>
                <a:gd name="connsiteY6" fmla="*/ 1167728 h 1373798"/>
                <a:gd name="connsiteX7" fmla="*/ 0 w 1571625"/>
                <a:gd name="connsiteY7" fmla="*/ 206070 h 1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5" h="1373798">
                  <a:moveTo>
                    <a:pt x="0" y="206070"/>
                  </a:moveTo>
                  <a:lnTo>
                    <a:pt x="884726" y="206070"/>
                  </a:lnTo>
                  <a:lnTo>
                    <a:pt x="884726" y="0"/>
                  </a:lnTo>
                  <a:lnTo>
                    <a:pt x="1571625" y="686899"/>
                  </a:lnTo>
                  <a:lnTo>
                    <a:pt x="884726" y="1373798"/>
                  </a:lnTo>
                  <a:lnTo>
                    <a:pt x="884726" y="1167728"/>
                  </a:lnTo>
                  <a:lnTo>
                    <a:pt x="0" y="1167728"/>
                  </a:lnTo>
                  <a:lnTo>
                    <a:pt x="0" y="206070"/>
                  </a:lnTo>
                  <a:close/>
                </a:path>
              </a:pathLst>
            </a:custGeom>
            <a:solidFill>
              <a:schemeClr val="accent3">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92417" tIns="145000" rIns="290275" bIns="145000" numCol="1" spcCol="1270" anchor="ctr" anchorCtr="0">
              <a:noAutofit/>
            </a:bodyPr>
            <a:lstStyle/>
            <a:p>
              <a:pPr marL="114306" lvl="1" indent="-114306" defTabSz="533427">
                <a:lnSpc>
                  <a:spcPct val="90000"/>
                </a:lnSpc>
                <a:spcBef>
                  <a:spcPct val="0"/>
                </a:spcBef>
                <a:spcAft>
                  <a:spcPct val="15000"/>
                </a:spcAft>
              </a:pPr>
              <a:r>
                <a:rPr lang="en-US" sz="3600">
                  <a:solidFill>
                    <a:schemeClr val="bg1"/>
                  </a:solidFill>
                  <a:latin typeface="Montserrat ExtraBold" panose="00000900000000000000" pitchFamily="50" charset="0"/>
                </a:rPr>
                <a:t> </a:t>
              </a:r>
              <a:endParaRPr lang="en-US" sz="3600">
                <a:latin typeface="Montserrat ExtraBold" panose="00000900000000000000" pitchFamily="50" charset="0"/>
              </a:endParaRPr>
            </a:p>
          </p:txBody>
        </p:sp>
        <p:sp>
          <p:nvSpPr>
            <p:cNvPr id="14" name="Freeform 56">
              <a:extLst>
                <a:ext uri="{FF2B5EF4-FFF2-40B4-BE49-F238E27FC236}">
                  <a16:creationId xmlns:a16="http://schemas.microsoft.com/office/drawing/2014/main" id="{2B997C9C-28D0-944C-A3AF-57E973E01799}"/>
                </a:ext>
              </a:extLst>
            </p:cNvPr>
            <p:cNvSpPr/>
            <p:nvPr/>
          </p:nvSpPr>
          <p:spPr>
            <a:xfrm>
              <a:off x="4634814" y="1818745"/>
              <a:ext cx="731022" cy="731021"/>
            </a:xfrm>
            <a:custGeom>
              <a:avLst/>
              <a:gdLst>
                <a:gd name="connsiteX0" fmla="*/ 0 w 785812"/>
                <a:gd name="connsiteY0" fmla="*/ 392906 h 785812"/>
                <a:gd name="connsiteX1" fmla="*/ 115080 w 785812"/>
                <a:gd name="connsiteY1" fmla="*/ 115080 h 785812"/>
                <a:gd name="connsiteX2" fmla="*/ 392907 w 785812"/>
                <a:gd name="connsiteY2" fmla="*/ 1 h 785812"/>
                <a:gd name="connsiteX3" fmla="*/ 670733 w 785812"/>
                <a:gd name="connsiteY3" fmla="*/ 115081 h 785812"/>
                <a:gd name="connsiteX4" fmla="*/ 785812 w 785812"/>
                <a:gd name="connsiteY4" fmla="*/ 392908 h 785812"/>
                <a:gd name="connsiteX5" fmla="*/ 670732 w 785812"/>
                <a:gd name="connsiteY5" fmla="*/ 670735 h 785812"/>
                <a:gd name="connsiteX6" fmla="*/ 392905 w 785812"/>
                <a:gd name="connsiteY6" fmla="*/ 785814 h 785812"/>
                <a:gd name="connsiteX7" fmla="*/ 115078 w 785812"/>
                <a:gd name="connsiteY7" fmla="*/ 670734 h 785812"/>
                <a:gd name="connsiteX8" fmla="*/ -1 w 785812"/>
                <a:gd name="connsiteY8" fmla="*/ 392907 h 785812"/>
                <a:gd name="connsiteX9" fmla="*/ 0 w 785812"/>
                <a:gd name="connsiteY9" fmla="*/ 392906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812" h="785812">
                  <a:moveTo>
                    <a:pt x="0" y="392906"/>
                  </a:moveTo>
                  <a:cubicBezTo>
                    <a:pt x="0" y="288701"/>
                    <a:pt x="41396" y="188764"/>
                    <a:pt x="115080" y="115080"/>
                  </a:cubicBezTo>
                  <a:cubicBezTo>
                    <a:pt x="188764" y="41396"/>
                    <a:pt x="288702" y="1"/>
                    <a:pt x="392907" y="1"/>
                  </a:cubicBezTo>
                  <a:cubicBezTo>
                    <a:pt x="497112" y="1"/>
                    <a:pt x="597049" y="41397"/>
                    <a:pt x="670733" y="115081"/>
                  </a:cubicBezTo>
                  <a:cubicBezTo>
                    <a:pt x="744417" y="188765"/>
                    <a:pt x="785812" y="288703"/>
                    <a:pt x="785812" y="392908"/>
                  </a:cubicBezTo>
                  <a:cubicBezTo>
                    <a:pt x="785812" y="497113"/>
                    <a:pt x="744417" y="597050"/>
                    <a:pt x="670732" y="670735"/>
                  </a:cubicBezTo>
                  <a:cubicBezTo>
                    <a:pt x="597048" y="744419"/>
                    <a:pt x="497111" y="785814"/>
                    <a:pt x="392905" y="785814"/>
                  </a:cubicBezTo>
                  <a:cubicBezTo>
                    <a:pt x="288700" y="785814"/>
                    <a:pt x="188763" y="744419"/>
                    <a:pt x="115078" y="670734"/>
                  </a:cubicBezTo>
                  <a:cubicBezTo>
                    <a:pt x="41394" y="597050"/>
                    <a:pt x="-1" y="497112"/>
                    <a:pt x="-1" y="392907"/>
                  </a:cubicBezTo>
                  <a:lnTo>
                    <a:pt x="0" y="392906"/>
                  </a:lnTo>
                  <a:close/>
                </a:path>
              </a:pathLst>
            </a:custGeom>
            <a:solidFill>
              <a:schemeClr val="bg1"/>
            </a:solidFill>
            <a:ln w="38100">
              <a:solidFill>
                <a:schemeClr val="accent3"/>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4340" tIns="84339" rIns="84340" bIns="84339" numCol="1" spcCol="1270" anchor="ctr" anchorCtr="0">
              <a:noAutofit/>
            </a:bodyPr>
            <a:lstStyle/>
            <a:p>
              <a:pPr algn="ctr" defTabSz="533427">
                <a:lnSpc>
                  <a:spcPct val="90000"/>
                </a:lnSpc>
                <a:spcBef>
                  <a:spcPct val="0"/>
                </a:spcBef>
                <a:spcAft>
                  <a:spcPct val="35000"/>
                </a:spcAft>
              </a:pPr>
              <a:r>
                <a:rPr lang="en-US" sz="2933">
                  <a:solidFill>
                    <a:schemeClr val="accent3"/>
                  </a:solidFill>
                  <a:latin typeface="Montserrat ExtraBold" panose="00000900000000000000" pitchFamily="50" charset="0"/>
                </a:rPr>
                <a:t>03</a:t>
              </a:r>
            </a:p>
          </p:txBody>
        </p:sp>
      </p:grpSp>
      <p:grpSp>
        <p:nvGrpSpPr>
          <p:cNvPr id="15" name="Group 14">
            <a:extLst>
              <a:ext uri="{FF2B5EF4-FFF2-40B4-BE49-F238E27FC236}">
                <a16:creationId xmlns:a16="http://schemas.microsoft.com/office/drawing/2014/main" id="{A0B4BF56-C53B-694C-A1C9-26FBAC571E8A}"/>
              </a:ext>
            </a:extLst>
          </p:cNvPr>
          <p:cNvGrpSpPr/>
          <p:nvPr userDrawn="1"/>
        </p:nvGrpSpPr>
        <p:grpSpPr>
          <a:xfrm>
            <a:off x="8539994" y="2973084"/>
            <a:ext cx="2386053" cy="1692165"/>
            <a:chOff x="6711643" y="1497356"/>
            <a:chExt cx="1937136" cy="1373798"/>
          </a:xfrm>
        </p:grpSpPr>
        <p:sp>
          <p:nvSpPr>
            <p:cNvPr id="16" name="Freeform 59">
              <a:extLst>
                <a:ext uri="{FF2B5EF4-FFF2-40B4-BE49-F238E27FC236}">
                  <a16:creationId xmlns:a16="http://schemas.microsoft.com/office/drawing/2014/main" id="{D189D685-F53F-1845-AD30-8064B78DAA02}"/>
                </a:ext>
              </a:extLst>
            </p:cNvPr>
            <p:cNvSpPr/>
            <p:nvPr/>
          </p:nvSpPr>
          <p:spPr>
            <a:xfrm>
              <a:off x="7077154" y="1497356"/>
              <a:ext cx="1571625" cy="1373798"/>
            </a:xfrm>
            <a:custGeom>
              <a:avLst/>
              <a:gdLst>
                <a:gd name="connsiteX0" fmla="*/ 0 w 1571625"/>
                <a:gd name="connsiteY0" fmla="*/ 206070 h 1373798"/>
                <a:gd name="connsiteX1" fmla="*/ 884726 w 1571625"/>
                <a:gd name="connsiteY1" fmla="*/ 206070 h 1373798"/>
                <a:gd name="connsiteX2" fmla="*/ 884726 w 1571625"/>
                <a:gd name="connsiteY2" fmla="*/ 0 h 1373798"/>
                <a:gd name="connsiteX3" fmla="*/ 1571625 w 1571625"/>
                <a:gd name="connsiteY3" fmla="*/ 686899 h 1373798"/>
                <a:gd name="connsiteX4" fmla="*/ 884726 w 1571625"/>
                <a:gd name="connsiteY4" fmla="*/ 1373798 h 1373798"/>
                <a:gd name="connsiteX5" fmla="*/ 884726 w 1571625"/>
                <a:gd name="connsiteY5" fmla="*/ 1167728 h 1373798"/>
                <a:gd name="connsiteX6" fmla="*/ 0 w 1571625"/>
                <a:gd name="connsiteY6" fmla="*/ 1167728 h 1373798"/>
                <a:gd name="connsiteX7" fmla="*/ 0 w 1571625"/>
                <a:gd name="connsiteY7" fmla="*/ 206070 h 1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5" h="1373798">
                  <a:moveTo>
                    <a:pt x="0" y="206070"/>
                  </a:moveTo>
                  <a:lnTo>
                    <a:pt x="884726" y="206070"/>
                  </a:lnTo>
                  <a:lnTo>
                    <a:pt x="884726" y="0"/>
                  </a:lnTo>
                  <a:lnTo>
                    <a:pt x="1571625" y="686899"/>
                  </a:lnTo>
                  <a:lnTo>
                    <a:pt x="884726" y="1373798"/>
                  </a:lnTo>
                  <a:lnTo>
                    <a:pt x="884726" y="1167728"/>
                  </a:lnTo>
                  <a:lnTo>
                    <a:pt x="0" y="1167728"/>
                  </a:lnTo>
                  <a:lnTo>
                    <a:pt x="0" y="206070"/>
                  </a:lnTo>
                  <a:close/>
                </a:path>
              </a:pathLst>
            </a:custGeom>
            <a:solidFill>
              <a:schemeClr val="accent4">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92417" tIns="145000" rIns="290275" bIns="145000" numCol="1" spcCol="1270" anchor="ctr" anchorCtr="0">
              <a:noAutofit/>
            </a:bodyPr>
            <a:lstStyle/>
            <a:p>
              <a:pPr marL="114306" lvl="1" indent="-114306" defTabSz="533427">
                <a:lnSpc>
                  <a:spcPct val="90000"/>
                </a:lnSpc>
                <a:spcBef>
                  <a:spcPct val="0"/>
                </a:spcBef>
                <a:spcAft>
                  <a:spcPct val="15000"/>
                </a:spcAft>
              </a:pPr>
              <a:r>
                <a:rPr lang="en-US" sz="3200">
                  <a:solidFill>
                    <a:schemeClr val="bg1"/>
                  </a:solidFill>
                  <a:latin typeface="Montserrat ExtraBold" panose="00000900000000000000" pitchFamily="50" charset="0"/>
                </a:rPr>
                <a:t> </a:t>
              </a:r>
              <a:endParaRPr lang="en-US" sz="3200">
                <a:latin typeface="Montserrat ExtraBold" panose="00000900000000000000" pitchFamily="50" charset="0"/>
              </a:endParaRPr>
            </a:p>
          </p:txBody>
        </p:sp>
        <p:sp>
          <p:nvSpPr>
            <p:cNvPr id="17" name="Freeform 61">
              <a:extLst>
                <a:ext uri="{FF2B5EF4-FFF2-40B4-BE49-F238E27FC236}">
                  <a16:creationId xmlns:a16="http://schemas.microsoft.com/office/drawing/2014/main" id="{84BE4618-78E7-354F-9325-9BCCB810E4EA}"/>
                </a:ext>
              </a:extLst>
            </p:cNvPr>
            <p:cNvSpPr/>
            <p:nvPr/>
          </p:nvSpPr>
          <p:spPr>
            <a:xfrm>
              <a:off x="6711643" y="1818745"/>
              <a:ext cx="731022" cy="731021"/>
            </a:xfrm>
            <a:custGeom>
              <a:avLst/>
              <a:gdLst>
                <a:gd name="connsiteX0" fmla="*/ 0 w 785812"/>
                <a:gd name="connsiteY0" fmla="*/ 392906 h 785812"/>
                <a:gd name="connsiteX1" fmla="*/ 115080 w 785812"/>
                <a:gd name="connsiteY1" fmla="*/ 115080 h 785812"/>
                <a:gd name="connsiteX2" fmla="*/ 392907 w 785812"/>
                <a:gd name="connsiteY2" fmla="*/ 1 h 785812"/>
                <a:gd name="connsiteX3" fmla="*/ 670733 w 785812"/>
                <a:gd name="connsiteY3" fmla="*/ 115081 h 785812"/>
                <a:gd name="connsiteX4" fmla="*/ 785812 w 785812"/>
                <a:gd name="connsiteY4" fmla="*/ 392908 h 785812"/>
                <a:gd name="connsiteX5" fmla="*/ 670732 w 785812"/>
                <a:gd name="connsiteY5" fmla="*/ 670735 h 785812"/>
                <a:gd name="connsiteX6" fmla="*/ 392905 w 785812"/>
                <a:gd name="connsiteY6" fmla="*/ 785814 h 785812"/>
                <a:gd name="connsiteX7" fmla="*/ 115078 w 785812"/>
                <a:gd name="connsiteY7" fmla="*/ 670734 h 785812"/>
                <a:gd name="connsiteX8" fmla="*/ -1 w 785812"/>
                <a:gd name="connsiteY8" fmla="*/ 392907 h 785812"/>
                <a:gd name="connsiteX9" fmla="*/ 0 w 785812"/>
                <a:gd name="connsiteY9" fmla="*/ 392906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812" h="785812">
                  <a:moveTo>
                    <a:pt x="0" y="392906"/>
                  </a:moveTo>
                  <a:cubicBezTo>
                    <a:pt x="0" y="288701"/>
                    <a:pt x="41396" y="188764"/>
                    <a:pt x="115080" y="115080"/>
                  </a:cubicBezTo>
                  <a:cubicBezTo>
                    <a:pt x="188764" y="41396"/>
                    <a:pt x="288702" y="1"/>
                    <a:pt x="392907" y="1"/>
                  </a:cubicBezTo>
                  <a:cubicBezTo>
                    <a:pt x="497112" y="1"/>
                    <a:pt x="597049" y="41397"/>
                    <a:pt x="670733" y="115081"/>
                  </a:cubicBezTo>
                  <a:cubicBezTo>
                    <a:pt x="744417" y="188765"/>
                    <a:pt x="785812" y="288703"/>
                    <a:pt x="785812" y="392908"/>
                  </a:cubicBezTo>
                  <a:cubicBezTo>
                    <a:pt x="785812" y="497113"/>
                    <a:pt x="744417" y="597050"/>
                    <a:pt x="670732" y="670735"/>
                  </a:cubicBezTo>
                  <a:cubicBezTo>
                    <a:pt x="597048" y="744419"/>
                    <a:pt x="497111" y="785814"/>
                    <a:pt x="392905" y="785814"/>
                  </a:cubicBezTo>
                  <a:cubicBezTo>
                    <a:pt x="288700" y="785814"/>
                    <a:pt x="188763" y="744419"/>
                    <a:pt x="115078" y="670734"/>
                  </a:cubicBezTo>
                  <a:cubicBezTo>
                    <a:pt x="41394" y="597050"/>
                    <a:pt x="-1" y="497112"/>
                    <a:pt x="-1" y="392907"/>
                  </a:cubicBezTo>
                  <a:lnTo>
                    <a:pt x="0" y="392906"/>
                  </a:lnTo>
                  <a:close/>
                </a:path>
              </a:pathLst>
            </a:custGeom>
            <a:solidFill>
              <a:schemeClr val="bg1"/>
            </a:solidFill>
            <a:ln w="38100">
              <a:solidFill>
                <a:schemeClr val="accent4"/>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4340" tIns="84339" rIns="84340" bIns="84339" numCol="1" spcCol="1270" anchor="ctr" anchorCtr="0">
              <a:noAutofit/>
            </a:bodyPr>
            <a:lstStyle/>
            <a:p>
              <a:pPr algn="ctr" defTabSz="533427">
                <a:lnSpc>
                  <a:spcPct val="90000"/>
                </a:lnSpc>
                <a:spcBef>
                  <a:spcPct val="0"/>
                </a:spcBef>
                <a:spcAft>
                  <a:spcPct val="35000"/>
                </a:spcAft>
              </a:pPr>
              <a:r>
                <a:rPr lang="en-US" sz="2933">
                  <a:solidFill>
                    <a:schemeClr val="accent4"/>
                  </a:solidFill>
                  <a:latin typeface="Montserrat ExtraBold" panose="00000900000000000000" pitchFamily="50" charset="0"/>
                </a:rPr>
                <a:t>04</a:t>
              </a:r>
            </a:p>
          </p:txBody>
        </p:sp>
      </p:grpSp>
      <p:pic>
        <p:nvPicPr>
          <p:cNvPr id="24" name="Picture 23" descr="A close up of a sign&#10;&#10;Description automatically generated">
            <a:extLst>
              <a:ext uri="{FF2B5EF4-FFF2-40B4-BE49-F238E27FC236}">
                <a16:creationId xmlns:a16="http://schemas.microsoft.com/office/drawing/2014/main" id="{E3D4D579-FC5F-7546-ACF3-8DD89765068C}"/>
              </a:ext>
            </a:extLst>
          </p:cNvPr>
          <p:cNvPicPr>
            <a:picLocks noChangeAspect="1"/>
          </p:cNvPicPr>
          <p:nvPr userDrawn="1"/>
        </p:nvPicPr>
        <p:blipFill>
          <a:blip r:embed="rId2"/>
          <a:stretch>
            <a:fillRect/>
          </a:stretch>
        </p:blipFill>
        <p:spPr>
          <a:xfrm>
            <a:off x="11124348" y="5814270"/>
            <a:ext cx="823892" cy="823892"/>
          </a:xfrm>
          <a:prstGeom prst="rect">
            <a:avLst/>
          </a:prstGeom>
        </p:spPr>
      </p:pic>
      <p:sp>
        <p:nvSpPr>
          <p:cNvPr id="25" name="Text Placeholder 21">
            <a:extLst>
              <a:ext uri="{FF2B5EF4-FFF2-40B4-BE49-F238E27FC236}">
                <a16:creationId xmlns:a16="http://schemas.microsoft.com/office/drawing/2014/main" id="{74374FF4-15BC-3640-9326-51ED4D3F2EEF}"/>
              </a:ext>
            </a:extLst>
          </p:cNvPr>
          <p:cNvSpPr>
            <a:spLocks noGrp="1"/>
          </p:cNvSpPr>
          <p:nvPr>
            <p:ph type="body" sz="quarter" idx="11" hasCustomPrompt="1"/>
          </p:nvPr>
        </p:nvSpPr>
        <p:spPr>
          <a:xfrm>
            <a:off x="520862" y="452108"/>
            <a:ext cx="11169568"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26" name="Text Placeholder 27">
            <a:extLst>
              <a:ext uri="{FF2B5EF4-FFF2-40B4-BE49-F238E27FC236}">
                <a16:creationId xmlns:a16="http://schemas.microsoft.com/office/drawing/2014/main" id="{879795E8-147D-3B40-8B16-C45A5EEF8FB2}"/>
              </a:ext>
            </a:extLst>
          </p:cNvPr>
          <p:cNvSpPr>
            <a:spLocks noGrp="1"/>
          </p:cNvSpPr>
          <p:nvPr>
            <p:ph type="body" sz="quarter" idx="18" hasCustomPrompt="1"/>
          </p:nvPr>
        </p:nvSpPr>
        <p:spPr>
          <a:xfrm>
            <a:off x="901758" y="1770761"/>
            <a:ext cx="2386053"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1</a:t>
            </a:r>
          </a:p>
        </p:txBody>
      </p:sp>
      <p:sp>
        <p:nvSpPr>
          <p:cNvPr id="27" name="Text Placeholder 27">
            <a:extLst>
              <a:ext uri="{FF2B5EF4-FFF2-40B4-BE49-F238E27FC236}">
                <a16:creationId xmlns:a16="http://schemas.microsoft.com/office/drawing/2014/main" id="{911FE3F6-004B-4546-AEE7-D0F203E007A1}"/>
              </a:ext>
            </a:extLst>
          </p:cNvPr>
          <p:cNvSpPr>
            <a:spLocks noGrp="1"/>
          </p:cNvSpPr>
          <p:nvPr>
            <p:ph type="body" sz="quarter" idx="14" hasCustomPrompt="1"/>
          </p:nvPr>
        </p:nvSpPr>
        <p:spPr>
          <a:xfrm>
            <a:off x="900300" y="2160355"/>
            <a:ext cx="2386053" cy="721740"/>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28" name="Text Placeholder 27">
            <a:extLst>
              <a:ext uri="{FF2B5EF4-FFF2-40B4-BE49-F238E27FC236}">
                <a16:creationId xmlns:a16="http://schemas.microsoft.com/office/drawing/2014/main" id="{7B173159-D503-2B45-A6A7-DE51BE49DA60}"/>
              </a:ext>
            </a:extLst>
          </p:cNvPr>
          <p:cNvSpPr>
            <a:spLocks noGrp="1"/>
          </p:cNvSpPr>
          <p:nvPr>
            <p:ph type="body" sz="quarter" idx="19" hasCustomPrompt="1"/>
          </p:nvPr>
        </p:nvSpPr>
        <p:spPr>
          <a:xfrm>
            <a:off x="3540217" y="4936485"/>
            <a:ext cx="2386053"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2</a:t>
            </a:r>
          </a:p>
        </p:txBody>
      </p:sp>
      <p:sp>
        <p:nvSpPr>
          <p:cNvPr id="29" name="Text Placeholder 27">
            <a:extLst>
              <a:ext uri="{FF2B5EF4-FFF2-40B4-BE49-F238E27FC236}">
                <a16:creationId xmlns:a16="http://schemas.microsoft.com/office/drawing/2014/main" id="{24A3636D-11B8-CB4A-8D49-22FE02CEBF5F}"/>
              </a:ext>
            </a:extLst>
          </p:cNvPr>
          <p:cNvSpPr>
            <a:spLocks noGrp="1"/>
          </p:cNvSpPr>
          <p:nvPr>
            <p:ph type="body" sz="quarter" idx="20" hasCustomPrompt="1"/>
          </p:nvPr>
        </p:nvSpPr>
        <p:spPr>
          <a:xfrm>
            <a:off x="3538759" y="5326079"/>
            <a:ext cx="2386053" cy="721740"/>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0" name="Text Placeholder 27">
            <a:extLst>
              <a:ext uri="{FF2B5EF4-FFF2-40B4-BE49-F238E27FC236}">
                <a16:creationId xmlns:a16="http://schemas.microsoft.com/office/drawing/2014/main" id="{6F7EECDB-9F39-3640-937D-65D704B65CAE}"/>
              </a:ext>
            </a:extLst>
          </p:cNvPr>
          <p:cNvSpPr>
            <a:spLocks noGrp="1"/>
          </p:cNvSpPr>
          <p:nvPr>
            <p:ph type="body" sz="quarter" idx="21" hasCustomPrompt="1"/>
          </p:nvPr>
        </p:nvSpPr>
        <p:spPr>
          <a:xfrm>
            <a:off x="5926270" y="1770761"/>
            <a:ext cx="2386053"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3</a:t>
            </a:r>
          </a:p>
        </p:txBody>
      </p:sp>
      <p:sp>
        <p:nvSpPr>
          <p:cNvPr id="31" name="Text Placeholder 27">
            <a:extLst>
              <a:ext uri="{FF2B5EF4-FFF2-40B4-BE49-F238E27FC236}">
                <a16:creationId xmlns:a16="http://schemas.microsoft.com/office/drawing/2014/main" id="{FEC20394-E89B-DC4B-8DBA-52C34F321865}"/>
              </a:ext>
            </a:extLst>
          </p:cNvPr>
          <p:cNvSpPr>
            <a:spLocks noGrp="1"/>
          </p:cNvSpPr>
          <p:nvPr>
            <p:ph type="body" sz="quarter" idx="22" hasCustomPrompt="1"/>
          </p:nvPr>
        </p:nvSpPr>
        <p:spPr>
          <a:xfrm>
            <a:off x="5924812" y="2160355"/>
            <a:ext cx="2386053" cy="721740"/>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2" name="Text Placeholder 27">
            <a:extLst>
              <a:ext uri="{FF2B5EF4-FFF2-40B4-BE49-F238E27FC236}">
                <a16:creationId xmlns:a16="http://schemas.microsoft.com/office/drawing/2014/main" id="{7D4D7A1A-5F0F-5E41-B45C-840AF9E26FB0}"/>
              </a:ext>
            </a:extLst>
          </p:cNvPr>
          <p:cNvSpPr>
            <a:spLocks noGrp="1"/>
          </p:cNvSpPr>
          <p:nvPr>
            <p:ph type="body" sz="quarter" idx="23" hasCustomPrompt="1"/>
          </p:nvPr>
        </p:nvSpPr>
        <p:spPr>
          <a:xfrm>
            <a:off x="8548631" y="4936485"/>
            <a:ext cx="2386053"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4</a:t>
            </a:r>
          </a:p>
        </p:txBody>
      </p:sp>
      <p:sp>
        <p:nvSpPr>
          <p:cNvPr id="33" name="Text Placeholder 27">
            <a:extLst>
              <a:ext uri="{FF2B5EF4-FFF2-40B4-BE49-F238E27FC236}">
                <a16:creationId xmlns:a16="http://schemas.microsoft.com/office/drawing/2014/main" id="{13882CDD-9D94-714D-B928-25183C26186F}"/>
              </a:ext>
            </a:extLst>
          </p:cNvPr>
          <p:cNvSpPr>
            <a:spLocks noGrp="1"/>
          </p:cNvSpPr>
          <p:nvPr>
            <p:ph type="body" sz="quarter" idx="24" hasCustomPrompt="1"/>
          </p:nvPr>
        </p:nvSpPr>
        <p:spPr>
          <a:xfrm>
            <a:off x="8547173" y="5326079"/>
            <a:ext cx="2386053" cy="721740"/>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Tree>
    <p:extLst>
      <p:ext uri="{BB962C8B-B14F-4D97-AF65-F5344CB8AC3E}">
        <p14:creationId xmlns:p14="http://schemas.microsoft.com/office/powerpoint/2010/main" val="72390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0-#ppt_w/2"/>
                                          </p:val>
                                        </p:tav>
                                        <p:tav tm="100000">
                                          <p:val>
                                            <p:strVal val="#ppt_x"/>
                                          </p:val>
                                        </p:tav>
                                      </p:tavLst>
                                    </p:anim>
                                    <p:anim calcmode="lin" valueType="num">
                                      <p:cBhvr additive="base">
                                        <p:cTn id="12" dur="10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2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0-#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3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Point Infographic 12">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DBF2F7B-FAE6-8F45-9164-D24985BB0F93}"/>
              </a:ext>
            </a:extLst>
          </p:cNvPr>
          <p:cNvGrpSpPr/>
          <p:nvPr userDrawn="1"/>
        </p:nvGrpSpPr>
        <p:grpSpPr>
          <a:xfrm>
            <a:off x="4445207" y="1997007"/>
            <a:ext cx="3302640" cy="3304215"/>
            <a:chOff x="6667811" y="3489287"/>
            <a:chExt cx="4953960" cy="4956322"/>
          </a:xfrm>
        </p:grpSpPr>
        <p:sp>
          <p:nvSpPr>
            <p:cNvPr id="7" name="Freeform: Shape 17">
              <a:extLst>
                <a:ext uri="{FF2B5EF4-FFF2-40B4-BE49-F238E27FC236}">
                  <a16:creationId xmlns:a16="http://schemas.microsoft.com/office/drawing/2014/main" id="{D060BA68-7AF6-1840-AABB-36F121FF864B}"/>
                </a:ext>
              </a:extLst>
            </p:cNvPr>
            <p:cNvSpPr/>
            <p:nvPr/>
          </p:nvSpPr>
          <p:spPr>
            <a:xfrm>
              <a:off x="6667811" y="3489287"/>
              <a:ext cx="3411435" cy="2558583"/>
            </a:xfrm>
            <a:custGeom>
              <a:avLst/>
              <a:gdLst>
                <a:gd name="connsiteX0" fmla="*/ 0 w 3411435"/>
                <a:gd name="connsiteY0" fmla="*/ 0 h 2558583"/>
                <a:gd name="connsiteX1" fmla="*/ 2363717 w 3411435"/>
                <a:gd name="connsiteY1" fmla="*/ 3213 h 2558583"/>
                <a:gd name="connsiteX2" fmla="*/ 2473240 w 3411435"/>
                <a:gd name="connsiteY2" fmla="*/ 7925 h 2558583"/>
                <a:gd name="connsiteX3" fmla="*/ 2391971 w 3411435"/>
                <a:gd name="connsiteY3" fmla="*/ 646656 h 2558583"/>
                <a:gd name="connsiteX4" fmla="*/ 2419747 w 3411435"/>
                <a:gd name="connsiteY4" fmla="*/ 938736 h 2558583"/>
                <a:gd name="connsiteX5" fmla="*/ 2513475 w 3411435"/>
                <a:gd name="connsiteY5" fmla="*/ 1073476 h 2558583"/>
                <a:gd name="connsiteX6" fmla="*/ 2686832 w 3411435"/>
                <a:gd name="connsiteY6" fmla="*/ 1041770 h 2558583"/>
                <a:gd name="connsiteX7" fmla="*/ 2948969 w 3411435"/>
                <a:gd name="connsiteY7" fmla="*/ 861882 h 2558583"/>
                <a:gd name="connsiteX8" fmla="*/ 3389652 w 3411435"/>
                <a:gd name="connsiteY8" fmla="*/ 1111173 h 2558583"/>
                <a:gd name="connsiteX9" fmla="*/ 3232859 w 3411435"/>
                <a:gd name="connsiteY9" fmla="*/ 1578683 h 2558583"/>
                <a:gd name="connsiteX10" fmla="*/ 2902076 w 3411435"/>
                <a:gd name="connsiteY10" fmla="*/ 1612457 h 2558583"/>
                <a:gd name="connsiteX11" fmla="*/ 2701073 w 3411435"/>
                <a:gd name="connsiteY11" fmla="*/ 1447910 h 2558583"/>
                <a:gd name="connsiteX12" fmla="*/ 2529902 w 3411435"/>
                <a:gd name="connsiteY12" fmla="*/ 1408890 h 2558583"/>
                <a:gd name="connsiteX13" fmla="*/ 2422838 w 3411435"/>
                <a:gd name="connsiteY13" fmla="*/ 1534231 h 2558583"/>
                <a:gd name="connsiteX14" fmla="*/ 2407571 w 3411435"/>
                <a:gd name="connsiteY14" fmla="*/ 2052129 h 2558583"/>
                <a:gd name="connsiteX15" fmla="*/ 2474311 w 3411435"/>
                <a:gd name="connsiteY15" fmla="*/ 2474311 h 2558583"/>
                <a:gd name="connsiteX16" fmla="*/ 2339738 w 3411435"/>
                <a:gd name="connsiteY16" fmla="*/ 2503789 h 2558583"/>
                <a:gd name="connsiteX17" fmla="*/ 1919995 w 3411435"/>
                <a:gd name="connsiteY17" fmla="*/ 2553413 h 2558583"/>
                <a:gd name="connsiteX18" fmla="*/ 1548070 w 3411435"/>
                <a:gd name="connsiteY18" fmla="*/ 2532373 h 2558583"/>
                <a:gd name="connsiteX19" fmla="*/ 1424734 w 3411435"/>
                <a:gd name="connsiteY19" fmla="*/ 2436379 h 2558583"/>
                <a:gd name="connsiteX20" fmla="*/ 1472396 w 3411435"/>
                <a:gd name="connsiteY20" fmla="*/ 2251636 h 2558583"/>
                <a:gd name="connsiteX21" fmla="*/ 1654551 w 3411435"/>
                <a:gd name="connsiteY21" fmla="*/ 1978095 h 2558583"/>
                <a:gd name="connsiteX22" fmla="*/ 1389310 w 3411435"/>
                <a:gd name="connsiteY22" fmla="*/ 1553361 h 2558583"/>
                <a:gd name="connsiteX23" fmla="*/ 955934 w 3411435"/>
                <a:gd name="connsiteY23" fmla="*/ 1644035 h 2558583"/>
                <a:gd name="connsiteX24" fmla="*/ 865235 w 3411435"/>
                <a:gd name="connsiteY24" fmla="*/ 2059158 h 2558583"/>
                <a:gd name="connsiteX25" fmla="*/ 1057260 w 3411435"/>
                <a:gd name="connsiteY25" fmla="*/ 2333209 h 2558583"/>
                <a:gd name="connsiteX26" fmla="*/ 1020972 w 3411435"/>
                <a:gd name="connsiteY26" fmla="*/ 2492870 h 2558583"/>
                <a:gd name="connsiteX27" fmla="*/ 733580 w 3411435"/>
                <a:gd name="connsiteY27" fmla="*/ 2556363 h 2558583"/>
                <a:gd name="connsiteX28" fmla="*/ 3362 w 3411435"/>
                <a:gd name="connsiteY28" fmla="*/ 2473234 h 2558583"/>
                <a:gd name="connsiteX29" fmla="*/ 0 w 3411435"/>
                <a:gd name="connsiteY29" fmla="*/ 0 h 255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11435" h="2558583">
                  <a:moveTo>
                    <a:pt x="0" y="0"/>
                  </a:moveTo>
                  <a:cubicBezTo>
                    <a:pt x="787148" y="3351"/>
                    <a:pt x="1576575" y="4424"/>
                    <a:pt x="2363717" y="3213"/>
                  </a:cubicBezTo>
                  <a:cubicBezTo>
                    <a:pt x="2400223" y="3262"/>
                    <a:pt x="2436728" y="3312"/>
                    <a:pt x="2473240" y="7925"/>
                  </a:cubicBezTo>
                  <a:cubicBezTo>
                    <a:pt x="2427894" y="217768"/>
                    <a:pt x="2400806" y="432200"/>
                    <a:pt x="2391971" y="646656"/>
                  </a:cubicBezTo>
                  <a:cubicBezTo>
                    <a:pt x="2389823" y="744761"/>
                    <a:pt x="2394523" y="845157"/>
                    <a:pt x="2419747" y="938736"/>
                  </a:cubicBezTo>
                  <a:cubicBezTo>
                    <a:pt x="2435790" y="991234"/>
                    <a:pt x="2460965" y="1048308"/>
                    <a:pt x="2513475" y="1073476"/>
                  </a:cubicBezTo>
                  <a:cubicBezTo>
                    <a:pt x="2570536" y="1089525"/>
                    <a:pt x="2638971" y="1080491"/>
                    <a:pt x="2686832" y="1041770"/>
                  </a:cubicBezTo>
                  <a:cubicBezTo>
                    <a:pt x="2771167" y="980282"/>
                    <a:pt x="2844059" y="893681"/>
                    <a:pt x="2948969" y="861882"/>
                  </a:cubicBezTo>
                  <a:cubicBezTo>
                    <a:pt x="3129155" y="818777"/>
                    <a:pt x="3332374" y="935413"/>
                    <a:pt x="3389652" y="1111173"/>
                  </a:cubicBezTo>
                  <a:cubicBezTo>
                    <a:pt x="3449202" y="1280090"/>
                    <a:pt x="3383313" y="1483061"/>
                    <a:pt x="3232859" y="1578683"/>
                  </a:cubicBezTo>
                  <a:cubicBezTo>
                    <a:pt x="3137119" y="1642437"/>
                    <a:pt x="3004825" y="1669636"/>
                    <a:pt x="2902076" y="1612457"/>
                  </a:cubicBezTo>
                  <a:cubicBezTo>
                    <a:pt x="2826725" y="1569004"/>
                    <a:pt x="2765038" y="1507318"/>
                    <a:pt x="2701073" y="1447910"/>
                  </a:cubicBezTo>
                  <a:cubicBezTo>
                    <a:pt x="2657664" y="1404501"/>
                    <a:pt x="2589211" y="1399845"/>
                    <a:pt x="2529902" y="1408890"/>
                  </a:cubicBezTo>
                  <a:cubicBezTo>
                    <a:pt x="2468309" y="1415651"/>
                    <a:pt x="2436453" y="1479492"/>
                    <a:pt x="2422838" y="1534231"/>
                  </a:cubicBezTo>
                  <a:cubicBezTo>
                    <a:pt x="2377436" y="1703007"/>
                    <a:pt x="2393646" y="1878710"/>
                    <a:pt x="2407571" y="2052129"/>
                  </a:cubicBezTo>
                  <a:cubicBezTo>
                    <a:pt x="2426016" y="2193612"/>
                    <a:pt x="2444461" y="2335095"/>
                    <a:pt x="2474311" y="2474311"/>
                  </a:cubicBezTo>
                  <a:cubicBezTo>
                    <a:pt x="2433267" y="2492508"/>
                    <a:pt x="2385357" y="2494725"/>
                    <a:pt x="2339738" y="2503789"/>
                  </a:cubicBezTo>
                  <a:cubicBezTo>
                    <a:pt x="2200596" y="2528697"/>
                    <a:pt x="2061441" y="2544479"/>
                    <a:pt x="1919995" y="2553413"/>
                  </a:cubicBezTo>
                  <a:cubicBezTo>
                    <a:pt x="1796802" y="2562372"/>
                    <a:pt x="1669034" y="2562198"/>
                    <a:pt x="1548070" y="2532373"/>
                  </a:cubicBezTo>
                  <a:cubicBezTo>
                    <a:pt x="1495572" y="2516331"/>
                    <a:pt x="1431657" y="2493428"/>
                    <a:pt x="1424734" y="2436379"/>
                  </a:cubicBezTo>
                  <a:cubicBezTo>
                    <a:pt x="1408673" y="2370192"/>
                    <a:pt x="1431396" y="2301775"/>
                    <a:pt x="1472396" y="2251636"/>
                  </a:cubicBezTo>
                  <a:cubicBezTo>
                    <a:pt x="1536163" y="2165023"/>
                    <a:pt x="1634168" y="2089864"/>
                    <a:pt x="1654551" y="1978095"/>
                  </a:cubicBezTo>
                  <a:cubicBezTo>
                    <a:pt x="1674840" y="1797878"/>
                    <a:pt x="1555949" y="1615190"/>
                    <a:pt x="1389310" y="1553361"/>
                  </a:cubicBezTo>
                  <a:cubicBezTo>
                    <a:pt x="1240930" y="1496120"/>
                    <a:pt x="1065301" y="1534668"/>
                    <a:pt x="955934" y="1644035"/>
                  </a:cubicBezTo>
                  <a:cubicBezTo>
                    <a:pt x="853408" y="1751130"/>
                    <a:pt x="798880" y="1919892"/>
                    <a:pt x="865235" y="2059158"/>
                  </a:cubicBezTo>
                  <a:cubicBezTo>
                    <a:pt x="917845" y="2157338"/>
                    <a:pt x="1011486" y="2228194"/>
                    <a:pt x="1057260" y="2333209"/>
                  </a:cubicBezTo>
                  <a:cubicBezTo>
                    <a:pt x="1068739" y="2385701"/>
                    <a:pt x="1073402" y="2458717"/>
                    <a:pt x="1020972" y="2492870"/>
                  </a:cubicBezTo>
                  <a:cubicBezTo>
                    <a:pt x="936631" y="2549795"/>
                    <a:pt x="831678" y="2549652"/>
                    <a:pt x="733580" y="2556363"/>
                  </a:cubicBezTo>
                  <a:cubicBezTo>
                    <a:pt x="487175" y="2560591"/>
                    <a:pt x="245278" y="2523757"/>
                    <a:pt x="3362" y="2473234"/>
                  </a:cubicBezTo>
                  <a:cubicBezTo>
                    <a:pt x="2245" y="1651865"/>
                    <a:pt x="1122" y="825932"/>
                    <a:pt x="0" y="0"/>
                  </a:cubicBezTo>
                  <a:close/>
                </a:path>
              </a:pathLst>
            </a:custGeom>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Freeform: Shape 16">
              <a:extLst>
                <a:ext uri="{FF2B5EF4-FFF2-40B4-BE49-F238E27FC236}">
                  <a16:creationId xmlns:a16="http://schemas.microsoft.com/office/drawing/2014/main" id="{BCC9144B-B4CB-0F42-B1CB-2608A8867BCF}"/>
                </a:ext>
              </a:extLst>
            </p:cNvPr>
            <p:cNvSpPr/>
            <p:nvPr/>
          </p:nvSpPr>
          <p:spPr>
            <a:xfrm>
              <a:off x="9075670" y="3494026"/>
              <a:ext cx="2543693" cy="3408539"/>
            </a:xfrm>
            <a:custGeom>
              <a:avLst/>
              <a:gdLst>
                <a:gd name="connsiteX0" fmla="*/ 80190 w 2543693"/>
                <a:gd name="connsiteY0" fmla="*/ 0 h 3408539"/>
                <a:gd name="connsiteX1" fmla="*/ 2542379 w 2543693"/>
                <a:gd name="connsiteY1" fmla="*/ 834 h 3408539"/>
                <a:gd name="connsiteX2" fmla="*/ 2543016 w 2543693"/>
                <a:gd name="connsiteY2" fmla="*/ 2307853 h 3408539"/>
                <a:gd name="connsiteX3" fmla="*/ 2540945 w 2543693"/>
                <a:gd name="connsiteY3" fmla="*/ 2474430 h 3408539"/>
                <a:gd name="connsiteX4" fmla="*/ 1764994 w 2543693"/>
                <a:gd name="connsiteY4" fmla="*/ 2395863 h 3408539"/>
                <a:gd name="connsiteX5" fmla="*/ 1491274 w 2543693"/>
                <a:gd name="connsiteY5" fmla="*/ 2482230 h 3408539"/>
                <a:gd name="connsiteX6" fmla="*/ 1489214 w 2543693"/>
                <a:gd name="connsiteY6" fmla="*/ 2657934 h 3408539"/>
                <a:gd name="connsiteX7" fmla="*/ 1706404 w 2543693"/>
                <a:gd name="connsiteY7" fmla="*/ 2979960 h 3408539"/>
                <a:gd name="connsiteX8" fmla="*/ 1428529 w 2543693"/>
                <a:gd name="connsiteY8" fmla="*/ 3390353 h 3408539"/>
                <a:gd name="connsiteX9" fmla="*/ 1099881 w 2543693"/>
                <a:gd name="connsiteY9" fmla="*/ 3348863 h 3408539"/>
                <a:gd name="connsiteX10" fmla="*/ 921411 w 2543693"/>
                <a:gd name="connsiteY10" fmla="*/ 2969839 h 3408539"/>
                <a:gd name="connsiteX11" fmla="*/ 1103618 w 2543693"/>
                <a:gd name="connsiteY11" fmla="*/ 2696239 h 3408539"/>
                <a:gd name="connsiteX12" fmla="*/ 1137608 w 2543693"/>
                <a:gd name="connsiteY12" fmla="*/ 2506883 h 3408539"/>
                <a:gd name="connsiteX13" fmla="*/ 1016553 w 2543693"/>
                <a:gd name="connsiteY13" fmla="*/ 2417735 h 3408539"/>
                <a:gd name="connsiteX14" fmla="*/ 633162 w 2543693"/>
                <a:gd name="connsiteY14" fmla="*/ 2394431 h 3408539"/>
                <a:gd name="connsiteX15" fmla="*/ 81035 w 2543693"/>
                <a:gd name="connsiteY15" fmla="*/ 2471317 h 3408539"/>
                <a:gd name="connsiteX16" fmla="*/ 9669 w 2543693"/>
                <a:gd name="connsiteY16" fmla="*/ 1976051 h 3408539"/>
                <a:gd name="connsiteX17" fmla="*/ 16015 w 2543693"/>
                <a:gd name="connsiteY17" fmla="*/ 1581287 h 3408539"/>
                <a:gd name="connsiteX18" fmla="*/ 97962 w 2543693"/>
                <a:gd name="connsiteY18" fmla="*/ 1421657 h 3408539"/>
                <a:gd name="connsiteX19" fmla="*/ 223471 w 2543693"/>
                <a:gd name="connsiteY19" fmla="*/ 1424098 h 3408539"/>
                <a:gd name="connsiteX20" fmla="*/ 358228 w 2543693"/>
                <a:gd name="connsiteY20" fmla="*/ 1522391 h 3408539"/>
                <a:gd name="connsiteX21" fmla="*/ 586588 w 2543693"/>
                <a:gd name="connsiteY21" fmla="*/ 1655031 h 3408539"/>
                <a:gd name="connsiteX22" fmla="*/ 930958 w 2543693"/>
                <a:gd name="connsiteY22" fmla="*/ 1498014 h 3408539"/>
                <a:gd name="connsiteX23" fmla="*/ 902888 w 2543693"/>
                <a:gd name="connsiteY23" fmla="*/ 954883 h 3408539"/>
                <a:gd name="connsiteX24" fmla="*/ 549043 w 2543693"/>
                <a:gd name="connsiteY24" fmla="*/ 838057 h 3408539"/>
                <a:gd name="connsiteX25" fmla="*/ 245799 w 2543693"/>
                <a:gd name="connsiteY25" fmla="*/ 1036200 h 3408539"/>
                <a:gd name="connsiteX26" fmla="*/ 86070 w 2543693"/>
                <a:gd name="connsiteY26" fmla="*/ 1040562 h 3408539"/>
                <a:gd name="connsiteX27" fmla="*/ 1261 w 2543693"/>
                <a:gd name="connsiteY27" fmla="*/ 741523 h 3408539"/>
                <a:gd name="connsiteX28" fmla="*/ 80190 w 2543693"/>
                <a:gd name="connsiteY28" fmla="*/ 0 h 340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543693" h="3408539">
                  <a:moveTo>
                    <a:pt x="80190" y="0"/>
                  </a:moveTo>
                  <a:cubicBezTo>
                    <a:pt x="901681" y="1040"/>
                    <a:pt x="1720888" y="-205"/>
                    <a:pt x="2542379" y="834"/>
                  </a:cubicBezTo>
                  <a:cubicBezTo>
                    <a:pt x="2541070" y="769839"/>
                    <a:pt x="2542040" y="1536564"/>
                    <a:pt x="2543016" y="2307853"/>
                  </a:cubicBezTo>
                  <a:cubicBezTo>
                    <a:pt x="2543086" y="2362619"/>
                    <a:pt x="2545440" y="2419670"/>
                    <a:pt x="2540945" y="2474430"/>
                  </a:cubicBezTo>
                  <a:cubicBezTo>
                    <a:pt x="2285301" y="2419341"/>
                    <a:pt x="2025116" y="2382501"/>
                    <a:pt x="1764994" y="2395863"/>
                  </a:cubicBezTo>
                  <a:cubicBezTo>
                    <a:pt x="1666880" y="2402585"/>
                    <a:pt x="1561924" y="2411580"/>
                    <a:pt x="1491274" y="2482230"/>
                  </a:cubicBezTo>
                  <a:cubicBezTo>
                    <a:pt x="1466244" y="2539246"/>
                    <a:pt x="1475453" y="2603151"/>
                    <a:pt x="1489214" y="2657934"/>
                  </a:cubicBezTo>
                  <a:cubicBezTo>
                    <a:pt x="1544130" y="2776664"/>
                    <a:pt x="1681132" y="2845295"/>
                    <a:pt x="1706404" y="2979960"/>
                  </a:cubicBezTo>
                  <a:cubicBezTo>
                    <a:pt x="1731733" y="3160263"/>
                    <a:pt x="1601891" y="3340370"/>
                    <a:pt x="1428529" y="3390353"/>
                  </a:cubicBezTo>
                  <a:cubicBezTo>
                    <a:pt x="1321322" y="3424446"/>
                    <a:pt x="1198081" y="3410598"/>
                    <a:pt x="1099881" y="3348863"/>
                  </a:cubicBezTo>
                  <a:cubicBezTo>
                    <a:pt x="972001" y="3275679"/>
                    <a:pt x="898777" y="3115852"/>
                    <a:pt x="921411" y="2969839"/>
                  </a:cubicBezTo>
                  <a:cubicBezTo>
                    <a:pt x="948656" y="2860341"/>
                    <a:pt x="1035271" y="2782865"/>
                    <a:pt x="1103618" y="2696239"/>
                  </a:cubicBezTo>
                  <a:cubicBezTo>
                    <a:pt x="1140060" y="2641519"/>
                    <a:pt x="1155944" y="2570800"/>
                    <a:pt x="1137608" y="2506883"/>
                  </a:cubicBezTo>
                  <a:cubicBezTo>
                    <a:pt x="1110167" y="2461210"/>
                    <a:pt x="1066773" y="2431490"/>
                    <a:pt x="1016553" y="2417735"/>
                  </a:cubicBezTo>
                  <a:cubicBezTo>
                    <a:pt x="891004" y="2383347"/>
                    <a:pt x="760943" y="2390029"/>
                    <a:pt x="633162" y="2394431"/>
                  </a:cubicBezTo>
                  <a:cubicBezTo>
                    <a:pt x="446062" y="2407885"/>
                    <a:pt x="263543" y="2435038"/>
                    <a:pt x="81035" y="2471317"/>
                  </a:cubicBezTo>
                  <a:cubicBezTo>
                    <a:pt x="48880" y="2306979"/>
                    <a:pt x="21289" y="2142646"/>
                    <a:pt x="9669" y="1976051"/>
                  </a:cubicBezTo>
                  <a:cubicBezTo>
                    <a:pt x="-1905" y="1845967"/>
                    <a:pt x="-6637" y="1713610"/>
                    <a:pt x="16015" y="1581287"/>
                  </a:cubicBezTo>
                  <a:cubicBezTo>
                    <a:pt x="29632" y="1521975"/>
                    <a:pt x="47806" y="1458104"/>
                    <a:pt x="97962" y="1421657"/>
                  </a:cubicBezTo>
                  <a:cubicBezTo>
                    <a:pt x="139031" y="1417145"/>
                    <a:pt x="182379" y="1410354"/>
                    <a:pt x="223471" y="1424098"/>
                  </a:cubicBezTo>
                  <a:cubicBezTo>
                    <a:pt x="278254" y="1437858"/>
                    <a:pt x="314828" y="1488107"/>
                    <a:pt x="358228" y="1522391"/>
                  </a:cubicBezTo>
                  <a:cubicBezTo>
                    <a:pt x="424476" y="1579522"/>
                    <a:pt x="495299" y="1645788"/>
                    <a:pt x="586588" y="1655031"/>
                  </a:cubicBezTo>
                  <a:cubicBezTo>
                    <a:pt x="716666" y="1662041"/>
                    <a:pt x="851221" y="1600600"/>
                    <a:pt x="930958" y="1498014"/>
                  </a:cubicBezTo>
                  <a:cubicBezTo>
                    <a:pt x="1053986" y="1343000"/>
                    <a:pt x="1046825" y="1094262"/>
                    <a:pt x="902888" y="954883"/>
                  </a:cubicBezTo>
                  <a:cubicBezTo>
                    <a:pt x="816054" y="858932"/>
                    <a:pt x="676802" y="815400"/>
                    <a:pt x="549043" y="838057"/>
                  </a:cubicBezTo>
                  <a:cubicBezTo>
                    <a:pt x="425854" y="865284"/>
                    <a:pt x="348407" y="974718"/>
                    <a:pt x="245799" y="1036200"/>
                  </a:cubicBezTo>
                  <a:cubicBezTo>
                    <a:pt x="195626" y="1058956"/>
                    <a:pt x="131749" y="1072566"/>
                    <a:pt x="86070" y="1040562"/>
                  </a:cubicBezTo>
                  <a:cubicBezTo>
                    <a:pt x="10666" y="960599"/>
                    <a:pt x="8237" y="844218"/>
                    <a:pt x="1261" y="741523"/>
                  </a:cubicBezTo>
                  <a:cubicBezTo>
                    <a:pt x="-3621" y="490506"/>
                    <a:pt x="30294" y="241820"/>
                    <a:pt x="80190" y="0"/>
                  </a:cubicBezTo>
                  <a:close/>
                </a:path>
              </a:pathLst>
            </a:cu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Freeform: Shape 15">
              <a:extLst>
                <a:ext uri="{FF2B5EF4-FFF2-40B4-BE49-F238E27FC236}">
                  <a16:creationId xmlns:a16="http://schemas.microsoft.com/office/drawing/2014/main" id="{48C506AD-DFA3-5244-B742-1A486E26AA96}"/>
                </a:ext>
              </a:extLst>
            </p:cNvPr>
            <p:cNvSpPr/>
            <p:nvPr/>
          </p:nvSpPr>
          <p:spPr>
            <a:xfrm>
              <a:off x="6670562" y="5032326"/>
              <a:ext cx="2558894" cy="3411702"/>
            </a:xfrm>
            <a:custGeom>
              <a:avLst/>
              <a:gdLst>
                <a:gd name="connsiteX0" fmla="*/ 1217555 w 2558894"/>
                <a:gd name="connsiteY0" fmla="*/ 699 h 3411702"/>
                <a:gd name="connsiteX1" fmla="*/ 1348193 w 2558894"/>
                <a:gd name="connsiteY1" fmla="*/ 16788 h 3411702"/>
                <a:gd name="connsiteX2" fmla="*/ 1590331 w 2558894"/>
                <a:gd name="connsiteY2" fmla="*/ 213333 h 3411702"/>
                <a:gd name="connsiteX3" fmla="*/ 1597535 w 2558894"/>
                <a:gd name="connsiteY3" fmla="*/ 526002 h 3411702"/>
                <a:gd name="connsiteX4" fmla="*/ 1406123 w 2558894"/>
                <a:gd name="connsiteY4" fmla="*/ 781389 h 3411702"/>
                <a:gd name="connsiteX5" fmla="*/ 1419999 w 2558894"/>
                <a:gd name="connsiteY5" fmla="*/ 941159 h 3411702"/>
                <a:gd name="connsiteX6" fmla="*/ 1582121 w 2558894"/>
                <a:gd name="connsiteY6" fmla="*/ 1016657 h 3411702"/>
                <a:gd name="connsiteX7" fmla="*/ 1908488 w 2558894"/>
                <a:gd name="connsiteY7" fmla="*/ 1028441 h 3411702"/>
                <a:gd name="connsiteX8" fmla="*/ 2476669 w 2558894"/>
                <a:gd name="connsiteY8" fmla="*/ 953778 h 3411702"/>
                <a:gd name="connsiteX9" fmla="*/ 2557279 w 2558894"/>
                <a:gd name="connsiteY9" fmla="*/ 1595167 h 3411702"/>
                <a:gd name="connsiteX10" fmla="*/ 2523399 w 2558894"/>
                <a:gd name="connsiteY10" fmla="*/ 1903225 h 3411702"/>
                <a:gd name="connsiteX11" fmla="*/ 2439065 w 2558894"/>
                <a:gd name="connsiteY11" fmla="*/ 1996698 h 3411702"/>
                <a:gd name="connsiteX12" fmla="*/ 2265576 w 2558894"/>
                <a:gd name="connsiteY12" fmla="*/ 1959985 h 3411702"/>
                <a:gd name="connsiteX13" fmla="*/ 1970956 w 2558894"/>
                <a:gd name="connsiteY13" fmla="*/ 1770226 h 3411702"/>
                <a:gd name="connsiteX14" fmla="*/ 1524099 w 2558894"/>
                <a:gd name="connsiteY14" fmla="*/ 2166816 h 3411702"/>
                <a:gd name="connsiteX15" fmla="*/ 1949073 w 2558894"/>
                <a:gd name="connsiteY15" fmla="*/ 2591791 h 3411702"/>
                <a:gd name="connsiteX16" fmla="*/ 2183991 w 2558894"/>
                <a:gd name="connsiteY16" fmla="*/ 2461974 h 3411702"/>
                <a:gd name="connsiteX17" fmla="*/ 2366452 w 2558894"/>
                <a:gd name="connsiteY17" fmla="*/ 2361766 h 3411702"/>
                <a:gd name="connsiteX18" fmla="*/ 2498866 w 2558894"/>
                <a:gd name="connsiteY18" fmla="*/ 2402998 h 3411702"/>
                <a:gd name="connsiteX19" fmla="*/ 2558501 w 2558894"/>
                <a:gd name="connsiteY19" fmla="*/ 2663236 h 3411702"/>
                <a:gd name="connsiteX20" fmla="*/ 2477198 w 2558894"/>
                <a:gd name="connsiteY20" fmla="*/ 3411702 h 3411702"/>
                <a:gd name="connsiteX21" fmla="*/ 3296 w 2558894"/>
                <a:gd name="connsiteY21" fmla="*/ 3408873 h 3411702"/>
                <a:gd name="connsiteX22" fmla="*/ 1573 w 2558894"/>
                <a:gd name="connsiteY22" fmla="*/ 1902623 h 3411702"/>
                <a:gd name="connsiteX23" fmla="*/ 2767 w 2558894"/>
                <a:gd name="connsiteY23" fmla="*/ 950949 h 3411702"/>
                <a:gd name="connsiteX24" fmla="*/ 374836 w 2558894"/>
                <a:gd name="connsiteY24" fmla="*/ 1012994 h 3411702"/>
                <a:gd name="connsiteX25" fmla="*/ 876924 w 2558894"/>
                <a:gd name="connsiteY25" fmla="*/ 1018132 h 3411702"/>
                <a:gd name="connsiteX26" fmla="*/ 1068514 w 2558894"/>
                <a:gd name="connsiteY26" fmla="*/ 917935 h 3411702"/>
                <a:gd name="connsiteX27" fmla="*/ 1034059 w 2558894"/>
                <a:gd name="connsiteY27" fmla="*/ 723909 h 3411702"/>
                <a:gd name="connsiteX28" fmla="*/ 878625 w 2558894"/>
                <a:gd name="connsiteY28" fmla="*/ 509205 h 3411702"/>
                <a:gd name="connsiteX29" fmla="*/ 896537 w 2558894"/>
                <a:gd name="connsiteY29" fmla="*/ 207976 h 3411702"/>
                <a:gd name="connsiteX30" fmla="*/ 1217555 w 2558894"/>
                <a:gd name="connsiteY30" fmla="*/ 699 h 341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558894" h="3411702">
                  <a:moveTo>
                    <a:pt x="1217555" y="699"/>
                  </a:moveTo>
                  <a:cubicBezTo>
                    <a:pt x="1261591" y="-1996"/>
                    <a:pt x="1305957" y="3047"/>
                    <a:pt x="1348193" y="16788"/>
                  </a:cubicBezTo>
                  <a:cubicBezTo>
                    <a:pt x="1450926" y="46574"/>
                    <a:pt x="1542293" y="115144"/>
                    <a:pt x="1590331" y="213333"/>
                  </a:cubicBezTo>
                  <a:cubicBezTo>
                    <a:pt x="1640649" y="309243"/>
                    <a:pt x="1661327" y="430223"/>
                    <a:pt x="1597535" y="526002"/>
                  </a:cubicBezTo>
                  <a:cubicBezTo>
                    <a:pt x="1545152" y="619512"/>
                    <a:pt x="1447087" y="681020"/>
                    <a:pt x="1406123" y="781389"/>
                  </a:cubicBezTo>
                  <a:cubicBezTo>
                    <a:pt x="1397057" y="836152"/>
                    <a:pt x="1397119" y="890924"/>
                    <a:pt x="1419999" y="941159"/>
                  </a:cubicBezTo>
                  <a:cubicBezTo>
                    <a:pt x="1461131" y="986850"/>
                    <a:pt x="1525053" y="1005181"/>
                    <a:pt x="1582121" y="1016657"/>
                  </a:cubicBezTo>
                  <a:cubicBezTo>
                    <a:pt x="1689408" y="1037319"/>
                    <a:pt x="1801233" y="1035165"/>
                    <a:pt x="1908488" y="1028441"/>
                  </a:cubicBezTo>
                  <a:cubicBezTo>
                    <a:pt x="2100182" y="1019531"/>
                    <a:pt x="2287286" y="987795"/>
                    <a:pt x="2476669" y="953778"/>
                  </a:cubicBezTo>
                  <a:cubicBezTo>
                    <a:pt x="2515709" y="1166067"/>
                    <a:pt x="2550185" y="1378351"/>
                    <a:pt x="2557279" y="1595167"/>
                  </a:cubicBezTo>
                  <a:cubicBezTo>
                    <a:pt x="2557400" y="1700148"/>
                    <a:pt x="2555240" y="1807409"/>
                    <a:pt x="2523399" y="1903225"/>
                  </a:cubicBezTo>
                  <a:cubicBezTo>
                    <a:pt x="2509753" y="1944289"/>
                    <a:pt x="2486988" y="1994471"/>
                    <a:pt x="2439065" y="1996698"/>
                  </a:cubicBezTo>
                  <a:cubicBezTo>
                    <a:pt x="2382017" y="2003480"/>
                    <a:pt x="2313552" y="2003401"/>
                    <a:pt x="2265576" y="1959985"/>
                  </a:cubicBezTo>
                  <a:cubicBezTo>
                    <a:pt x="2176489" y="1889135"/>
                    <a:pt x="2091930" y="1786339"/>
                    <a:pt x="1970956" y="1770226"/>
                  </a:cubicBezTo>
                  <a:cubicBezTo>
                    <a:pt x="1744989" y="1744863"/>
                    <a:pt x="1528408" y="1943166"/>
                    <a:pt x="1524099" y="2166816"/>
                  </a:cubicBezTo>
                  <a:cubicBezTo>
                    <a:pt x="1515232" y="2395026"/>
                    <a:pt x="1720864" y="2600659"/>
                    <a:pt x="1949073" y="2591791"/>
                  </a:cubicBezTo>
                  <a:cubicBezTo>
                    <a:pt x="2042641" y="2589616"/>
                    <a:pt x="2117878" y="2523518"/>
                    <a:pt x="2183991" y="2461974"/>
                  </a:cubicBezTo>
                  <a:cubicBezTo>
                    <a:pt x="2236432" y="2418673"/>
                    <a:pt x="2293422" y="2361683"/>
                    <a:pt x="2366452" y="2361766"/>
                  </a:cubicBezTo>
                  <a:cubicBezTo>
                    <a:pt x="2414375" y="2359539"/>
                    <a:pt x="2471423" y="2352758"/>
                    <a:pt x="2498866" y="2402998"/>
                  </a:cubicBezTo>
                  <a:cubicBezTo>
                    <a:pt x="2544599" y="2480644"/>
                    <a:pt x="2551553" y="2574222"/>
                    <a:pt x="2558501" y="2663236"/>
                  </a:cubicBezTo>
                  <a:cubicBezTo>
                    <a:pt x="2563353" y="2914283"/>
                    <a:pt x="2522560" y="3165278"/>
                    <a:pt x="2477198" y="3411702"/>
                  </a:cubicBezTo>
                  <a:cubicBezTo>
                    <a:pt x="1651043" y="3410758"/>
                    <a:pt x="827167" y="3407533"/>
                    <a:pt x="3296" y="3408873"/>
                  </a:cubicBezTo>
                  <a:cubicBezTo>
                    <a:pt x="2722" y="2906790"/>
                    <a:pt x="2148" y="2404706"/>
                    <a:pt x="1573" y="1902623"/>
                  </a:cubicBezTo>
                  <a:cubicBezTo>
                    <a:pt x="3493" y="1585400"/>
                    <a:pt x="-3717" y="1268166"/>
                    <a:pt x="2767" y="950949"/>
                  </a:cubicBezTo>
                  <a:cubicBezTo>
                    <a:pt x="126037" y="978476"/>
                    <a:pt x="251576" y="994595"/>
                    <a:pt x="374836" y="1012994"/>
                  </a:cubicBezTo>
                  <a:cubicBezTo>
                    <a:pt x="541454" y="1029160"/>
                    <a:pt x="710353" y="1043046"/>
                    <a:pt x="876924" y="1018132"/>
                  </a:cubicBezTo>
                  <a:cubicBezTo>
                    <a:pt x="947660" y="1006802"/>
                    <a:pt x="1029793" y="984074"/>
                    <a:pt x="1068514" y="917935"/>
                  </a:cubicBezTo>
                  <a:cubicBezTo>
                    <a:pt x="1091263" y="854059"/>
                    <a:pt x="1079766" y="778734"/>
                    <a:pt x="1034059" y="723909"/>
                  </a:cubicBezTo>
                  <a:cubicBezTo>
                    <a:pt x="990611" y="648547"/>
                    <a:pt x="915234" y="591406"/>
                    <a:pt x="878625" y="509205"/>
                  </a:cubicBezTo>
                  <a:cubicBezTo>
                    <a:pt x="826027" y="415575"/>
                    <a:pt x="848713" y="296926"/>
                    <a:pt x="896537" y="207976"/>
                  </a:cubicBezTo>
                  <a:cubicBezTo>
                    <a:pt x="956306" y="86517"/>
                    <a:pt x="1085447" y="8785"/>
                    <a:pt x="1217555" y="699"/>
                  </a:cubicBezTo>
                  <a:close/>
                </a:path>
              </a:pathLst>
            </a:custGeom>
            <a:solidFill>
              <a:schemeClr val="accent4"/>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Freeform: Shape 14">
              <a:extLst>
                <a:ext uri="{FF2B5EF4-FFF2-40B4-BE49-F238E27FC236}">
                  <a16:creationId xmlns:a16="http://schemas.microsoft.com/office/drawing/2014/main" id="{48D661D0-D213-EF4F-A092-42ADE5743325}"/>
                </a:ext>
              </a:extLst>
            </p:cNvPr>
            <p:cNvSpPr/>
            <p:nvPr/>
          </p:nvSpPr>
          <p:spPr>
            <a:xfrm>
              <a:off x="8211555" y="5901786"/>
              <a:ext cx="3410216" cy="2543823"/>
            </a:xfrm>
            <a:custGeom>
              <a:avLst/>
              <a:gdLst>
                <a:gd name="connsiteX0" fmla="*/ 1663606 w 3410216"/>
                <a:gd name="connsiteY0" fmla="*/ 24 h 2543823"/>
                <a:gd name="connsiteX1" fmla="*/ 1908402 w 3410216"/>
                <a:gd name="connsiteY1" fmla="*/ 37865 h 2543823"/>
                <a:gd name="connsiteX2" fmla="*/ 1990600 w 3410216"/>
                <a:gd name="connsiteY2" fmla="*/ 101839 h 2543823"/>
                <a:gd name="connsiteX3" fmla="*/ 1952046 w 3410216"/>
                <a:gd name="connsiteY3" fmla="*/ 277429 h 2543823"/>
                <a:gd name="connsiteX4" fmla="*/ 1769922 w 3410216"/>
                <a:gd name="connsiteY4" fmla="*/ 560046 h 2543823"/>
                <a:gd name="connsiteX5" fmla="*/ 1911810 w 3410216"/>
                <a:gd name="connsiteY5" fmla="*/ 925192 h 2543823"/>
                <a:gd name="connsiteX6" fmla="*/ 2320200 w 3410216"/>
                <a:gd name="connsiteY6" fmla="*/ 991860 h 2543823"/>
                <a:gd name="connsiteX7" fmla="*/ 2584255 w 3410216"/>
                <a:gd name="connsiteY7" fmla="*/ 563361 h 2543823"/>
                <a:gd name="connsiteX8" fmla="*/ 2410572 w 3410216"/>
                <a:gd name="connsiteY8" fmla="*/ 307665 h 2543823"/>
                <a:gd name="connsiteX9" fmla="*/ 2362406 w 3410216"/>
                <a:gd name="connsiteY9" fmla="*/ 100030 h 2543823"/>
                <a:gd name="connsiteX10" fmla="*/ 2510567 w 3410216"/>
                <a:gd name="connsiteY10" fmla="*/ 15820 h 2543823"/>
                <a:gd name="connsiteX11" fmla="*/ 3103653 w 3410216"/>
                <a:gd name="connsiteY11" fmla="*/ 30260 h 2543823"/>
                <a:gd name="connsiteX12" fmla="*/ 3407098 w 3410216"/>
                <a:gd name="connsiteY12" fmla="*/ 83109 h 2543823"/>
                <a:gd name="connsiteX13" fmla="*/ 3410216 w 3410216"/>
                <a:gd name="connsiteY13" fmla="*/ 2537504 h 2543823"/>
                <a:gd name="connsiteX14" fmla="*/ 2997357 w 3410216"/>
                <a:gd name="connsiteY14" fmla="*/ 2543823 h 2543823"/>
                <a:gd name="connsiteX15" fmla="*/ 953548 w 3410216"/>
                <a:gd name="connsiteY15" fmla="*/ 2541227 h 2543823"/>
                <a:gd name="connsiteX16" fmla="*/ 1032558 w 3410216"/>
                <a:gd name="connsiteY16" fmla="*/ 1891233 h 2543823"/>
                <a:gd name="connsiteX17" fmla="*/ 993366 w 3410216"/>
                <a:gd name="connsiteY17" fmla="*/ 1564995 h 2543823"/>
                <a:gd name="connsiteX18" fmla="*/ 915701 w 3410216"/>
                <a:gd name="connsiteY18" fmla="*/ 1478217 h 2543823"/>
                <a:gd name="connsiteX19" fmla="*/ 760602 w 3410216"/>
                <a:gd name="connsiteY19" fmla="*/ 1487144 h 2543823"/>
                <a:gd name="connsiteX20" fmla="*/ 432405 w 3410216"/>
                <a:gd name="connsiteY20" fmla="*/ 1701145 h 2543823"/>
                <a:gd name="connsiteX21" fmla="*/ 7727 w 3410216"/>
                <a:gd name="connsiteY21" fmla="*/ 1381260 h 2543823"/>
                <a:gd name="connsiteX22" fmla="*/ 221605 w 3410216"/>
                <a:gd name="connsiteY22" fmla="*/ 957260 h 2543823"/>
                <a:gd name="connsiteX23" fmla="*/ 531820 w 3410216"/>
                <a:gd name="connsiteY23" fmla="*/ 953092 h 2543823"/>
                <a:gd name="connsiteX24" fmla="*/ 760150 w 3410216"/>
                <a:gd name="connsiteY24" fmla="*/ 1131303 h 2543823"/>
                <a:gd name="connsiteX25" fmla="*/ 944911 w 3410216"/>
                <a:gd name="connsiteY25" fmla="*/ 1129256 h 2543823"/>
                <a:gd name="connsiteX26" fmla="*/ 1006346 w 3410216"/>
                <a:gd name="connsiteY26" fmla="*/ 1008440 h 2543823"/>
                <a:gd name="connsiteX27" fmla="*/ 1031040 w 3410216"/>
                <a:gd name="connsiteY27" fmla="*/ 695969 h 2543823"/>
                <a:gd name="connsiteX28" fmla="*/ 952702 w 3410216"/>
                <a:gd name="connsiteY28" fmla="*/ 79991 h 2543823"/>
                <a:gd name="connsiteX29" fmla="*/ 1579886 w 3410216"/>
                <a:gd name="connsiteY29" fmla="*/ 951 h 2543823"/>
                <a:gd name="connsiteX30" fmla="*/ 1663606 w 3410216"/>
                <a:gd name="connsiteY30" fmla="*/ 24 h 254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10216" h="2543823">
                  <a:moveTo>
                    <a:pt x="1663606" y="24"/>
                  </a:moveTo>
                  <a:cubicBezTo>
                    <a:pt x="1747114" y="451"/>
                    <a:pt x="1829667" y="6971"/>
                    <a:pt x="1908402" y="37865"/>
                  </a:cubicBezTo>
                  <a:cubicBezTo>
                    <a:pt x="1940354" y="51592"/>
                    <a:pt x="1963199" y="78993"/>
                    <a:pt x="1990600" y="101839"/>
                  </a:cubicBezTo>
                  <a:cubicBezTo>
                    <a:pt x="1997522" y="163435"/>
                    <a:pt x="1995325" y="229582"/>
                    <a:pt x="1952046" y="277429"/>
                  </a:cubicBezTo>
                  <a:cubicBezTo>
                    <a:pt x="1890577" y="370873"/>
                    <a:pt x="1792588" y="446023"/>
                    <a:pt x="1769922" y="560046"/>
                  </a:cubicBezTo>
                  <a:cubicBezTo>
                    <a:pt x="1751848" y="696885"/>
                    <a:pt x="1806772" y="838379"/>
                    <a:pt x="1911810" y="925192"/>
                  </a:cubicBezTo>
                  <a:cubicBezTo>
                    <a:pt x="2023700" y="1018856"/>
                    <a:pt x="2185685" y="1044153"/>
                    <a:pt x="2320200" y="991860"/>
                  </a:cubicBezTo>
                  <a:cubicBezTo>
                    <a:pt x="2491199" y="930489"/>
                    <a:pt x="2614137" y="743601"/>
                    <a:pt x="2584255" y="563361"/>
                  </a:cubicBezTo>
                  <a:cubicBezTo>
                    <a:pt x="2561312" y="458405"/>
                    <a:pt x="2476817" y="383023"/>
                    <a:pt x="2410572" y="307665"/>
                  </a:cubicBezTo>
                  <a:cubicBezTo>
                    <a:pt x="2355757" y="252851"/>
                    <a:pt x="2351091" y="170728"/>
                    <a:pt x="2362406" y="100030"/>
                  </a:cubicBezTo>
                  <a:cubicBezTo>
                    <a:pt x="2389709" y="45320"/>
                    <a:pt x="2455839" y="29436"/>
                    <a:pt x="2510567" y="15820"/>
                  </a:cubicBezTo>
                  <a:cubicBezTo>
                    <a:pt x="2706695" y="-15866"/>
                    <a:pt x="2907455" y="7200"/>
                    <a:pt x="3103653" y="30260"/>
                  </a:cubicBezTo>
                  <a:cubicBezTo>
                    <a:pt x="3204036" y="44073"/>
                    <a:pt x="3306703" y="60171"/>
                    <a:pt x="3407098" y="83109"/>
                  </a:cubicBezTo>
                  <a:cubicBezTo>
                    <a:pt x="3405857" y="901998"/>
                    <a:pt x="3409179" y="1720893"/>
                    <a:pt x="3410216" y="2537504"/>
                  </a:cubicBezTo>
                  <a:cubicBezTo>
                    <a:pt x="3273365" y="2546454"/>
                    <a:pt x="3134213" y="2539435"/>
                    <a:pt x="2997357" y="2543823"/>
                  </a:cubicBezTo>
                  <a:cubicBezTo>
                    <a:pt x="2315324" y="2540675"/>
                    <a:pt x="1633297" y="2542090"/>
                    <a:pt x="953548" y="2541227"/>
                  </a:cubicBezTo>
                  <a:cubicBezTo>
                    <a:pt x="994334" y="2326862"/>
                    <a:pt x="1028274" y="2110206"/>
                    <a:pt x="1032558" y="1891233"/>
                  </a:cubicBezTo>
                  <a:cubicBezTo>
                    <a:pt x="1032419" y="1781743"/>
                    <a:pt x="1032280" y="1672253"/>
                    <a:pt x="993366" y="1564995"/>
                  </a:cubicBezTo>
                  <a:cubicBezTo>
                    <a:pt x="979634" y="1528481"/>
                    <a:pt x="959049" y="1485115"/>
                    <a:pt x="915701" y="1478217"/>
                  </a:cubicBezTo>
                  <a:cubicBezTo>
                    <a:pt x="865507" y="1469029"/>
                    <a:pt x="813046" y="1471244"/>
                    <a:pt x="760602" y="1487144"/>
                  </a:cubicBezTo>
                  <a:cubicBezTo>
                    <a:pt x="642058" y="1541739"/>
                    <a:pt x="569238" y="1678508"/>
                    <a:pt x="432405" y="1701145"/>
                  </a:cubicBezTo>
                  <a:cubicBezTo>
                    <a:pt x="238549" y="1725990"/>
                    <a:pt x="44467" y="1572914"/>
                    <a:pt x="7727" y="1381260"/>
                  </a:cubicBezTo>
                  <a:cubicBezTo>
                    <a:pt x="-28984" y="1212417"/>
                    <a:pt x="68871" y="1032340"/>
                    <a:pt x="221605" y="957260"/>
                  </a:cubicBezTo>
                  <a:cubicBezTo>
                    <a:pt x="315067" y="909477"/>
                    <a:pt x="438220" y="891385"/>
                    <a:pt x="531820" y="953092"/>
                  </a:cubicBezTo>
                  <a:cubicBezTo>
                    <a:pt x="618558" y="998823"/>
                    <a:pt x="673413" y="1085572"/>
                    <a:pt x="760150" y="1131303"/>
                  </a:cubicBezTo>
                  <a:cubicBezTo>
                    <a:pt x="819480" y="1149626"/>
                    <a:pt x="887917" y="1154275"/>
                    <a:pt x="944911" y="1129256"/>
                  </a:cubicBezTo>
                  <a:cubicBezTo>
                    <a:pt x="979089" y="1099646"/>
                    <a:pt x="994995" y="1051765"/>
                    <a:pt x="1006346" y="1008440"/>
                  </a:cubicBezTo>
                  <a:cubicBezTo>
                    <a:pt x="1031307" y="905825"/>
                    <a:pt x="1035735" y="800903"/>
                    <a:pt x="1031040" y="695969"/>
                  </a:cubicBezTo>
                  <a:cubicBezTo>
                    <a:pt x="1021655" y="490664"/>
                    <a:pt x="991738" y="283052"/>
                    <a:pt x="952702" y="79991"/>
                  </a:cubicBezTo>
                  <a:cubicBezTo>
                    <a:pt x="1155660" y="36909"/>
                    <a:pt x="1367758" y="7525"/>
                    <a:pt x="1579886" y="951"/>
                  </a:cubicBezTo>
                  <a:cubicBezTo>
                    <a:pt x="1607828" y="416"/>
                    <a:pt x="1635770" y="-118"/>
                    <a:pt x="1663606" y="24"/>
                  </a:cubicBezTo>
                  <a:close/>
                </a:path>
              </a:pathLst>
            </a:custGeom>
            <a:solidFill>
              <a:schemeClr val="accent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26" name="Picture 25" descr="A close up of a sign&#10;&#10;Description automatically generated">
            <a:extLst>
              <a:ext uri="{FF2B5EF4-FFF2-40B4-BE49-F238E27FC236}">
                <a16:creationId xmlns:a16="http://schemas.microsoft.com/office/drawing/2014/main" id="{8180689B-75D8-E048-95ED-A610BDCB5802}"/>
              </a:ext>
            </a:extLst>
          </p:cNvPr>
          <p:cNvPicPr>
            <a:picLocks noChangeAspect="1"/>
          </p:cNvPicPr>
          <p:nvPr userDrawn="1"/>
        </p:nvPicPr>
        <p:blipFill>
          <a:blip r:embed="rId2"/>
          <a:stretch>
            <a:fillRect/>
          </a:stretch>
        </p:blipFill>
        <p:spPr>
          <a:xfrm>
            <a:off x="11124348" y="5849614"/>
            <a:ext cx="823892" cy="823892"/>
          </a:xfrm>
          <a:prstGeom prst="rect">
            <a:avLst/>
          </a:prstGeom>
        </p:spPr>
      </p:pic>
      <p:sp>
        <p:nvSpPr>
          <p:cNvPr id="27" name="Text Placeholder 21">
            <a:extLst>
              <a:ext uri="{FF2B5EF4-FFF2-40B4-BE49-F238E27FC236}">
                <a16:creationId xmlns:a16="http://schemas.microsoft.com/office/drawing/2014/main" id="{7DD3A416-D385-8740-8F67-451B75DE77F7}"/>
              </a:ext>
            </a:extLst>
          </p:cNvPr>
          <p:cNvSpPr>
            <a:spLocks noGrp="1"/>
          </p:cNvSpPr>
          <p:nvPr>
            <p:ph type="body" sz="quarter" idx="11" hasCustomPrompt="1"/>
          </p:nvPr>
        </p:nvSpPr>
        <p:spPr>
          <a:xfrm>
            <a:off x="520862" y="452108"/>
            <a:ext cx="11169568"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28" name="Text Placeholder 27">
            <a:extLst>
              <a:ext uri="{FF2B5EF4-FFF2-40B4-BE49-F238E27FC236}">
                <a16:creationId xmlns:a16="http://schemas.microsoft.com/office/drawing/2014/main" id="{93BD15C9-8299-4D42-84B5-3B590FC5E07A}"/>
              </a:ext>
            </a:extLst>
          </p:cNvPr>
          <p:cNvSpPr>
            <a:spLocks noGrp="1"/>
          </p:cNvSpPr>
          <p:nvPr>
            <p:ph type="body" sz="quarter" idx="18" hasCustomPrompt="1"/>
          </p:nvPr>
        </p:nvSpPr>
        <p:spPr>
          <a:xfrm>
            <a:off x="788862" y="2130770"/>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1</a:t>
            </a:r>
          </a:p>
        </p:txBody>
      </p:sp>
      <p:sp>
        <p:nvSpPr>
          <p:cNvPr id="29" name="Text Placeholder 27">
            <a:extLst>
              <a:ext uri="{FF2B5EF4-FFF2-40B4-BE49-F238E27FC236}">
                <a16:creationId xmlns:a16="http://schemas.microsoft.com/office/drawing/2014/main" id="{F0F1E208-3AFD-8949-91C0-84A6364E5D6B}"/>
              </a:ext>
            </a:extLst>
          </p:cNvPr>
          <p:cNvSpPr>
            <a:spLocks noGrp="1"/>
          </p:cNvSpPr>
          <p:nvPr>
            <p:ph type="body" sz="quarter" idx="14" hasCustomPrompt="1"/>
          </p:nvPr>
        </p:nvSpPr>
        <p:spPr>
          <a:xfrm>
            <a:off x="787404" y="2544068"/>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0" name="Text Placeholder 27">
            <a:extLst>
              <a:ext uri="{FF2B5EF4-FFF2-40B4-BE49-F238E27FC236}">
                <a16:creationId xmlns:a16="http://schemas.microsoft.com/office/drawing/2014/main" id="{56338BFC-E33D-2242-959B-18C7E241B609}"/>
              </a:ext>
            </a:extLst>
          </p:cNvPr>
          <p:cNvSpPr>
            <a:spLocks noGrp="1"/>
          </p:cNvSpPr>
          <p:nvPr>
            <p:ph type="body" sz="quarter" idx="19" hasCustomPrompt="1"/>
          </p:nvPr>
        </p:nvSpPr>
        <p:spPr>
          <a:xfrm>
            <a:off x="787061" y="4088481"/>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3</a:t>
            </a:r>
          </a:p>
        </p:txBody>
      </p:sp>
      <p:sp>
        <p:nvSpPr>
          <p:cNvPr id="31" name="Text Placeholder 27">
            <a:extLst>
              <a:ext uri="{FF2B5EF4-FFF2-40B4-BE49-F238E27FC236}">
                <a16:creationId xmlns:a16="http://schemas.microsoft.com/office/drawing/2014/main" id="{04F1D42A-D3F9-2E42-8556-1E21502203CC}"/>
              </a:ext>
            </a:extLst>
          </p:cNvPr>
          <p:cNvSpPr>
            <a:spLocks noGrp="1"/>
          </p:cNvSpPr>
          <p:nvPr>
            <p:ph type="body" sz="quarter" idx="20" hasCustomPrompt="1"/>
          </p:nvPr>
        </p:nvSpPr>
        <p:spPr>
          <a:xfrm>
            <a:off x="785603" y="4501779"/>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2" name="Text Placeholder 27">
            <a:extLst>
              <a:ext uri="{FF2B5EF4-FFF2-40B4-BE49-F238E27FC236}">
                <a16:creationId xmlns:a16="http://schemas.microsoft.com/office/drawing/2014/main" id="{CBE09F26-D6A3-1745-A212-9B6947A3DBBD}"/>
              </a:ext>
            </a:extLst>
          </p:cNvPr>
          <p:cNvSpPr>
            <a:spLocks noGrp="1"/>
          </p:cNvSpPr>
          <p:nvPr>
            <p:ph type="body" sz="quarter" idx="21" hasCustomPrompt="1"/>
          </p:nvPr>
        </p:nvSpPr>
        <p:spPr>
          <a:xfrm>
            <a:off x="8096499" y="2107066"/>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2</a:t>
            </a:r>
          </a:p>
        </p:txBody>
      </p:sp>
      <p:sp>
        <p:nvSpPr>
          <p:cNvPr id="33" name="Text Placeholder 27">
            <a:extLst>
              <a:ext uri="{FF2B5EF4-FFF2-40B4-BE49-F238E27FC236}">
                <a16:creationId xmlns:a16="http://schemas.microsoft.com/office/drawing/2014/main" id="{D240A4DE-AD99-7D4E-947C-9305EE742361}"/>
              </a:ext>
            </a:extLst>
          </p:cNvPr>
          <p:cNvSpPr>
            <a:spLocks noGrp="1"/>
          </p:cNvSpPr>
          <p:nvPr>
            <p:ph type="body" sz="quarter" idx="22" hasCustomPrompt="1"/>
          </p:nvPr>
        </p:nvSpPr>
        <p:spPr>
          <a:xfrm>
            <a:off x="8095041" y="2520364"/>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4" name="Text Placeholder 27">
            <a:extLst>
              <a:ext uri="{FF2B5EF4-FFF2-40B4-BE49-F238E27FC236}">
                <a16:creationId xmlns:a16="http://schemas.microsoft.com/office/drawing/2014/main" id="{CD239FC1-D8D1-FE49-9C53-17B4E5857DF2}"/>
              </a:ext>
            </a:extLst>
          </p:cNvPr>
          <p:cNvSpPr>
            <a:spLocks noGrp="1"/>
          </p:cNvSpPr>
          <p:nvPr>
            <p:ph type="body" sz="quarter" idx="23" hasCustomPrompt="1"/>
          </p:nvPr>
        </p:nvSpPr>
        <p:spPr>
          <a:xfrm>
            <a:off x="8095041" y="4050547"/>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4</a:t>
            </a:r>
          </a:p>
        </p:txBody>
      </p:sp>
      <p:sp>
        <p:nvSpPr>
          <p:cNvPr id="35" name="Text Placeholder 27">
            <a:extLst>
              <a:ext uri="{FF2B5EF4-FFF2-40B4-BE49-F238E27FC236}">
                <a16:creationId xmlns:a16="http://schemas.microsoft.com/office/drawing/2014/main" id="{20D20BD7-1829-134F-A053-4748BA9A3847}"/>
              </a:ext>
            </a:extLst>
          </p:cNvPr>
          <p:cNvSpPr>
            <a:spLocks noGrp="1"/>
          </p:cNvSpPr>
          <p:nvPr>
            <p:ph type="body" sz="quarter" idx="24" hasCustomPrompt="1"/>
          </p:nvPr>
        </p:nvSpPr>
        <p:spPr>
          <a:xfrm>
            <a:off x="8093583" y="4463845"/>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53" name="Text Placeholder 27">
            <a:extLst>
              <a:ext uri="{FF2B5EF4-FFF2-40B4-BE49-F238E27FC236}">
                <a16:creationId xmlns:a16="http://schemas.microsoft.com/office/drawing/2014/main" id="{26E64D21-84FA-5E46-9B3F-50758B80302F}"/>
              </a:ext>
            </a:extLst>
          </p:cNvPr>
          <p:cNvSpPr>
            <a:spLocks noGrp="1"/>
          </p:cNvSpPr>
          <p:nvPr>
            <p:ph type="body" sz="quarter" idx="17" hasCustomPrompt="1"/>
          </p:nvPr>
        </p:nvSpPr>
        <p:spPr>
          <a:xfrm>
            <a:off x="4719781" y="2262617"/>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54" name="Text Placeholder 27">
            <a:extLst>
              <a:ext uri="{FF2B5EF4-FFF2-40B4-BE49-F238E27FC236}">
                <a16:creationId xmlns:a16="http://schemas.microsoft.com/office/drawing/2014/main" id="{BA2E894B-47B9-A544-99B8-0D18A23D1A3B}"/>
              </a:ext>
            </a:extLst>
          </p:cNvPr>
          <p:cNvSpPr>
            <a:spLocks noGrp="1"/>
          </p:cNvSpPr>
          <p:nvPr>
            <p:ph type="body" sz="quarter" idx="25" hasCustomPrompt="1"/>
          </p:nvPr>
        </p:nvSpPr>
        <p:spPr>
          <a:xfrm>
            <a:off x="6628165" y="2262616"/>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55" name="Text Placeholder 27">
            <a:extLst>
              <a:ext uri="{FF2B5EF4-FFF2-40B4-BE49-F238E27FC236}">
                <a16:creationId xmlns:a16="http://schemas.microsoft.com/office/drawing/2014/main" id="{B0568645-1056-954E-8978-B102A0033031}"/>
              </a:ext>
            </a:extLst>
          </p:cNvPr>
          <p:cNvSpPr>
            <a:spLocks noGrp="1"/>
          </p:cNvSpPr>
          <p:nvPr>
            <p:ph type="body" sz="quarter" idx="26" hasCustomPrompt="1"/>
          </p:nvPr>
        </p:nvSpPr>
        <p:spPr>
          <a:xfrm>
            <a:off x="4672798" y="4642658"/>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56" name="Text Placeholder 27">
            <a:extLst>
              <a:ext uri="{FF2B5EF4-FFF2-40B4-BE49-F238E27FC236}">
                <a16:creationId xmlns:a16="http://schemas.microsoft.com/office/drawing/2014/main" id="{FB83A86A-56BC-E744-B21E-DEA817FF0EBB}"/>
              </a:ext>
            </a:extLst>
          </p:cNvPr>
          <p:cNvSpPr>
            <a:spLocks noGrp="1"/>
          </p:cNvSpPr>
          <p:nvPr>
            <p:ph type="body" sz="quarter" idx="27" hasCustomPrompt="1"/>
          </p:nvPr>
        </p:nvSpPr>
        <p:spPr>
          <a:xfrm>
            <a:off x="6628165" y="4620356"/>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Tree>
    <p:extLst>
      <p:ext uri="{BB962C8B-B14F-4D97-AF65-F5344CB8AC3E}">
        <p14:creationId xmlns:p14="http://schemas.microsoft.com/office/powerpoint/2010/main" val="293027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 Point Infographic 13">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DA29032-02A0-EB49-A05B-F750C6BB465D}"/>
              </a:ext>
            </a:extLst>
          </p:cNvPr>
          <p:cNvGrpSpPr/>
          <p:nvPr userDrawn="1"/>
        </p:nvGrpSpPr>
        <p:grpSpPr>
          <a:xfrm>
            <a:off x="4621244" y="2114328"/>
            <a:ext cx="2949514" cy="2951869"/>
            <a:chOff x="7030123" y="2932613"/>
            <a:chExt cx="3899153" cy="3902267"/>
          </a:xfrm>
        </p:grpSpPr>
        <p:sp>
          <p:nvSpPr>
            <p:cNvPr id="7" name="Freeform 3">
              <a:extLst>
                <a:ext uri="{FF2B5EF4-FFF2-40B4-BE49-F238E27FC236}">
                  <a16:creationId xmlns:a16="http://schemas.microsoft.com/office/drawing/2014/main" id="{90E43081-B0B2-6845-A72D-8C27F41C2BFD}"/>
                </a:ext>
              </a:extLst>
            </p:cNvPr>
            <p:cNvSpPr>
              <a:spLocks/>
            </p:cNvSpPr>
            <p:nvPr/>
          </p:nvSpPr>
          <p:spPr bwMode="auto">
            <a:xfrm rot="21574992">
              <a:off x="8984027" y="2932613"/>
              <a:ext cx="1939413" cy="2545478"/>
            </a:xfrm>
            <a:custGeom>
              <a:avLst/>
              <a:gdLst>
                <a:gd name="T0" fmla="*/ 524 w 524"/>
                <a:gd name="T1" fmla="*/ 526 h 688"/>
                <a:gd name="T2" fmla="*/ 0 w 524"/>
                <a:gd name="T3" fmla="*/ 0 h 688"/>
                <a:gd name="T4" fmla="*/ 0 w 524"/>
                <a:gd name="T5" fmla="*/ 108 h 688"/>
                <a:gd name="T6" fmla="*/ 24 w 524"/>
                <a:gd name="T7" fmla="*/ 96 h 688"/>
                <a:gd name="T8" fmla="*/ 31 w 524"/>
                <a:gd name="T9" fmla="*/ 91 h 688"/>
                <a:gd name="T10" fmla="*/ 31 w 524"/>
                <a:gd name="T11" fmla="*/ 91 h 688"/>
                <a:gd name="T12" fmla="*/ 31 w 524"/>
                <a:gd name="T13" fmla="*/ 91 h 688"/>
                <a:gd name="T14" fmla="*/ 70 w 524"/>
                <a:gd name="T15" fmla="*/ 77 h 688"/>
                <a:gd name="T16" fmla="*/ 145 w 524"/>
                <a:gd name="T17" fmla="*/ 147 h 688"/>
                <a:gd name="T18" fmla="*/ 76 w 524"/>
                <a:gd name="T19" fmla="*/ 222 h 688"/>
                <a:gd name="T20" fmla="*/ 28 w 524"/>
                <a:gd name="T21" fmla="*/ 207 h 688"/>
                <a:gd name="T22" fmla="*/ 20 w 524"/>
                <a:gd name="T23" fmla="*/ 199 h 688"/>
                <a:gd name="T24" fmla="*/ 0 w 524"/>
                <a:gd name="T25" fmla="*/ 188 h 688"/>
                <a:gd name="T26" fmla="*/ 0 w 524"/>
                <a:gd name="T27" fmla="*/ 282 h 688"/>
                <a:gd name="T28" fmla="*/ 242 w 524"/>
                <a:gd name="T29" fmla="*/ 526 h 688"/>
                <a:gd name="T30" fmla="*/ 242 w 524"/>
                <a:gd name="T31" fmla="*/ 532 h 688"/>
                <a:gd name="T32" fmla="*/ 345 w 524"/>
                <a:gd name="T33" fmla="*/ 532 h 688"/>
                <a:gd name="T34" fmla="*/ 335 w 524"/>
                <a:gd name="T35" fmla="*/ 568 h 688"/>
                <a:gd name="T36" fmla="*/ 329 w 524"/>
                <a:gd name="T37" fmla="*/ 575 h 688"/>
                <a:gd name="T38" fmla="*/ 329 w 524"/>
                <a:gd name="T39" fmla="*/ 576 h 688"/>
                <a:gd name="T40" fmla="*/ 329 w 524"/>
                <a:gd name="T41" fmla="*/ 576 h 688"/>
                <a:gd name="T42" fmla="*/ 317 w 524"/>
                <a:gd name="T43" fmla="*/ 615 h 688"/>
                <a:gd name="T44" fmla="*/ 390 w 524"/>
                <a:gd name="T45" fmla="*/ 688 h 688"/>
                <a:gd name="T46" fmla="*/ 463 w 524"/>
                <a:gd name="T47" fmla="*/ 615 h 688"/>
                <a:gd name="T48" fmla="*/ 445 w 524"/>
                <a:gd name="T49" fmla="*/ 568 h 688"/>
                <a:gd name="T50" fmla="*/ 437 w 524"/>
                <a:gd name="T51" fmla="*/ 560 h 688"/>
                <a:gd name="T52" fmla="*/ 424 w 524"/>
                <a:gd name="T53" fmla="*/ 532 h 688"/>
                <a:gd name="T54" fmla="*/ 523 w 524"/>
                <a:gd name="T55" fmla="*/ 532 h 688"/>
                <a:gd name="T56" fmla="*/ 524 w 524"/>
                <a:gd name="T57" fmla="*/ 526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24" h="688">
                  <a:moveTo>
                    <a:pt x="524" y="526"/>
                  </a:moveTo>
                  <a:cubicBezTo>
                    <a:pt x="524" y="236"/>
                    <a:pt x="289" y="2"/>
                    <a:pt x="0" y="0"/>
                  </a:cubicBezTo>
                  <a:cubicBezTo>
                    <a:pt x="0" y="108"/>
                    <a:pt x="0" y="108"/>
                    <a:pt x="0" y="108"/>
                  </a:cubicBezTo>
                  <a:cubicBezTo>
                    <a:pt x="7" y="107"/>
                    <a:pt x="15" y="103"/>
                    <a:pt x="24" y="96"/>
                  </a:cubicBezTo>
                  <a:cubicBezTo>
                    <a:pt x="26" y="94"/>
                    <a:pt x="28" y="93"/>
                    <a:pt x="31" y="91"/>
                  </a:cubicBezTo>
                  <a:cubicBezTo>
                    <a:pt x="31" y="91"/>
                    <a:pt x="31" y="91"/>
                    <a:pt x="31" y="91"/>
                  </a:cubicBezTo>
                  <a:cubicBezTo>
                    <a:pt x="31" y="91"/>
                    <a:pt x="31" y="91"/>
                    <a:pt x="31" y="91"/>
                  </a:cubicBezTo>
                  <a:cubicBezTo>
                    <a:pt x="42" y="83"/>
                    <a:pt x="55" y="78"/>
                    <a:pt x="70" y="77"/>
                  </a:cubicBezTo>
                  <a:cubicBezTo>
                    <a:pt x="110" y="75"/>
                    <a:pt x="144" y="107"/>
                    <a:pt x="145" y="147"/>
                  </a:cubicBezTo>
                  <a:cubicBezTo>
                    <a:pt x="147" y="187"/>
                    <a:pt x="116" y="220"/>
                    <a:pt x="76" y="222"/>
                  </a:cubicBezTo>
                  <a:cubicBezTo>
                    <a:pt x="58" y="223"/>
                    <a:pt x="41" y="217"/>
                    <a:pt x="28" y="207"/>
                  </a:cubicBezTo>
                  <a:cubicBezTo>
                    <a:pt x="25" y="204"/>
                    <a:pt x="22" y="202"/>
                    <a:pt x="20" y="199"/>
                  </a:cubicBezTo>
                  <a:cubicBezTo>
                    <a:pt x="20" y="199"/>
                    <a:pt x="11" y="191"/>
                    <a:pt x="0" y="188"/>
                  </a:cubicBezTo>
                  <a:cubicBezTo>
                    <a:pt x="0" y="282"/>
                    <a:pt x="0" y="282"/>
                    <a:pt x="0" y="282"/>
                  </a:cubicBezTo>
                  <a:cubicBezTo>
                    <a:pt x="134" y="283"/>
                    <a:pt x="242" y="392"/>
                    <a:pt x="242" y="526"/>
                  </a:cubicBezTo>
                  <a:cubicBezTo>
                    <a:pt x="242" y="528"/>
                    <a:pt x="242" y="530"/>
                    <a:pt x="242" y="532"/>
                  </a:cubicBezTo>
                  <a:cubicBezTo>
                    <a:pt x="345" y="532"/>
                    <a:pt x="345" y="532"/>
                    <a:pt x="345" y="532"/>
                  </a:cubicBezTo>
                  <a:cubicBezTo>
                    <a:pt x="347" y="541"/>
                    <a:pt x="345" y="553"/>
                    <a:pt x="335" y="568"/>
                  </a:cubicBezTo>
                  <a:cubicBezTo>
                    <a:pt x="333" y="570"/>
                    <a:pt x="331" y="573"/>
                    <a:pt x="329" y="575"/>
                  </a:cubicBezTo>
                  <a:cubicBezTo>
                    <a:pt x="329" y="575"/>
                    <a:pt x="329" y="575"/>
                    <a:pt x="329" y="576"/>
                  </a:cubicBezTo>
                  <a:cubicBezTo>
                    <a:pt x="329" y="576"/>
                    <a:pt x="329" y="576"/>
                    <a:pt x="329" y="576"/>
                  </a:cubicBezTo>
                  <a:cubicBezTo>
                    <a:pt x="322" y="587"/>
                    <a:pt x="317" y="601"/>
                    <a:pt x="317" y="615"/>
                  </a:cubicBezTo>
                  <a:cubicBezTo>
                    <a:pt x="317" y="655"/>
                    <a:pt x="350" y="688"/>
                    <a:pt x="390" y="688"/>
                  </a:cubicBezTo>
                  <a:cubicBezTo>
                    <a:pt x="430" y="688"/>
                    <a:pt x="463" y="655"/>
                    <a:pt x="463" y="615"/>
                  </a:cubicBezTo>
                  <a:cubicBezTo>
                    <a:pt x="463" y="597"/>
                    <a:pt x="456" y="581"/>
                    <a:pt x="445" y="568"/>
                  </a:cubicBezTo>
                  <a:cubicBezTo>
                    <a:pt x="443" y="565"/>
                    <a:pt x="440" y="562"/>
                    <a:pt x="437" y="560"/>
                  </a:cubicBezTo>
                  <a:cubicBezTo>
                    <a:pt x="437" y="560"/>
                    <a:pt x="424" y="547"/>
                    <a:pt x="424" y="532"/>
                  </a:cubicBezTo>
                  <a:cubicBezTo>
                    <a:pt x="523" y="532"/>
                    <a:pt x="523" y="532"/>
                    <a:pt x="523" y="532"/>
                  </a:cubicBezTo>
                  <a:cubicBezTo>
                    <a:pt x="524" y="530"/>
                    <a:pt x="524" y="528"/>
                    <a:pt x="524" y="526"/>
                  </a:cubicBezTo>
                  <a:close/>
                </a:path>
              </a:pathLst>
            </a:custGeom>
            <a:solidFill>
              <a:schemeClr val="accent2"/>
            </a:solidFill>
            <a:ln w="38100">
              <a:solidFill>
                <a:schemeClr val="bg1"/>
              </a:solidFill>
            </a:ln>
          </p:spPr>
          <p:txBody>
            <a:bodyPr vert="horz" wrap="square" lIns="91440" tIns="45720" rIns="91440" bIns="45720" numCol="1" anchor="t" anchorCtr="0" compatLnSpc="1">
              <a:prstTxWarp prst="textNoShape">
                <a:avLst/>
              </a:prstTxWarp>
            </a:bodyPr>
            <a:lstStyle/>
            <a:p>
              <a:endParaRPr lang="en-IN" sz="2700"/>
            </a:p>
          </p:txBody>
        </p:sp>
        <p:sp>
          <p:nvSpPr>
            <p:cNvPr id="8" name="Freeform 4">
              <a:extLst>
                <a:ext uri="{FF2B5EF4-FFF2-40B4-BE49-F238E27FC236}">
                  <a16:creationId xmlns:a16="http://schemas.microsoft.com/office/drawing/2014/main" id="{67EFF742-706E-E140-A5F8-20239119E7BE}"/>
                </a:ext>
              </a:extLst>
            </p:cNvPr>
            <p:cNvSpPr>
              <a:spLocks/>
            </p:cNvSpPr>
            <p:nvPr/>
          </p:nvSpPr>
          <p:spPr bwMode="auto">
            <a:xfrm rot="21574992">
              <a:off x="7030123" y="2944797"/>
              <a:ext cx="2495750" cy="1967385"/>
            </a:xfrm>
            <a:custGeom>
              <a:avLst/>
              <a:gdLst>
                <a:gd name="T0" fmla="*/ 597 w 674"/>
                <a:gd name="T1" fmla="*/ 77 h 532"/>
                <a:gd name="T2" fmla="*/ 558 w 674"/>
                <a:gd name="T3" fmla="*/ 91 h 532"/>
                <a:gd name="T4" fmla="*/ 558 w 674"/>
                <a:gd name="T5" fmla="*/ 91 h 532"/>
                <a:gd name="T6" fmla="*/ 558 w 674"/>
                <a:gd name="T7" fmla="*/ 91 h 532"/>
                <a:gd name="T8" fmla="*/ 551 w 674"/>
                <a:gd name="T9" fmla="*/ 96 h 532"/>
                <a:gd name="T10" fmla="*/ 527 w 674"/>
                <a:gd name="T11" fmla="*/ 108 h 532"/>
                <a:gd name="T12" fmla="*/ 527 w 674"/>
                <a:gd name="T13" fmla="*/ 0 h 532"/>
                <a:gd name="T14" fmla="*/ 525 w 674"/>
                <a:gd name="T15" fmla="*/ 0 h 532"/>
                <a:gd name="T16" fmla="*/ 0 w 674"/>
                <a:gd name="T17" fmla="*/ 526 h 532"/>
                <a:gd name="T18" fmla="*/ 0 w 674"/>
                <a:gd name="T19" fmla="*/ 532 h 532"/>
                <a:gd name="T20" fmla="*/ 97 w 674"/>
                <a:gd name="T21" fmla="*/ 532 h 532"/>
                <a:gd name="T22" fmla="*/ 86 w 674"/>
                <a:gd name="T23" fmla="*/ 504 h 532"/>
                <a:gd name="T24" fmla="*/ 80 w 674"/>
                <a:gd name="T25" fmla="*/ 496 h 532"/>
                <a:gd name="T26" fmla="*/ 80 w 674"/>
                <a:gd name="T27" fmla="*/ 496 h 532"/>
                <a:gd name="T28" fmla="*/ 80 w 674"/>
                <a:gd name="T29" fmla="*/ 496 h 532"/>
                <a:gd name="T30" fmla="*/ 68 w 674"/>
                <a:gd name="T31" fmla="*/ 457 h 532"/>
                <a:gd name="T32" fmla="*/ 141 w 674"/>
                <a:gd name="T33" fmla="*/ 384 h 532"/>
                <a:gd name="T34" fmla="*/ 214 w 674"/>
                <a:gd name="T35" fmla="*/ 457 h 532"/>
                <a:gd name="T36" fmla="*/ 196 w 674"/>
                <a:gd name="T37" fmla="*/ 504 h 532"/>
                <a:gd name="T38" fmla="*/ 188 w 674"/>
                <a:gd name="T39" fmla="*/ 512 h 532"/>
                <a:gd name="T40" fmla="*/ 176 w 674"/>
                <a:gd name="T41" fmla="*/ 532 h 532"/>
                <a:gd name="T42" fmla="*/ 282 w 674"/>
                <a:gd name="T43" fmla="*/ 532 h 532"/>
                <a:gd name="T44" fmla="*/ 281 w 674"/>
                <a:gd name="T45" fmla="*/ 526 h 532"/>
                <a:gd name="T46" fmla="*/ 525 w 674"/>
                <a:gd name="T47" fmla="*/ 282 h 532"/>
                <a:gd name="T48" fmla="*/ 527 w 674"/>
                <a:gd name="T49" fmla="*/ 282 h 532"/>
                <a:gd name="T50" fmla="*/ 527 w 674"/>
                <a:gd name="T51" fmla="*/ 188 h 532"/>
                <a:gd name="T52" fmla="*/ 547 w 674"/>
                <a:gd name="T53" fmla="*/ 199 h 532"/>
                <a:gd name="T54" fmla="*/ 555 w 674"/>
                <a:gd name="T55" fmla="*/ 207 h 532"/>
                <a:gd name="T56" fmla="*/ 603 w 674"/>
                <a:gd name="T57" fmla="*/ 222 h 532"/>
                <a:gd name="T58" fmla="*/ 672 w 674"/>
                <a:gd name="T59" fmla="*/ 147 h 532"/>
                <a:gd name="T60" fmla="*/ 597 w 674"/>
                <a:gd name="T61" fmla="*/ 77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74" h="532">
                  <a:moveTo>
                    <a:pt x="597" y="77"/>
                  </a:moveTo>
                  <a:cubicBezTo>
                    <a:pt x="582" y="78"/>
                    <a:pt x="569" y="83"/>
                    <a:pt x="558" y="91"/>
                  </a:cubicBezTo>
                  <a:cubicBezTo>
                    <a:pt x="558" y="91"/>
                    <a:pt x="558" y="91"/>
                    <a:pt x="558" y="91"/>
                  </a:cubicBezTo>
                  <a:cubicBezTo>
                    <a:pt x="558" y="91"/>
                    <a:pt x="558" y="91"/>
                    <a:pt x="558" y="91"/>
                  </a:cubicBezTo>
                  <a:cubicBezTo>
                    <a:pt x="555" y="93"/>
                    <a:pt x="553" y="94"/>
                    <a:pt x="551" y="96"/>
                  </a:cubicBezTo>
                  <a:cubicBezTo>
                    <a:pt x="542" y="103"/>
                    <a:pt x="534" y="107"/>
                    <a:pt x="527" y="108"/>
                  </a:cubicBezTo>
                  <a:cubicBezTo>
                    <a:pt x="527" y="0"/>
                    <a:pt x="527" y="0"/>
                    <a:pt x="527" y="0"/>
                  </a:cubicBezTo>
                  <a:cubicBezTo>
                    <a:pt x="527" y="0"/>
                    <a:pt x="526" y="0"/>
                    <a:pt x="525" y="0"/>
                  </a:cubicBezTo>
                  <a:cubicBezTo>
                    <a:pt x="235" y="0"/>
                    <a:pt x="0" y="236"/>
                    <a:pt x="0" y="526"/>
                  </a:cubicBezTo>
                  <a:cubicBezTo>
                    <a:pt x="0" y="528"/>
                    <a:pt x="0" y="530"/>
                    <a:pt x="0" y="532"/>
                  </a:cubicBezTo>
                  <a:cubicBezTo>
                    <a:pt x="97" y="532"/>
                    <a:pt x="97" y="532"/>
                    <a:pt x="97" y="532"/>
                  </a:cubicBezTo>
                  <a:cubicBezTo>
                    <a:pt x="97" y="525"/>
                    <a:pt x="94" y="515"/>
                    <a:pt x="86" y="504"/>
                  </a:cubicBezTo>
                  <a:cubicBezTo>
                    <a:pt x="84" y="501"/>
                    <a:pt x="82" y="499"/>
                    <a:pt x="80" y="496"/>
                  </a:cubicBezTo>
                  <a:cubicBezTo>
                    <a:pt x="80" y="496"/>
                    <a:pt x="80" y="496"/>
                    <a:pt x="80" y="496"/>
                  </a:cubicBezTo>
                  <a:cubicBezTo>
                    <a:pt x="80" y="496"/>
                    <a:pt x="80" y="496"/>
                    <a:pt x="80" y="496"/>
                  </a:cubicBezTo>
                  <a:cubicBezTo>
                    <a:pt x="73" y="485"/>
                    <a:pt x="68" y="471"/>
                    <a:pt x="68" y="457"/>
                  </a:cubicBezTo>
                  <a:cubicBezTo>
                    <a:pt x="68" y="417"/>
                    <a:pt x="101" y="384"/>
                    <a:pt x="141" y="384"/>
                  </a:cubicBezTo>
                  <a:cubicBezTo>
                    <a:pt x="181" y="384"/>
                    <a:pt x="214" y="417"/>
                    <a:pt x="214" y="457"/>
                  </a:cubicBezTo>
                  <a:cubicBezTo>
                    <a:pt x="214" y="475"/>
                    <a:pt x="207" y="491"/>
                    <a:pt x="196" y="504"/>
                  </a:cubicBezTo>
                  <a:cubicBezTo>
                    <a:pt x="194" y="507"/>
                    <a:pt x="191" y="509"/>
                    <a:pt x="188" y="512"/>
                  </a:cubicBezTo>
                  <a:cubicBezTo>
                    <a:pt x="188" y="512"/>
                    <a:pt x="179" y="521"/>
                    <a:pt x="176" y="532"/>
                  </a:cubicBezTo>
                  <a:cubicBezTo>
                    <a:pt x="282" y="532"/>
                    <a:pt x="282" y="532"/>
                    <a:pt x="282" y="532"/>
                  </a:cubicBezTo>
                  <a:cubicBezTo>
                    <a:pt x="281" y="530"/>
                    <a:pt x="281" y="528"/>
                    <a:pt x="281" y="526"/>
                  </a:cubicBezTo>
                  <a:cubicBezTo>
                    <a:pt x="281" y="391"/>
                    <a:pt x="391" y="282"/>
                    <a:pt x="525" y="282"/>
                  </a:cubicBezTo>
                  <a:cubicBezTo>
                    <a:pt x="526" y="282"/>
                    <a:pt x="527" y="282"/>
                    <a:pt x="527" y="282"/>
                  </a:cubicBezTo>
                  <a:cubicBezTo>
                    <a:pt x="527" y="188"/>
                    <a:pt x="527" y="188"/>
                    <a:pt x="527" y="188"/>
                  </a:cubicBezTo>
                  <a:cubicBezTo>
                    <a:pt x="538" y="191"/>
                    <a:pt x="547" y="199"/>
                    <a:pt x="547" y="199"/>
                  </a:cubicBezTo>
                  <a:cubicBezTo>
                    <a:pt x="549" y="202"/>
                    <a:pt x="552" y="204"/>
                    <a:pt x="555" y="207"/>
                  </a:cubicBezTo>
                  <a:cubicBezTo>
                    <a:pt x="568" y="217"/>
                    <a:pt x="585" y="223"/>
                    <a:pt x="603" y="222"/>
                  </a:cubicBezTo>
                  <a:cubicBezTo>
                    <a:pt x="643" y="220"/>
                    <a:pt x="674" y="187"/>
                    <a:pt x="672" y="147"/>
                  </a:cubicBezTo>
                  <a:cubicBezTo>
                    <a:pt x="671" y="107"/>
                    <a:pt x="637" y="75"/>
                    <a:pt x="597" y="77"/>
                  </a:cubicBezTo>
                  <a:close/>
                </a:path>
              </a:pathLst>
            </a:custGeom>
            <a:solidFill>
              <a:schemeClr val="accent1"/>
            </a:solidFill>
            <a:ln w="38100">
              <a:solidFill>
                <a:schemeClr val="bg1"/>
              </a:solidFill>
            </a:ln>
          </p:spPr>
          <p:txBody>
            <a:bodyPr vert="horz" wrap="square" lIns="91440" tIns="45720" rIns="91440" bIns="45720" numCol="1" anchor="t" anchorCtr="0" compatLnSpc="1">
              <a:prstTxWarp prst="textNoShape">
                <a:avLst/>
              </a:prstTxWarp>
            </a:bodyPr>
            <a:lstStyle/>
            <a:p>
              <a:endParaRPr lang="en-IN" sz="2700"/>
            </a:p>
          </p:txBody>
        </p:sp>
        <p:sp>
          <p:nvSpPr>
            <p:cNvPr id="9" name="Freeform 6">
              <a:extLst>
                <a:ext uri="{FF2B5EF4-FFF2-40B4-BE49-F238E27FC236}">
                  <a16:creationId xmlns:a16="http://schemas.microsoft.com/office/drawing/2014/main" id="{E9A97374-F5EA-A144-8908-88078B548B63}"/>
                </a:ext>
              </a:extLst>
            </p:cNvPr>
            <p:cNvSpPr>
              <a:spLocks/>
            </p:cNvSpPr>
            <p:nvPr/>
          </p:nvSpPr>
          <p:spPr bwMode="auto">
            <a:xfrm rot="21574992">
              <a:off x="7042283" y="4367102"/>
              <a:ext cx="1951845" cy="2467778"/>
            </a:xfrm>
            <a:custGeom>
              <a:avLst/>
              <a:gdLst>
                <a:gd name="T0" fmla="*/ 487 w 527"/>
                <a:gd name="T1" fmla="*/ 583 h 667"/>
                <a:gd name="T2" fmla="*/ 478 w 527"/>
                <a:gd name="T3" fmla="*/ 591 h 667"/>
                <a:gd name="T4" fmla="*/ 431 w 527"/>
                <a:gd name="T5" fmla="*/ 606 h 667"/>
                <a:gd name="T6" fmla="*/ 361 w 527"/>
                <a:gd name="T7" fmla="*/ 531 h 667"/>
                <a:gd name="T8" fmla="*/ 437 w 527"/>
                <a:gd name="T9" fmla="*/ 461 h 667"/>
                <a:gd name="T10" fmla="*/ 476 w 527"/>
                <a:gd name="T11" fmla="*/ 475 h 667"/>
                <a:gd name="T12" fmla="*/ 476 w 527"/>
                <a:gd name="T13" fmla="*/ 475 h 667"/>
                <a:gd name="T14" fmla="*/ 476 w 527"/>
                <a:gd name="T15" fmla="*/ 475 h 667"/>
                <a:gd name="T16" fmla="*/ 483 w 527"/>
                <a:gd name="T17" fmla="*/ 480 h 667"/>
                <a:gd name="T18" fmla="*/ 527 w 527"/>
                <a:gd name="T19" fmla="*/ 489 h 667"/>
                <a:gd name="T20" fmla="*/ 527 w 527"/>
                <a:gd name="T21" fmla="*/ 386 h 667"/>
                <a:gd name="T22" fmla="*/ 525 w 527"/>
                <a:gd name="T23" fmla="*/ 386 h 667"/>
                <a:gd name="T24" fmla="*/ 282 w 527"/>
                <a:gd name="T25" fmla="*/ 148 h 667"/>
                <a:gd name="T26" fmla="*/ 176 w 527"/>
                <a:gd name="T27" fmla="*/ 148 h 667"/>
                <a:gd name="T28" fmla="*/ 188 w 527"/>
                <a:gd name="T29" fmla="*/ 128 h 667"/>
                <a:gd name="T30" fmla="*/ 196 w 527"/>
                <a:gd name="T31" fmla="*/ 120 h 667"/>
                <a:gd name="T32" fmla="*/ 214 w 527"/>
                <a:gd name="T33" fmla="*/ 73 h 667"/>
                <a:gd name="T34" fmla="*/ 141 w 527"/>
                <a:gd name="T35" fmla="*/ 0 h 667"/>
                <a:gd name="T36" fmla="*/ 68 w 527"/>
                <a:gd name="T37" fmla="*/ 73 h 667"/>
                <a:gd name="T38" fmla="*/ 80 w 527"/>
                <a:gd name="T39" fmla="*/ 112 h 667"/>
                <a:gd name="T40" fmla="*/ 80 w 527"/>
                <a:gd name="T41" fmla="*/ 112 h 667"/>
                <a:gd name="T42" fmla="*/ 80 w 527"/>
                <a:gd name="T43" fmla="*/ 112 h 667"/>
                <a:gd name="T44" fmla="*/ 86 w 527"/>
                <a:gd name="T45" fmla="*/ 120 h 667"/>
                <a:gd name="T46" fmla="*/ 97 w 527"/>
                <a:gd name="T47" fmla="*/ 148 h 667"/>
                <a:gd name="T48" fmla="*/ 0 w 527"/>
                <a:gd name="T49" fmla="*/ 148 h 667"/>
                <a:gd name="T50" fmla="*/ 525 w 527"/>
                <a:gd name="T51" fmla="*/ 667 h 667"/>
                <a:gd name="T52" fmla="*/ 527 w 527"/>
                <a:gd name="T53" fmla="*/ 667 h 667"/>
                <a:gd name="T54" fmla="*/ 527 w 527"/>
                <a:gd name="T55" fmla="*/ 575 h 667"/>
                <a:gd name="T56" fmla="*/ 487 w 527"/>
                <a:gd name="T57" fmla="*/ 583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27" h="667">
                  <a:moveTo>
                    <a:pt x="487" y="583"/>
                  </a:moveTo>
                  <a:cubicBezTo>
                    <a:pt x="484" y="586"/>
                    <a:pt x="482" y="588"/>
                    <a:pt x="478" y="591"/>
                  </a:cubicBezTo>
                  <a:cubicBezTo>
                    <a:pt x="465" y="601"/>
                    <a:pt x="449" y="607"/>
                    <a:pt x="431" y="606"/>
                  </a:cubicBezTo>
                  <a:cubicBezTo>
                    <a:pt x="391" y="604"/>
                    <a:pt x="360" y="571"/>
                    <a:pt x="361" y="531"/>
                  </a:cubicBezTo>
                  <a:cubicBezTo>
                    <a:pt x="363" y="491"/>
                    <a:pt x="397" y="459"/>
                    <a:pt x="437" y="461"/>
                  </a:cubicBezTo>
                  <a:cubicBezTo>
                    <a:pt x="451" y="462"/>
                    <a:pt x="465" y="467"/>
                    <a:pt x="476" y="475"/>
                  </a:cubicBezTo>
                  <a:cubicBezTo>
                    <a:pt x="476" y="475"/>
                    <a:pt x="476" y="475"/>
                    <a:pt x="476" y="475"/>
                  </a:cubicBezTo>
                  <a:cubicBezTo>
                    <a:pt x="476" y="475"/>
                    <a:pt x="476" y="475"/>
                    <a:pt x="476" y="475"/>
                  </a:cubicBezTo>
                  <a:cubicBezTo>
                    <a:pt x="478" y="477"/>
                    <a:pt x="481" y="478"/>
                    <a:pt x="483" y="480"/>
                  </a:cubicBezTo>
                  <a:cubicBezTo>
                    <a:pt x="504" y="496"/>
                    <a:pt x="519" y="494"/>
                    <a:pt x="527" y="489"/>
                  </a:cubicBezTo>
                  <a:cubicBezTo>
                    <a:pt x="527" y="386"/>
                    <a:pt x="527" y="386"/>
                    <a:pt x="527" y="386"/>
                  </a:cubicBezTo>
                  <a:cubicBezTo>
                    <a:pt x="527" y="386"/>
                    <a:pt x="526" y="386"/>
                    <a:pt x="525" y="386"/>
                  </a:cubicBezTo>
                  <a:cubicBezTo>
                    <a:pt x="393" y="386"/>
                    <a:pt x="285" y="280"/>
                    <a:pt x="282" y="148"/>
                  </a:cubicBezTo>
                  <a:cubicBezTo>
                    <a:pt x="176" y="148"/>
                    <a:pt x="176" y="148"/>
                    <a:pt x="176" y="148"/>
                  </a:cubicBezTo>
                  <a:cubicBezTo>
                    <a:pt x="179" y="137"/>
                    <a:pt x="188" y="128"/>
                    <a:pt x="188" y="128"/>
                  </a:cubicBezTo>
                  <a:cubicBezTo>
                    <a:pt x="191" y="125"/>
                    <a:pt x="194" y="123"/>
                    <a:pt x="196" y="120"/>
                  </a:cubicBezTo>
                  <a:cubicBezTo>
                    <a:pt x="207" y="107"/>
                    <a:pt x="214" y="91"/>
                    <a:pt x="214" y="73"/>
                  </a:cubicBezTo>
                  <a:cubicBezTo>
                    <a:pt x="214" y="33"/>
                    <a:pt x="181" y="0"/>
                    <a:pt x="141" y="0"/>
                  </a:cubicBezTo>
                  <a:cubicBezTo>
                    <a:pt x="101" y="0"/>
                    <a:pt x="68" y="33"/>
                    <a:pt x="68" y="73"/>
                  </a:cubicBezTo>
                  <a:cubicBezTo>
                    <a:pt x="68" y="87"/>
                    <a:pt x="73" y="101"/>
                    <a:pt x="80" y="112"/>
                  </a:cubicBezTo>
                  <a:cubicBezTo>
                    <a:pt x="80" y="112"/>
                    <a:pt x="80" y="112"/>
                    <a:pt x="80" y="112"/>
                  </a:cubicBezTo>
                  <a:cubicBezTo>
                    <a:pt x="80" y="112"/>
                    <a:pt x="80" y="112"/>
                    <a:pt x="80" y="112"/>
                  </a:cubicBezTo>
                  <a:cubicBezTo>
                    <a:pt x="82" y="115"/>
                    <a:pt x="84" y="117"/>
                    <a:pt x="86" y="120"/>
                  </a:cubicBezTo>
                  <a:cubicBezTo>
                    <a:pt x="94" y="131"/>
                    <a:pt x="97" y="141"/>
                    <a:pt x="97" y="148"/>
                  </a:cubicBezTo>
                  <a:cubicBezTo>
                    <a:pt x="0" y="148"/>
                    <a:pt x="0" y="148"/>
                    <a:pt x="0" y="148"/>
                  </a:cubicBezTo>
                  <a:cubicBezTo>
                    <a:pt x="3" y="436"/>
                    <a:pt x="237" y="667"/>
                    <a:pt x="525" y="667"/>
                  </a:cubicBezTo>
                  <a:cubicBezTo>
                    <a:pt x="526" y="667"/>
                    <a:pt x="527" y="667"/>
                    <a:pt x="527" y="667"/>
                  </a:cubicBezTo>
                  <a:cubicBezTo>
                    <a:pt x="527" y="575"/>
                    <a:pt x="527" y="575"/>
                    <a:pt x="527" y="575"/>
                  </a:cubicBezTo>
                  <a:cubicBezTo>
                    <a:pt x="509" y="563"/>
                    <a:pt x="487" y="583"/>
                    <a:pt x="487" y="583"/>
                  </a:cubicBezTo>
                  <a:close/>
                </a:path>
              </a:pathLst>
            </a:custGeom>
            <a:solidFill>
              <a:schemeClr val="accent4"/>
            </a:solidFill>
            <a:ln w="38100">
              <a:solidFill>
                <a:schemeClr val="bg1"/>
              </a:solidFill>
            </a:ln>
          </p:spPr>
          <p:txBody>
            <a:bodyPr vert="horz" wrap="square" lIns="91440" tIns="45720" rIns="91440" bIns="45720" numCol="1" anchor="t" anchorCtr="0" compatLnSpc="1">
              <a:prstTxWarp prst="textNoShape">
                <a:avLst/>
              </a:prstTxWarp>
            </a:bodyPr>
            <a:lstStyle/>
            <a:p>
              <a:endParaRPr lang="en-IN" sz="2700"/>
            </a:p>
          </p:txBody>
        </p:sp>
        <p:sp>
          <p:nvSpPr>
            <p:cNvPr id="10" name="Freeform 7">
              <a:extLst>
                <a:ext uri="{FF2B5EF4-FFF2-40B4-BE49-F238E27FC236}">
                  <a16:creationId xmlns:a16="http://schemas.microsoft.com/office/drawing/2014/main" id="{21743923-726A-B742-B497-E9FFCBE6E454}"/>
                </a:ext>
              </a:extLst>
            </p:cNvPr>
            <p:cNvSpPr>
              <a:spLocks/>
            </p:cNvSpPr>
            <p:nvPr/>
          </p:nvSpPr>
          <p:spPr bwMode="auto">
            <a:xfrm rot="21574992">
              <a:off x="8377579" y="4902227"/>
              <a:ext cx="2551697" cy="1920764"/>
            </a:xfrm>
            <a:custGeom>
              <a:avLst/>
              <a:gdLst>
                <a:gd name="T0" fmla="*/ 604 w 690"/>
                <a:gd name="T1" fmla="*/ 28 h 519"/>
                <a:gd name="T2" fmla="*/ 612 w 690"/>
                <a:gd name="T3" fmla="*/ 36 h 519"/>
                <a:gd name="T4" fmla="*/ 630 w 690"/>
                <a:gd name="T5" fmla="*/ 83 h 519"/>
                <a:gd name="T6" fmla="*/ 557 w 690"/>
                <a:gd name="T7" fmla="*/ 156 h 519"/>
                <a:gd name="T8" fmla="*/ 484 w 690"/>
                <a:gd name="T9" fmla="*/ 83 h 519"/>
                <a:gd name="T10" fmla="*/ 496 w 690"/>
                <a:gd name="T11" fmla="*/ 44 h 519"/>
                <a:gd name="T12" fmla="*/ 496 w 690"/>
                <a:gd name="T13" fmla="*/ 44 h 519"/>
                <a:gd name="T14" fmla="*/ 496 w 690"/>
                <a:gd name="T15" fmla="*/ 43 h 519"/>
                <a:gd name="T16" fmla="*/ 502 w 690"/>
                <a:gd name="T17" fmla="*/ 36 h 519"/>
                <a:gd name="T18" fmla="*/ 512 w 690"/>
                <a:gd name="T19" fmla="*/ 0 h 519"/>
                <a:gd name="T20" fmla="*/ 409 w 690"/>
                <a:gd name="T21" fmla="*/ 0 h 519"/>
                <a:gd name="T22" fmla="*/ 167 w 690"/>
                <a:gd name="T23" fmla="*/ 238 h 519"/>
                <a:gd name="T24" fmla="*/ 167 w 690"/>
                <a:gd name="T25" fmla="*/ 341 h 519"/>
                <a:gd name="T26" fmla="*/ 123 w 690"/>
                <a:gd name="T27" fmla="*/ 332 h 519"/>
                <a:gd name="T28" fmla="*/ 116 w 690"/>
                <a:gd name="T29" fmla="*/ 327 h 519"/>
                <a:gd name="T30" fmla="*/ 116 w 690"/>
                <a:gd name="T31" fmla="*/ 327 h 519"/>
                <a:gd name="T32" fmla="*/ 116 w 690"/>
                <a:gd name="T33" fmla="*/ 327 h 519"/>
                <a:gd name="T34" fmla="*/ 77 w 690"/>
                <a:gd name="T35" fmla="*/ 313 h 519"/>
                <a:gd name="T36" fmla="*/ 1 w 690"/>
                <a:gd name="T37" fmla="*/ 383 h 519"/>
                <a:gd name="T38" fmla="*/ 71 w 690"/>
                <a:gd name="T39" fmla="*/ 458 h 519"/>
                <a:gd name="T40" fmla="*/ 118 w 690"/>
                <a:gd name="T41" fmla="*/ 443 h 519"/>
                <a:gd name="T42" fmla="*/ 127 w 690"/>
                <a:gd name="T43" fmla="*/ 435 h 519"/>
                <a:gd name="T44" fmla="*/ 167 w 690"/>
                <a:gd name="T45" fmla="*/ 427 h 519"/>
                <a:gd name="T46" fmla="*/ 167 w 690"/>
                <a:gd name="T47" fmla="*/ 519 h 519"/>
                <a:gd name="T48" fmla="*/ 690 w 690"/>
                <a:gd name="T49" fmla="*/ 0 h 519"/>
                <a:gd name="T50" fmla="*/ 591 w 690"/>
                <a:gd name="T51" fmla="*/ 0 h 519"/>
                <a:gd name="T52" fmla="*/ 604 w 690"/>
                <a:gd name="T53" fmla="*/ 28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90" h="519">
                  <a:moveTo>
                    <a:pt x="604" y="28"/>
                  </a:moveTo>
                  <a:cubicBezTo>
                    <a:pt x="607" y="30"/>
                    <a:pt x="610" y="33"/>
                    <a:pt x="612" y="36"/>
                  </a:cubicBezTo>
                  <a:cubicBezTo>
                    <a:pt x="623" y="49"/>
                    <a:pt x="630" y="65"/>
                    <a:pt x="630" y="83"/>
                  </a:cubicBezTo>
                  <a:cubicBezTo>
                    <a:pt x="630" y="123"/>
                    <a:pt x="597" y="156"/>
                    <a:pt x="557" y="156"/>
                  </a:cubicBezTo>
                  <a:cubicBezTo>
                    <a:pt x="517" y="156"/>
                    <a:pt x="484" y="123"/>
                    <a:pt x="484" y="83"/>
                  </a:cubicBezTo>
                  <a:cubicBezTo>
                    <a:pt x="484" y="69"/>
                    <a:pt x="489" y="55"/>
                    <a:pt x="496" y="44"/>
                  </a:cubicBezTo>
                  <a:cubicBezTo>
                    <a:pt x="496" y="44"/>
                    <a:pt x="496" y="44"/>
                    <a:pt x="496" y="44"/>
                  </a:cubicBezTo>
                  <a:cubicBezTo>
                    <a:pt x="496" y="43"/>
                    <a:pt x="496" y="43"/>
                    <a:pt x="496" y="43"/>
                  </a:cubicBezTo>
                  <a:cubicBezTo>
                    <a:pt x="498" y="41"/>
                    <a:pt x="500" y="38"/>
                    <a:pt x="502" y="36"/>
                  </a:cubicBezTo>
                  <a:cubicBezTo>
                    <a:pt x="512" y="21"/>
                    <a:pt x="514" y="9"/>
                    <a:pt x="512" y="0"/>
                  </a:cubicBezTo>
                  <a:cubicBezTo>
                    <a:pt x="409" y="0"/>
                    <a:pt x="409" y="0"/>
                    <a:pt x="409" y="0"/>
                  </a:cubicBezTo>
                  <a:cubicBezTo>
                    <a:pt x="405" y="131"/>
                    <a:pt x="299" y="236"/>
                    <a:pt x="167" y="238"/>
                  </a:cubicBezTo>
                  <a:cubicBezTo>
                    <a:pt x="167" y="341"/>
                    <a:pt x="167" y="341"/>
                    <a:pt x="167" y="341"/>
                  </a:cubicBezTo>
                  <a:cubicBezTo>
                    <a:pt x="159" y="346"/>
                    <a:pt x="144" y="348"/>
                    <a:pt x="123" y="332"/>
                  </a:cubicBezTo>
                  <a:cubicBezTo>
                    <a:pt x="121" y="330"/>
                    <a:pt x="118" y="329"/>
                    <a:pt x="116" y="327"/>
                  </a:cubicBezTo>
                  <a:cubicBezTo>
                    <a:pt x="116" y="327"/>
                    <a:pt x="116" y="327"/>
                    <a:pt x="116" y="327"/>
                  </a:cubicBezTo>
                  <a:cubicBezTo>
                    <a:pt x="116" y="327"/>
                    <a:pt x="116" y="327"/>
                    <a:pt x="116" y="327"/>
                  </a:cubicBezTo>
                  <a:cubicBezTo>
                    <a:pt x="105" y="319"/>
                    <a:pt x="91" y="314"/>
                    <a:pt x="77" y="313"/>
                  </a:cubicBezTo>
                  <a:cubicBezTo>
                    <a:pt x="37" y="311"/>
                    <a:pt x="3" y="343"/>
                    <a:pt x="1" y="383"/>
                  </a:cubicBezTo>
                  <a:cubicBezTo>
                    <a:pt x="0" y="423"/>
                    <a:pt x="31" y="456"/>
                    <a:pt x="71" y="458"/>
                  </a:cubicBezTo>
                  <a:cubicBezTo>
                    <a:pt x="89" y="459"/>
                    <a:pt x="105" y="453"/>
                    <a:pt x="118" y="443"/>
                  </a:cubicBezTo>
                  <a:cubicBezTo>
                    <a:pt x="122" y="440"/>
                    <a:pt x="124" y="438"/>
                    <a:pt x="127" y="435"/>
                  </a:cubicBezTo>
                  <a:cubicBezTo>
                    <a:pt x="127" y="435"/>
                    <a:pt x="149" y="415"/>
                    <a:pt x="167" y="427"/>
                  </a:cubicBezTo>
                  <a:cubicBezTo>
                    <a:pt x="167" y="519"/>
                    <a:pt x="167" y="519"/>
                    <a:pt x="167" y="519"/>
                  </a:cubicBezTo>
                  <a:cubicBezTo>
                    <a:pt x="454" y="518"/>
                    <a:pt x="687" y="287"/>
                    <a:pt x="690" y="0"/>
                  </a:cubicBezTo>
                  <a:cubicBezTo>
                    <a:pt x="591" y="0"/>
                    <a:pt x="591" y="0"/>
                    <a:pt x="591" y="0"/>
                  </a:cubicBezTo>
                  <a:cubicBezTo>
                    <a:pt x="591" y="15"/>
                    <a:pt x="604" y="28"/>
                    <a:pt x="604" y="28"/>
                  </a:cubicBezTo>
                  <a:close/>
                </a:path>
              </a:pathLst>
            </a:custGeom>
            <a:solidFill>
              <a:schemeClr val="accent3"/>
            </a:solidFill>
            <a:ln w="38100">
              <a:solidFill>
                <a:schemeClr val="bg1"/>
              </a:solidFill>
            </a:ln>
          </p:spPr>
          <p:txBody>
            <a:bodyPr vert="horz" wrap="square" lIns="91440" tIns="45720" rIns="91440" bIns="45720" numCol="1" anchor="t" anchorCtr="0" compatLnSpc="1">
              <a:prstTxWarp prst="textNoShape">
                <a:avLst/>
              </a:prstTxWarp>
            </a:bodyPr>
            <a:lstStyle/>
            <a:p>
              <a:endParaRPr lang="en-IN" sz="2700"/>
            </a:p>
          </p:txBody>
        </p:sp>
      </p:grpSp>
      <p:pic>
        <p:nvPicPr>
          <p:cNvPr id="37" name="Picture 36" descr="A close up of a sign&#10;&#10;Description automatically generated">
            <a:extLst>
              <a:ext uri="{FF2B5EF4-FFF2-40B4-BE49-F238E27FC236}">
                <a16:creationId xmlns:a16="http://schemas.microsoft.com/office/drawing/2014/main" id="{5A86832B-65C7-644F-A628-10823DAC766E}"/>
              </a:ext>
            </a:extLst>
          </p:cNvPr>
          <p:cNvPicPr>
            <a:picLocks noChangeAspect="1"/>
          </p:cNvPicPr>
          <p:nvPr userDrawn="1"/>
        </p:nvPicPr>
        <p:blipFill>
          <a:blip r:embed="rId2"/>
          <a:stretch>
            <a:fillRect/>
          </a:stretch>
        </p:blipFill>
        <p:spPr>
          <a:xfrm>
            <a:off x="11124348" y="5837422"/>
            <a:ext cx="823892" cy="823892"/>
          </a:xfrm>
          <a:prstGeom prst="rect">
            <a:avLst/>
          </a:prstGeom>
        </p:spPr>
      </p:pic>
      <p:sp>
        <p:nvSpPr>
          <p:cNvPr id="38" name="Text Placeholder 27">
            <a:extLst>
              <a:ext uri="{FF2B5EF4-FFF2-40B4-BE49-F238E27FC236}">
                <a16:creationId xmlns:a16="http://schemas.microsoft.com/office/drawing/2014/main" id="{7E678A3F-8ACA-EF46-B0BC-5E6F4C701EB6}"/>
              </a:ext>
            </a:extLst>
          </p:cNvPr>
          <p:cNvSpPr>
            <a:spLocks noGrp="1"/>
          </p:cNvSpPr>
          <p:nvPr>
            <p:ph type="body" sz="quarter" idx="18" hasCustomPrompt="1"/>
          </p:nvPr>
        </p:nvSpPr>
        <p:spPr>
          <a:xfrm>
            <a:off x="788862" y="2246518"/>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1</a:t>
            </a:r>
          </a:p>
        </p:txBody>
      </p:sp>
      <p:sp>
        <p:nvSpPr>
          <p:cNvPr id="39" name="Text Placeholder 27">
            <a:extLst>
              <a:ext uri="{FF2B5EF4-FFF2-40B4-BE49-F238E27FC236}">
                <a16:creationId xmlns:a16="http://schemas.microsoft.com/office/drawing/2014/main" id="{1BC1829C-8D67-E34F-9425-955BFE8AFDC4}"/>
              </a:ext>
            </a:extLst>
          </p:cNvPr>
          <p:cNvSpPr>
            <a:spLocks noGrp="1"/>
          </p:cNvSpPr>
          <p:nvPr>
            <p:ph type="body" sz="quarter" idx="14" hasCustomPrompt="1"/>
          </p:nvPr>
        </p:nvSpPr>
        <p:spPr>
          <a:xfrm>
            <a:off x="787404" y="2659816"/>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40" name="Text Placeholder 27">
            <a:extLst>
              <a:ext uri="{FF2B5EF4-FFF2-40B4-BE49-F238E27FC236}">
                <a16:creationId xmlns:a16="http://schemas.microsoft.com/office/drawing/2014/main" id="{8A60722C-38C8-164E-9ACD-36EAC1A1FF80}"/>
              </a:ext>
            </a:extLst>
          </p:cNvPr>
          <p:cNvSpPr>
            <a:spLocks noGrp="1"/>
          </p:cNvSpPr>
          <p:nvPr>
            <p:ph type="body" sz="quarter" idx="19" hasCustomPrompt="1"/>
          </p:nvPr>
        </p:nvSpPr>
        <p:spPr>
          <a:xfrm>
            <a:off x="787061" y="4204229"/>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3</a:t>
            </a:r>
          </a:p>
        </p:txBody>
      </p:sp>
      <p:sp>
        <p:nvSpPr>
          <p:cNvPr id="41" name="Text Placeholder 27">
            <a:extLst>
              <a:ext uri="{FF2B5EF4-FFF2-40B4-BE49-F238E27FC236}">
                <a16:creationId xmlns:a16="http://schemas.microsoft.com/office/drawing/2014/main" id="{1F573787-EAA1-594B-8ABB-C46F3BF920DB}"/>
              </a:ext>
            </a:extLst>
          </p:cNvPr>
          <p:cNvSpPr>
            <a:spLocks noGrp="1"/>
          </p:cNvSpPr>
          <p:nvPr>
            <p:ph type="body" sz="quarter" idx="20" hasCustomPrompt="1"/>
          </p:nvPr>
        </p:nvSpPr>
        <p:spPr>
          <a:xfrm>
            <a:off x="785603" y="4617527"/>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42" name="Text Placeholder 27">
            <a:extLst>
              <a:ext uri="{FF2B5EF4-FFF2-40B4-BE49-F238E27FC236}">
                <a16:creationId xmlns:a16="http://schemas.microsoft.com/office/drawing/2014/main" id="{1D8C04D4-EF5F-CC48-9710-8D0CF2E80FA8}"/>
              </a:ext>
            </a:extLst>
          </p:cNvPr>
          <p:cNvSpPr>
            <a:spLocks noGrp="1"/>
          </p:cNvSpPr>
          <p:nvPr>
            <p:ph type="body" sz="quarter" idx="21" hasCustomPrompt="1"/>
          </p:nvPr>
        </p:nvSpPr>
        <p:spPr>
          <a:xfrm>
            <a:off x="8096499" y="2222814"/>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2</a:t>
            </a:r>
          </a:p>
        </p:txBody>
      </p:sp>
      <p:sp>
        <p:nvSpPr>
          <p:cNvPr id="43" name="Text Placeholder 27">
            <a:extLst>
              <a:ext uri="{FF2B5EF4-FFF2-40B4-BE49-F238E27FC236}">
                <a16:creationId xmlns:a16="http://schemas.microsoft.com/office/drawing/2014/main" id="{8E4ED4E5-FD3C-2041-9D80-3290B92BE933}"/>
              </a:ext>
            </a:extLst>
          </p:cNvPr>
          <p:cNvSpPr>
            <a:spLocks noGrp="1"/>
          </p:cNvSpPr>
          <p:nvPr>
            <p:ph type="body" sz="quarter" idx="22" hasCustomPrompt="1"/>
          </p:nvPr>
        </p:nvSpPr>
        <p:spPr>
          <a:xfrm>
            <a:off x="8095041" y="2636112"/>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44" name="Text Placeholder 27">
            <a:extLst>
              <a:ext uri="{FF2B5EF4-FFF2-40B4-BE49-F238E27FC236}">
                <a16:creationId xmlns:a16="http://schemas.microsoft.com/office/drawing/2014/main" id="{A16C49BE-B725-AD40-A033-74237FF96290}"/>
              </a:ext>
            </a:extLst>
          </p:cNvPr>
          <p:cNvSpPr>
            <a:spLocks noGrp="1"/>
          </p:cNvSpPr>
          <p:nvPr>
            <p:ph type="body" sz="quarter" idx="23" hasCustomPrompt="1"/>
          </p:nvPr>
        </p:nvSpPr>
        <p:spPr>
          <a:xfrm>
            <a:off x="8095041" y="4166295"/>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4</a:t>
            </a:r>
          </a:p>
        </p:txBody>
      </p:sp>
      <p:sp>
        <p:nvSpPr>
          <p:cNvPr id="45" name="Text Placeholder 27">
            <a:extLst>
              <a:ext uri="{FF2B5EF4-FFF2-40B4-BE49-F238E27FC236}">
                <a16:creationId xmlns:a16="http://schemas.microsoft.com/office/drawing/2014/main" id="{33F5CA86-11F8-0243-A820-EBB4087DB439}"/>
              </a:ext>
            </a:extLst>
          </p:cNvPr>
          <p:cNvSpPr>
            <a:spLocks noGrp="1"/>
          </p:cNvSpPr>
          <p:nvPr>
            <p:ph type="body" sz="quarter" idx="24" hasCustomPrompt="1"/>
          </p:nvPr>
        </p:nvSpPr>
        <p:spPr>
          <a:xfrm>
            <a:off x="8093583" y="4579593"/>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46" name="Text Placeholder 21">
            <a:extLst>
              <a:ext uri="{FF2B5EF4-FFF2-40B4-BE49-F238E27FC236}">
                <a16:creationId xmlns:a16="http://schemas.microsoft.com/office/drawing/2014/main" id="{EB733C67-F84A-CD47-8C8E-D4A9B1BCDDE3}"/>
              </a:ext>
            </a:extLst>
          </p:cNvPr>
          <p:cNvSpPr>
            <a:spLocks noGrp="1"/>
          </p:cNvSpPr>
          <p:nvPr>
            <p:ph type="body" sz="quarter" idx="11" hasCustomPrompt="1"/>
          </p:nvPr>
        </p:nvSpPr>
        <p:spPr>
          <a:xfrm>
            <a:off x="520862" y="452108"/>
            <a:ext cx="11169568"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34" name="Text Placeholder 27">
            <a:extLst>
              <a:ext uri="{FF2B5EF4-FFF2-40B4-BE49-F238E27FC236}">
                <a16:creationId xmlns:a16="http://schemas.microsoft.com/office/drawing/2014/main" id="{3AA21A89-9A59-4849-BA59-9D561E85244C}"/>
              </a:ext>
            </a:extLst>
          </p:cNvPr>
          <p:cNvSpPr>
            <a:spLocks noGrp="1"/>
          </p:cNvSpPr>
          <p:nvPr>
            <p:ph type="body" sz="quarter" idx="17" hasCustomPrompt="1"/>
          </p:nvPr>
        </p:nvSpPr>
        <p:spPr>
          <a:xfrm>
            <a:off x="4955023" y="2580324"/>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35" name="Text Placeholder 27">
            <a:extLst>
              <a:ext uri="{FF2B5EF4-FFF2-40B4-BE49-F238E27FC236}">
                <a16:creationId xmlns:a16="http://schemas.microsoft.com/office/drawing/2014/main" id="{0F2BE50A-BD99-5B41-8968-FAAE99E9DA59}"/>
              </a:ext>
            </a:extLst>
          </p:cNvPr>
          <p:cNvSpPr>
            <a:spLocks noGrp="1"/>
          </p:cNvSpPr>
          <p:nvPr>
            <p:ph type="body" sz="quarter" idx="25" hasCustomPrompt="1"/>
          </p:nvPr>
        </p:nvSpPr>
        <p:spPr>
          <a:xfrm>
            <a:off x="6471051" y="2733952"/>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36" name="Text Placeholder 27">
            <a:extLst>
              <a:ext uri="{FF2B5EF4-FFF2-40B4-BE49-F238E27FC236}">
                <a16:creationId xmlns:a16="http://schemas.microsoft.com/office/drawing/2014/main" id="{F80E7089-89AC-B24E-B3ED-0311C4892857}"/>
              </a:ext>
            </a:extLst>
          </p:cNvPr>
          <p:cNvSpPr>
            <a:spLocks noGrp="1"/>
          </p:cNvSpPr>
          <p:nvPr>
            <p:ph type="body" sz="quarter" idx="26" hasCustomPrompt="1"/>
          </p:nvPr>
        </p:nvSpPr>
        <p:spPr>
          <a:xfrm>
            <a:off x="6298759" y="4243556"/>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47" name="Text Placeholder 27">
            <a:extLst>
              <a:ext uri="{FF2B5EF4-FFF2-40B4-BE49-F238E27FC236}">
                <a16:creationId xmlns:a16="http://schemas.microsoft.com/office/drawing/2014/main" id="{1640D5AD-042F-964C-9D86-94ABD9F58036}"/>
              </a:ext>
            </a:extLst>
          </p:cNvPr>
          <p:cNvSpPr>
            <a:spLocks noGrp="1"/>
          </p:cNvSpPr>
          <p:nvPr>
            <p:ph type="body" sz="quarter" idx="27" hasCustomPrompt="1"/>
          </p:nvPr>
        </p:nvSpPr>
        <p:spPr>
          <a:xfrm>
            <a:off x="4725248" y="3900650"/>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Tree>
    <p:extLst>
      <p:ext uri="{BB962C8B-B14F-4D97-AF65-F5344CB8AC3E}">
        <p14:creationId xmlns:p14="http://schemas.microsoft.com/office/powerpoint/2010/main" val="340433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 Point Infographic 14">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F1CA89E-51EA-D74C-BADC-125DDA7CD811}"/>
              </a:ext>
            </a:extLst>
          </p:cNvPr>
          <p:cNvGrpSpPr/>
          <p:nvPr userDrawn="1"/>
        </p:nvGrpSpPr>
        <p:grpSpPr>
          <a:xfrm>
            <a:off x="4392229" y="2081480"/>
            <a:ext cx="3430903" cy="3430901"/>
            <a:chOff x="6063696" y="3431507"/>
            <a:chExt cx="5446139" cy="5446139"/>
          </a:xfrm>
        </p:grpSpPr>
        <p:sp>
          <p:nvSpPr>
            <p:cNvPr id="7" name="Freeform 5">
              <a:extLst>
                <a:ext uri="{FF2B5EF4-FFF2-40B4-BE49-F238E27FC236}">
                  <a16:creationId xmlns:a16="http://schemas.microsoft.com/office/drawing/2014/main" id="{B1DAA368-143D-1748-9BB8-BE856E8C510F}"/>
                </a:ext>
              </a:extLst>
            </p:cNvPr>
            <p:cNvSpPr>
              <a:spLocks/>
            </p:cNvSpPr>
            <p:nvPr/>
          </p:nvSpPr>
          <p:spPr bwMode="auto">
            <a:xfrm>
              <a:off x="6074176" y="6160865"/>
              <a:ext cx="2718877" cy="2716781"/>
            </a:xfrm>
            <a:custGeom>
              <a:avLst/>
              <a:gdLst>
                <a:gd name="T0" fmla="*/ 32 w 263"/>
                <a:gd name="T1" fmla="*/ 0 h 263"/>
                <a:gd name="T2" fmla="*/ 30 w 263"/>
                <a:gd name="T3" fmla="*/ 12 h 263"/>
                <a:gd name="T4" fmla="*/ 14 w 263"/>
                <a:gd name="T5" fmla="*/ 20 h 263"/>
                <a:gd name="T6" fmla="*/ 0 w 263"/>
                <a:gd name="T7" fmla="*/ 26 h 263"/>
                <a:gd name="T8" fmla="*/ 9 w 263"/>
                <a:gd name="T9" fmla="*/ 53 h 263"/>
                <a:gd name="T10" fmla="*/ 29 w 263"/>
                <a:gd name="T11" fmla="*/ 50 h 263"/>
                <a:gd name="T12" fmla="*/ 40 w 263"/>
                <a:gd name="T13" fmla="*/ 62 h 263"/>
                <a:gd name="T14" fmla="*/ 37 w 263"/>
                <a:gd name="T15" fmla="*/ 79 h 263"/>
                <a:gd name="T16" fmla="*/ 19 w 263"/>
                <a:gd name="T17" fmla="*/ 86 h 263"/>
                <a:gd name="T18" fmla="*/ 25 w 263"/>
                <a:gd name="T19" fmla="*/ 114 h 263"/>
                <a:gd name="T20" fmla="*/ 39 w 263"/>
                <a:gd name="T21" fmla="*/ 112 h 263"/>
                <a:gd name="T22" fmla="*/ 57 w 263"/>
                <a:gd name="T23" fmla="*/ 111 h 263"/>
                <a:gd name="T24" fmla="*/ 66 w 263"/>
                <a:gd name="T25" fmla="*/ 127 h 263"/>
                <a:gd name="T26" fmla="*/ 56 w 263"/>
                <a:gd name="T27" fmla="*/ 142 h 263"/>
                <a:gd name="T28" fmla="*/ 48 w 263"/>
                <a:gd name="T29" fmla="*/ 153 h 263"/>
                <a:gd name="T30" fmla="*/ 70 w 263"/>
                <a:gd name="T31" fmla="*/ 172 h 263"/>
                <a:gd name="T32" fmla="*/ 84 w 263"/>
                <a:gd name="T33" fmla="*/ 161 h 263"/>
                <a:gd name="T34" fmla="*/ 100 w 263"/>
                <a:gd name="T35" fmla="*/ 166 h 263"/>
                <a:gd name="T36" fmla="*/ 106 w 263"/>
                <a:gd name="T37" fmla="*/ 182 h 263"/>
                <a:gd name="T38" fmla="*/ 95 w 263"/>
                <a:gd name="T39" fmla="*/ 196 h 263"/>
                <a:gd name="T40" fmla="*/ 113 w 263"/>
                <a:gd name="T41" fmla="*/ 217 h 263"/>
                <a:gd name="T42" fmla="*/ 124 w 263"/>
                <a:gd name="T43" fmla="*/ 210 h 263"/>
                <a:gd name="T44" fmla="*/ 139 w 263"/>
                <a:gd name="T45" fmla="*/ 200 h 263"/>
                <a:gd name="T46" fmla="*/ 155 w 263"/>
                <a:gd name="T47" fmla="*/ 209 h 263"/>
                <a:gd name="T48" fmla="*/ 154 w 263"/>
                <a:gd name="T49" fmla="*/ 227 h 263"/>
                <a:gd name="T50" fmla="*/ 153 w 263"/>
                <a:gd name="T51" fmla="*/ 240 h 263"/>
                <a:gd name="T52" fmla="*/ 181 w 263"/>
                <a:gd name="T53" fmla="*/ 245 h 263"/>
                <a:gd name="T54" fmla="*/ 187 w 263"/>
                <a:gd name="T55" fmla="*/ 229 h 263"/>
                <a:gd name="T56" fmla="*/ 204 w 263"/>
                <a:gd name="T57" fmla="*/ 225 h 263"/>
                <a:gd name="T58" fmla="*/ 217 w 263"/>
                <a:gd name="T59" fmla="*/ 237 h 263"/>
                <a:gd name="T60" fmla="*/ 215 w 263"/>
                <a:gd name="T61" fmla="*/ 254 h 263"/>
                <a:gd name="T62" fmla="*/ 241 w 263"/>
                <a:gd name="T63" fmla="*/ 263 h 263"/>
                <a:gd name="T64" fmla="*/ 246 w 263"/>
                <a:gd name="T65" fmla="*/ 252 h 263"/>
                <a:gd name="T66" fmla="*/ 254 w 263"/>
                <a:gd name="T67" fmla="*/ 235 h 263"/>
                <a:gd name="T68" fmla="*/ 263 w 263"/>
                <a:gd name="T69" fmla="*/ 11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3" h="263">
                  <a:moveTo>
                    <a:pt x="148" y="0"/>
                  </a:moveTo>
                  <a:cubicBezTo>
                    <a:pt x="32" y="0"/>
                    <a:pt x="32" y="0"/>
                    <a:pt x="32" y="0"/>
                  </a:cubicBezTo>
                  <a:cubicBezTo>
                    <a:pt x="32" y="1"/>
                    <a:pt x="32" y="2"/>
                    <a:pt x="32" y="3"/>
                  </a:cubicBezTo>
                  <a:cubicBezTo>
                    <a:pt x="32" y="5"/>
                    <a:pt x="31" y="9"/>
                    <a:pt x="30" y="12"/>
                  </a:cubicBezTo>
                  <a:cubicBezTo>
                    <a:pt x="24" y="18"/>
                    <a:pt x="24" y="18"/>
                    <a:pt x="24" y="18"/>
                  </a:cubicBezTo>
                  <a:cubicBezTo>
                    <a:pt x="22" y="19"/>
                    <a:pt x="17" y="20"/>
                    <a:pt x="14" y="20"/>
                  </a:cubicBezTo>
                  <a:cubicBezTo>
                    <a:pt x="5" y="20"/>
                    <a:pt x="5" y="20"/>
                    <a:pt x="5" y="20"/>
                  </a:cubicBezTo>
                  <a:cubicBezTo>
                    <a:pt x="2" y="20"/>
                    <a:pt x="0" y="23"/>
                    <a:pt x="0" y="26"/>
                  </a:cubicBezTo>
                  <a:cubicBezTo>
                    <a:pt x="3" y="49"/>
                    <a:pt x="3" y="49"/>
                    <a:pt x="3" y="49"/>
                  </a:cubicBezTo>
                  <a:cubicBezTo>
                    <a:pt x="4" y="52"/>
                    <a:pt x="6" y="53"/>
                    <a:pt x="9" y="53"/>
                  </a:cubicBezTo>
                  <a:cubicBezTo>
                    <a:pt x="18" y="50"/>
                    <a:pt x="18" y="50"/>
                    <a:pt x="18" y="50"/>
                  </a:cubicBezTo>
                  <a:cubicBezTo>
                    <a:pt x="21" y="49"/>
                    <a:pt x="26" y="49"/>
                    <a:pt x="29" y="50"/>
                  </a:cubicBezTo>
                  <a:cubicBezTo>
                    <a:pt x="36" y="54"/>
                    <a:pt x="36" y="54"/>
                    <a:pt x="36" y="54"/>
                  </a:cubicBezTo>
                  <a:cubicBezTo>
                    <a:pt x="38" y="56"/>
                    <a:pt x="40" y="60"/>
                    <a:pt x="40" y="62"/>
                  </a:cubicBezTo>
                  <a:cubicBezTo>
                    <a:pt x="41" y="65"/>
                    <a:pt x="41" y="69"/>
                    <a:pt x="41" y="72"/>
                  </a:cubicBezTo>
                  <a:cubicBezTo>
                    <a:pt x="37" y="79"/>
                    <a:pt x="37" y="79"/>
                    <a:pt x="37" y="79"/>
                  </a:cubicBezTo>
                  <a:cubicBezTo>
                    <a:pt x="34" y="81"/>
                    <a:pt x="30" y="83"/>
                    <a:pt x="27" y="84"/>
                  </a:cubicBezTo>
                  <a:cubicBezTo>
                    <a:pt x="19" y="86"/>
                    <a:pt x="19" y="86"/>
                    <a:pt x="19" y="86"/>
                  </a:cubicBezTo>
                  <a:cubicBezTo>
                    <a:pt x="16" y="87"/>
                    <a:pt x="14" y="90"/>
                    <a:pt x="16" y="93"/>
                  </a:cubicBezTo>
                  <a:cubicBezTo>
                    <a:pt x="25" y="114"/>
                    <a:pt x="25" y="114"/>
                    <a:pt x="25" y="114"/>
                  </a:cubicBezTo>
                  <a:cubicBezTo>
                    <a:pt x="26" y="117"/>
                    <a:pt x="29" y="118"/>
                    <a:pt x="32" y="116"/>
                  </a:cubicBezTo>
                  <a:cubicBezTo>
                    <a:pt x="39" y="112"/>
                    <a:pt x="39" y="112"/>
                    <a:pt x="39" y="112"/>
                  </a:cubicBezTo>
                  <a:cubicBezTo>
                    <a:pt x="41" y="111"/>
                    <a:pt x="46" y="109"/>
                    <a:pt x="49" y="109"/>
                  </a:cubicBezTo>
                  <a:cubicBezTo>
                    <a:pt x="57" y="111"/>
                    <a:pt x="57" y="111"/>
                    <a:pt x="57" y="111"/>
                  </a:cubicBezTo>
                  <a:cubicBezTo>
                    <a:pt x="59" y="113"/>
                    <a:pt x="62" y="116"/>
                    <a:pt x="64" y="118"/>
                  </a:cubicBezTo>
                  <a:cubicBezTo>
                    <a:pt x="65" y="120"/>
                    <a:pt x="66" y="124"/>
                    <a:pt x="66" y="127"/>
                  </a:cubicBezTo>
                  <a:cubicBezTo>
                    <a:pt x="64" y="135"/>
                    <a:pt x="64" y="135"/>
                    <a:pt x="64" y="135"/>
                  </a:cubicBezTo>
                  <a:cubicBezTo>
                    <a:pt x="63" y="138"/>
                    <a:pt x="59" y="141"/>
                    <a:pt x="56" y="142"/>
                  </a:cubicBezTo>
                  <a:cubicBezTo>
                    <a:pt x="50" y="146"/>
                    <a:pt x="50" y="146"/>
                    <a:pt x="50" y="146"/>
                  </a:cubicBezTo>
                  <a:cubicBezTo>
                    <a:pt x="47" y="148"/>
                    <a:pt x="46" y="151"/>
                    <a:pt x="48" y="153"/>
                  </a:cubicBezTo>
                  <a:cubicBezTo>
                    <a:pt x="62" y="171"/>
                    <a:pt x="62" y="171"/>
                    <a:pt x="62" y="171"/>
                  </a:cubicBezTo>
                  <a:cubicBezTo>
                    <a:pt x="64" y="174"/>
                    <a:pt x="67" y="174"/>
                    <a:pt x="70" y="172"/>
                  </a:cubicBezTo>
                  <a:cubicBezTo>
                    <a:pt x="75" y="166"/>
                    <a:pt x="75" y="166"/>
                    <a:pt x="75" y="166"/>
                  </a:cubicBezTo>
                  <a:cubicBezTo>
                    <a:pt x="77" y="164"/>
                    <a:pt x="81" y="162"/>
                    <a:pt x="84" y="161"/>
                  </a:cubicBezTo>
                  <a:cubicBezTo>
                    <a:pt x="92" y="161"/>
                    <a:pt x="92" y="161"/>
                    <a:pt x="92" y="161"/>
                  </a:cubicBezTo>
                  <a:cubicBezTo>
                    <a:pt x="95" y="162"/>
                    <a:pt x="99" y="164"/>
                    <a:pt x="100" y="166"/>
                  </a:cubicBezTo>
                  <a:cubicBezTo>
                    <a:pt x="102" y="167"/>
                    <a:pt x="104" y="171"/>
                    <a:pt x="106" y="174"/>
                  </a:cubicBezTo>
                  <a:cubicBezTo>
                    <a:pt x="106" y="182"/>
                    <a:pt x="106" y="182"/>
                    <a:pt x="106" y="182"/>
                  </a:cubicBezTo>
                  <a:cubicBezTo>
                    <a:pt x="104" y="185"/>
                    <a:pt x="102" y="189"/>
                    <a:pt x="100" y="191"/>
                  </a:cubicBezTo>
                  <a:cubicBezTo>
                    <a:pt x="95" y="196"/>
                    <a:pt x="95" y="196"/>
                    <a:pt x="95" y="196"/>
                  </a:cubicBezTo>
                  <a:cubicBezTo>
                    <a:pt x="92" y="198"/>
                    <a:pt x="93" y="202"/>
                    <a:pt x="95" y="204"/>
                  </a:cubicBezTo>
                  <a:cubicBezTo>
                    <a:pt x="113" y="217"/>
                    <a:pt x="113" y="217"/>
                    <a:pt x="113" y="217"/>
                  </a:cubicBezTo>
                  <a:cubicBezTo>
                    <a:pt x="116" y="219"/>
                    <a:pt x="119" y="218"/>
                    <a:pt x="120" y="216"/>
                  </a:cubicBezTo>
                  <a:cubicBezTo>
                    <a:pt x="124" y="210"/>
                    <a:pt x="124" y="210"/>
                    <a:pt x="124" y="210"/>
                  </a:cubicBezTo>
                  <a:cubicBezTo>
                    <a:pt x="125" y="207"/>
                    <a:pt x="129" y="203"/>
                    <a:pt x="131" y="202"/>
                  </a:cubicBezTo>
                  <a:cubicBezTo>
                    <a:pt x="139" y="200"/>
                    <a:pt x="139" y="200"/>
                    <a:pt x="139" y="200"/>
                  </a:cubicBezTo>
                  <a:cubicBezTo>
                    <a:pt x="142" y="200"/>
                    <a:pt x="146" y="201"/>
                    <a:pt x="148" y="202"/>
                  </a:cubicBezTo>
                  <a:cubicBezTo>
                    <a:pt x="150" y="203"/>
                    <a:pt x="154" y="206"/>
                    <a:pt x="155" y="209"/>
                  </a:cubicBezTo>
                  <a:cubicBezTo>
                    <a:pt x="158" y="217"/>
                    <a:pt x="158" y="217"/>
                    <a:pt x="158" y="217"/>
                  </a:cubicBezTo>
                  <a:cubicBezTo>
                    <a:pt x="157" y="220"/>
                    <a:pt x="156" y="225"/>
                    <a:pt x="154" y="227"/>
                  </a:cubicBezTo>
                  <a:cubicBezTo>
                    <a:pt x="151" y="233"/>
                    <a:pt x="151" y="233"/>
                    <a:pt x="151" y="233"/>
                  </a:cubicBezTo>
                  <a:cubicBezTo>
                    <a:pt x="149" y="236"/>
                    <a:pt x="150" y="239"/>
                    <a:pt x="153" y="240"/>
                  </a:cubicBezTo>
                  <a:cubicBezTo>
                    <a:pt x="174" y="248"/>
                    <a:pt x="174" y="248"/>
                    <a:pt x="174" y="248"/>
                  </a:cubicBezTo>
                  <a:cubicBezTo>
                    <a:pt x="177" y="249"/>
                    <a:pt x="180" y="248"/>
                    <a:pt x="181" y="245"/>
                  </a:cubicBezTo>
                  <a:cubicBezTo>
                    <a:pt x="182" y="239"/>
                    <a:pt x="182" y="239"/>
                    <a:pt x="182" y="239"/>
                  </a:cubicBezTo>
                  <a:cubicBezTo>
                    <a:pt x="183" y="236"/>
                    <a:pt x="185" y="231"/>
                    <a:pt x="187" y="229"/>
                  </a:cubicBezTo>
                  <a:cubicBezTo>
                    <a:pt x="194" y="225"/>
                    <a:pt x="194" y="225"/>
                    <a:pt x="194" y="225"/>
                  </a:cubicBezTo>
                  <a:cubicBezTo>
                    <a:pt x="197" y="224"/>
                    <a:pt x="202" y="225"/>
                    <a:pt x="204" y="225"/>
                  </a:cubicBezTo>
                  <a:cubicBezTo>
                    <a:pt x="206" y="226"/>
                    <a:pt x="210" y="228"/>
                    <a:pt x="213" y="230"/>
                  </a:cubicBezTo>
                  <a:cubicBezTo>
                    <a:pt x="217" y="237"/>
                    <a:pt x="217" y="237"/>
                    <a:pt x="217" y="237"/>
                  </a:cubicBezTo>
                  <a:cubicBezTo>
                    <a:pt x="217" y="240"/>
                    <a:pt x="217" y="245"/>
                    <a:pt x="216" y="248"/>
                  </a:cubicBezTo>
                  <a:cubicBezTo>
                    <a:pt x="215" y="254"/>
                    <a:pt x="215" y="254"/>
                    <a:pt x="215" y="254"/>
                  </a:cubicBezTo>
                  <a:cubicBezTo>
                    <a:pt x="214" y="257"/>
                    <a:pt x="216" y="260"/>
                    <a:pt x="219" y="260"/>
                  </a:cubicBezTo>
                  <a:cubicBezTo>
                    <a:pt x="241" y="263"/>
                    <a:pt x="241" y="263"/>
                    <a:pt x="241" y="263"/>
                  </a:cubicBezTo>
                  <a:cubicBezTo>
                    <a:pt x="244" y="263"/>
                    <a:pt x="246" y="261"/>
                    <a:pt x="246" y="258"/>
                  </a:cubicBezTo>
                  <a:cubicBezTo>
                    <a:pt x="246" y="252"/>
                    <a:pt x="246" y="252"/>
                    <a:pt x="246" y="252"/>
                  </a:cubicBezTo>
                  <a:cubicBezTo>
                    <a:pt x="246" y="249"/>
                    <a:pt x="247" y="244"/>
                    <a:pt x="249" y="241"/>
                  </a:cubicBezTo>
                  <a:cubicBezTo>
                    <a:pt x="254" y="235"/>
                    <a:pt x="254" y="235"/>
                    <a:pt x="254" y="235"/>
                  </a:cubicBezTo>
                  <a:cubicBezTo>
                    <a:pt x="257" y="234"/>
                    <a:pt x="260" y="233"/>
                    <a:pt x="263" y="233"/>
                  </a:cubicBezTo>
                  <a:cubicBezTo>
                    <a:pt x="263" y="114"/>
                    <a:pt x="263" y="114"/>
                    <a:pt x="263" y="114"/>
                  </a:cubicBezTo>
                  <a:cubicBezTo>
                    <a:pt x="200" y="114"/>
                    <a:pt x="148" y="63"/>
                    <a:pt x="148" y="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sz="2700"/>
            </a:p>
          </p:txBody>
        </p:sp>
        <p:sp>
          <p:nvSpPr>
            <p:cNvPr id="8" name="Freeform 6">
              <a:extLst>
                <a:ext uri="{FF2B5EF4-FFF2-40B4-BE49-F238E27FC236}">
                  <a16:creationId xmlns:a16="http://schemas.microsoft.com/office/drawing/2014/main" id="{6152C778-85BD-0446-9842-B715FF668D54}"/>
                </a:ext>
              </a:extLst>
            </p:cNvPr>
            <p:cNvSpPr>
              <a:spLocks/>
            </p:cNvSpPr>
            <p:nvPr/>
          </p:nvSpPr>
          <p:spPr bwMode="auto">
            <a:xfrm>
              <a:off x="8793054" y="6160865"/>
              <a:ext cx="2716781" cy="2716781"/>
            </a:xfrm>
            <a:custGeom>
              <a:avLst/>
              <a:gdLst>
                <a:gd name="T0" fmla="*/ 250 w 263"/>
                <a:gd name="T1" fmla="*/ 19 h 263"/>
                <a:gd name="T2" fmla="*/ 233 w 263"/>
                <a:gd name="T3" fmla="*/ 11 h 263"/>
                <a:gd name="T4" fmla="*/ 231 w 263"/>
                <a:gd name="T5" fmla="*/ 0 h 263"/>
                <a:gd name="T6" fmla="*/ 0 w 263"/>
                <a:gd name="T7" fmla="*/ 114 h 263"/>
                <a:gd name="T8" fmla="*/ 0 w 263"/>
                <a:gd name="T9" fmla="*/ 233 h 263"/>
                <a:gd name="T10" fmla="*/ 10 w 263"/>
                <a:gd name="T11" fmla="*/ 235 h 263"/>
                <a:gd name="T12" fmla="*/ 18 w 263"/>
                <a:gd name="T13" fmla="*/ 252 h 263"/>
                <a:gd name="T14" fmla="*/ 24 w 263"/>
                <a:gd name="T15" fmla="*/ 263 h 263"/>
                <a:gd name="T16" fmla="*/ 50 w 263"/>
                <a:gd name="T17" fmla="*/ 253 h 263"/>
                <a:gd name="T18" fmla="*/ 48 w 263"/>
                <a:gd name="T19" fmla="*/ 237 h 263"/>
                <a:gd name="T20" fmla="*/ 61 w 263"/>
                <a:gd name="T21" fmla="*/ 225 h 263"/>
                <a:gd name="T22" fmla="*/ 77 w 263"/>
                <a:gd name="T23" fmla="*/ 229 h 263"/>
                <a:gd name="T24" fmla="*/ 84 w 263"/>
                <a:gd name="T25" fmla="*/ 244 h 263"/>
                <a:gd name="T26" fmla="*/ 111 w 263"/>
                <a:gd name="T27" fmla="*/ 239 h 263"/>
                <a:gd name="T28" fmla="*/ 110 w 263"/>
                <a:gd name="T29" fmla="*/ 227 h 263"/>
                <a:gd name="T30" fmla="*/ 109 w 263"/>
                <a:gd name="T31" fmla="*/ 208 h 263"/>
                <a:gd name="T32" fmla="*/ 125 w 263"/>
                <a:gd name="T33" fmla="*/ 199 h 263"/>
                <a:gd name="T34" fmla="*/ 141 w 263"/>
                <a:gd name="T35" fmla="*/ 209 h 263"/>
                <a:gd name="T36" fmla="*/ 151 w 263"/>
                <a:gd name="T37" fmla="*/ 216 h 263"/>
                <a:gd name="T38" fmla="*/ 169 w 263"/>
                <a:gd name="T39" fmla="*/ 195 h 263"/>
                <a:gd name="T40" fmla="*/ 159 w 263"/>
                <a:gd name="T41" fmla="*/ 181 h 263"/>
                <a:gd name="T42" fmla="*/ 164 w 263"/>
                <a:gd name="T43" fmla="*/ 165 h 263"/>
                <a:gd name="T44" fmla="*/ 180 w 263"/>
                <a:gd name="T45" fmla="*/ 160 h 263"/>
                <a:gd name="T46" fmla="*/ 194 w 263"/>
                <a:gd name="T47" fmla="*/ 170 h 263"/>
                <a:gd name="T48" fmla="*/ 215 w 263"/>
                <a:gd name="T49" fmla="*/ 152 h 263"/>
                <a:gd name="T50" fmla="*/ 208 w 263"/>
                <a:gd name="T51" fmla="*/ 141 h 263"/>
                <a:gd name="T52" fmla="*/ 198 w 263"/>
                <a:gd name="T53" fmla="*/ 126 h 263"/>
                <a:gd name="T54" fmla="*/ 207 w 263"/>
                <a:gd name="T55" fmla="*/ 110 h 263"/>
                <a:gd name="T56" fmla="*/ 225 w 263"/>
                <a:gd name="T57" fmla="*/ 111 h 263"/>
                <a:gd name="T58" fmla="*/ 239 w 263"/>
                <a:gd name="T59" fmla="*/ 113 h 263"/>
                <a:gd name="T60" fmla="*/ 244 w 263"/>
                <a:gd name="T61" fmla="*/ 85 h 263"/>
                <a:gd name="T62" fmla="*/ 227 w 263"/>
                <a:gd name="T63" fmla="*/ 78 h 263"/>
                <a:gd name="T64" fmla="*/ 223 w 263"/>
                <a:gd name="T65" fmla="*/ 61 h 263"/>
                <a:gd name="T66" fmla="*/ 235 w 263"/>
                <a:gd name="T67" fmla="*/ 49 h 263"/>
                <a:gd name="T68" fmla="*/ 238 w 263"/>
                <a:gd name="T69" fmla="*/ 48 h 263"/>
                <a:gd name="T70" fmla="*/ 253 w 263"/>
                <a:gd name="T71" fmla="*/ 51 h 263"/>
                <a:gd name="T72" fmla="*/ 263 w 263"/>
                <a:gd name="T73" fmla="*/ 2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3" h="263">
                  <a:moveTo>
                    <a:pt x="258" y="19"/>
                  </a:moveTo>
                  <a:cubicBezTo>
                    <a:pt x="250" y="19"/>
                    <a:pt x="250" y="19"/>
                    <a:pt x="250" y="19"/>
                  </a:cubicBezTo>
                  <a:cubicBezTo>
                    <a:pt x="247" y="19"/>
                    <a:pt x="242" y="18"/>
                    <a:pt x="239" y="17"/>
                  </a:cubicBezTo>
                  <a:cubicBezTo>
                    <a:pt x="233" y="11"/>
                    <a:pt x="233" y="11"/>
                    <a:pt x="233" y="11"/>
                  </a:cubicBezTo>
                  <a:cubicBezTo>
                    <a:pt x="232" y="8"/>
                    <a:pt x="231" y="4"/>
                    <a:pt x="231" y="2"/>
                  </a:cubicBezTo>
                  <a:cubicBezTo>
                    <a:pt x="231" y="1"/>
                    <a:pt x="231" y="0"/>
                    <a:pt x="231" y="0"/>
                  </a:cubicBezTo>
                  <a:cubicBezTo>
                    <a:pt x="114" y="0"/>
                    <a:pt x="114" y="0"/>
                    <a:pt x="114" y="0"/>
                  </a:cubicBezTo>
                  <a:cubicBezTo>
                    <a:pt x="114" y="63"/>
                    <a:pt x="63" y="114"/>
                    <a:pt x="0" y="114"/>
                  </a:cubicBezTo>
                  <a:cubicBezTo>
                    <a:pt x="0" y="114"/>
                    <a:pt x="0" y="114"/>
                    <a:pt x="0" y="114"/>
                  </a:cubicBezTo>
                  <a:cubicBezTo>
                    <a:pt x="0" y="233"/>
                    <a:pt x="0" y="233"/>
                    <a:pt x="0" y="233"/>
                  </a:cubicBezTo>
                  <a:cubicBezTo>
                    <a:pt x="0" y="233"/>
                    <a:pt x="1" y="233"/>
                    <a:pt x="1" y="233"/>
                  </a:cubicBezTo>
                  <a:cubicBezTo>
                    <a:pt x="3" y="233"/>
                    <a:pt x="7" y="234"/>
                    <a:pt x="10" y="235"/>
                  </a:cubicBezTo>
                  <a:cubicBezTo>
                    <a:pt x="16" y="241"/>
                    <a:pt x="16" y="241"/>
                    <a:pt x="16" y="241"/>
                  </a:cubicBezTo>
                  <a:cubicBezTo>
                    <a:pt x="17" y="244"/>
                    <a:pt x="18" y="249"/>
                    <a:pt x="18" y="252"/>
                  </a:cubicBezTo>
                  <a:cubicBezTo>
                    <a:pt x="18" y="258"/>
                    <a:pt x="18" y="258"/>
                    <a:pt x="18" y="258"/>
                  </a:cubicBezTo>
                  <a:cubicBezTo>
                    <a:pt x="18" y="261"/>
                    <a:pt x="21" y="263"/>
                    <a:pt x="24" y="263"/>
                  </a:cubicBezTo>
                  <a:cubicBezTo>
                    <a:pt x="46" y="260"/>
                    <a:pt x="46" y="260"/>
                    <a:pt x="46" y="260"/>
                  </a:cubicBezTo>
                  <a:cubicBezTo>
                    <a:pt x="49" y="259"/>
                    <a:pt x="51" y="256"/>
                    <a:pt x="50" y="253"/>
                  </a:cubicBezTo>
                  <a:cubicBezTo>
                    <a:pt x="48" y="247"/>
                    <a:pt x="48" y="247"/>
                    <a:pt x="48" y="247"/>
                  </a:cubicBezTo>
                  <a:cubicBezTo>
                    <a:pt x="48" y="245"/>
                    <a:pt x="47" y="240"/>
                    <a:pt x="48" y="237"/>
                  </a:cubicBezTo>
                  <a:cubicBezTo>
                    <a:pt x="52" y="230"/>
                    <a:pt x="52" y="230"/>
                    <a:pt x="52" y="230"/>
                  </a:cubicBezTo>
                  <a:cubicBezTo>
                    <a:pt x="54" y="228"/>
                    <a:pt x="58" y="226"/>
                    <a:pt x="61" y="225"/>
                  </a:cubicBezTo>
                  <a:cubicBezTo>
                    <a:pt x="63" y="224"/>
                    <a:pt x="67" y="224"/>
                    <a:pt x="70" y="225"/>
                  </a:cubicBezTo>
                  <a:cubicBezTo>
                    <a:pt x="77" y="229"/>
                    <a:pt x="77" y="229"/>
                    <a:pt x="77" y="229"/>
                  </a:cubicBezTo>
                  <a:cubicBezTo>
                    <a:pt x="79" y="231"/>
                    <a:pt x="82" y="235"/>
                    <a:pt x="82" y="238"/>
                  </a:cubicBezTo>
                  <a:cubicBezTo>
                    <a:pt x="84" y="244"/>
                    <a:pt x="84" y="244"/>
                    <a:pt x="84" y="244"/>
                  </a:cubicBezTo>
                  <a:cubicBezTo>
                    <a:pt x="85" y="247"/>
                    <a:pt x="88" y="249"/>
                    <a:pt x="90" y="248"/>
                  </a:cubicBezTo>
                  <a:cubicBezTo>
                    <a:pt x="111" y="239"/>
                    <a:pt x="111" y="239"/>
                    <a:pt x="111" y="239"/>
                  </a:cubicBezTo>
                  <a:cubicBezTo>
                    <a:pt x="114" y="238"/>
                    <a:pt x="115" y="235"/>
                    <a:pt x="114" y="232"/>
                  </a:cubicBezTo>
                  <a:cubicBezTo>
                    <a:pt x="110" y="227"/>
                    <a:pt x="110" y="227"/>
                    <a:pt x="110" y="227"/>
                  </a:cubicBezTo>
                  <a:cubicBezTo>
                    <a:pt x="109" y="224"/>
                    <a:pt x="107" y="219"/>
                    <a:pt x="107" y="216"/>
                  </a:cubicBezTo>
                  <a:cubicBezTo>
                    <a:pt x="109" y="208"/>
                    <a:pt x="109" y="208"/>
                    <a:pt x="109" y="208"/>
                  </a:cubicBezTo>
                  <a:cubicBezTo>
                    <a:pt x="111" y="206"/>
                    <a:pt x="114" y="203"/>
                    <a:pt x="116" y="202"/>
                  </a:cubicBezTo>
                  <a:cubicBezTo>
                    <a:pt x="118" y="201"/>
                    <a:pt x="122" y="199"/>
                    <a:pt x="125" y="199"/>
                  </a:cubicBezTo>
                  <a:cubicBezTo>
                    <a:pt x="134" y="201"/>
                    <a:pt x="134" y="201"/>
                    <a:pt x="134" y="201"/>
                  </a:cubicBezTo>
                  <a:cubicBezTo>
                    <a:pt x="136" y="203"/>
                    <a:pt x="139" y="206"/>
                    <a:pt x="141" y="209"/>
                  </a:cubicBezTo>
                  <a:cubicBezTo>
                    <a:pt x="144" y="215"/>
                    <a:pt x="144" y="215"/>
                    <a:pt x="144" y="215"/>
                  </a:cubicBezTo>
                  <a:cubicBezTo>
                    <a:pt x="145" y="217"/>
                    <a:pt x="149" y="218"/>
                    <a:pt x="151" y="216"/>
                  </a:cubicBezTo>
                  <a:cubicBezTo>
                    <a:pt x="169" y="202"/>
                    <a:pt x="169" y="202"/>
                    <a:pt x="169" y="202"/>
                  </a:cubicBezTo>
                  <a:cubicBezTo>
                    <a:pt x="171" y="201"/>
                    <a:pt x="171" y="197"/>
                    <a:pt x="169" y="195"/>
                  </a:cubicBezTo>
                  <a:cubicBezTo>
                    <a:pt x="165" y="190"/>
                    <a:pt x="165" y="190"/>
                    <a:pt x="165" y="190"/>
                  </a:cubicBezTo>
                  <a:cubicBezTo>
                    <a:pt x="163" y="188"/>
                    <a:pt x="160" y="184"/>
                    <a:pt x="159" y="181"/>
                  </a:cubicBezTo>
                  <a:cubicBezTo>
                    <a:pt x="159" y="173"/>
                    <a:pt x="159" y="173"/>
                    <a:pt x="159" y="173"/>
                  </a:cubicBezTo>
                  <a:cubicBezTo>
                    <a:pt x="160" y="170"/>
                    <a:pt x="162" y="167"/>
                    <a:pt x="164" y="165"/>
                  </a:cubicBezTo>
                  <a:cubicBezTo>
                    <a:pt x="166" y="163"/>
                    <a:pt x="169" y="161"/>
                    <a:pt x="172" y="160"/>
                  </a:cubicBezTo>
                  <a:cubicBezTo>
                    <a:pt x="180" y="160"/>
                    <a:pt x="180" y="160"/>
                    <a:pt x="180" y="160"/>
                  </a:cubicBezTo>
                  <a:cubicBezTo>
                    <a:pt x="183" y="161"/>
                    <a:pt x="187" y="164"/>
                    <a:pt x="189" y="166"/>
                  </a:cubicBezTo>
                  <a:cubicBezTo>
                    <a:pt x="194" y="170"/>
                    <a:pt x="194" y="170"/>
                    <a:pt x="194" y="170"/>
                  </a:cubicBezTo>
                  <a:cubicBezTo>
                    <a:pt x="196" y="173"/>
                    <a:pt x="200" y="172"/>
                    <a:pt x="202" y="170"/>
                  </a:cubicBezTo>
                  <a:cubicBezTo>
                    <a:pt x="215" y="152"/>
                    <a:pt x="215" y="152"/>
                    <a:pt x="215" y="152"/>
                  </a:cubicBezTo>
                  <a:cubicBezTo>
                    <a:pt x="217" y="150"/>
                    <a:pt x="217" y="146"/>
                    <a:pt x="214" y="145"/>
                  </a:cubicBezTo>
                  <a:cubicBezTo>
                    <a:pt x="208" y="141"/>
                    <a:pt x="208" y="141"/>
                    <a:pt x="208" y="141"/>
                  </a:cubicBezTo>
                  <a:cubicBezTo>
                    <a:pt x="205" y="140"/>
                    <a:pt x="202" y="137"/>
                    <a:pt x="200" y="134"/>
                  </a:cubicBezTo>
                  <a:cubicBezTo>
                    <a:pt x="198" y="126"/>
                    <a:pt x="198" y="126"/>
                    <a:pt x="198" y="126"/>
                  </a:cubicBezTo>
                  <a:cubicBezTo>
                    <a:pt x="198" y="123"/>
                    <a:pt x="199" y="119"/>
                    <a:pt x="200" y="117"/>
                  </a:cubicBezTo>
                  <a:cubicBezTo>
                    <a:pt x="202" y="115"/>
                    <a:pt x="205" y="112"/>
                    <a:pt x="207" y="110"/>
                  </a:cubicBezTo>
                  <a:cubicBezTo>
                    <a:pt x="215" y="108"/>
                    <a:pt x="215" y="108"/>
                    <a:pt x="215" y="108"/>
                  </a:cubicBezTo>
                  <a:cubicBezTo>
                    <a:pt x="218" y="108"/>
                    <a:pt x="223" y="110"/>
                    <a:pt x="225" y="111"/>
                  </a:cubicBezTo>
                  <a:cubicBezTo>
                    <a:pt x="232" y="115"/>
                    <a:pt x="232" y="115"/>
                    <a:pt x="232" y="115"/>
                  </a:cubicBezTo>
                  <a:cubicBezTo>
                    <a:pt x="234" y="116"/>
                    <a:pt x="237" y="115"/>
                    <a:pt x="239" y="113"/>
                  </a:cubicBezTo>
                  <a:cubicBezTo>
                    <a:pt x="247" y="92"/>
                    <a:pt x="247" y="92"/>
                    <a:pt x="247" y="92"/>
                  </a:cubicBezTo>
                  <a:cubicBezTo>
                    <a:pt x="249" y="89"/>
                    <a:pt x="247" y="86"/>
                    <a:pt x="244" y="85"/>
                  </a:cubicBezTo>
                  <a:cubicBezTo>
                    <a:pt x="237" y="83"/>
                    <a:pt x="237" y="83"/>
                    <a:pt x="237" y="83"/>
                  </a:cubicBezTo>
                  <a:cubicBezTo>
                    <a:pt x="234" y="82"/>
                    <a:pt x="230" y="80"/>
                    <a:pt x="227" y="78"/>
                  </a:cubicBezTo>
                  <a:cubicBezTo>
                    <a:pt x="223" y="71"/>
                    <a:pt x="223" y="71"/>
                    <a:pt x="223" y="71"/>
                  </a:cubicBezTo>
                  <a:cubicBezTo>
                    <a:pt x="223" y="68"/>
                    <a:pt x="223" y="64"/>
                    <a:pt x="223" y="61"/>
                  </a:cubicBezTo>
                  <a:cubicBezTo>
                    <a:pt x="224" y="59"/>
                    <a:pt x="226" y="55"/>
                    <a:pt x="228" y="53"/>
                  </a:cubicBezTo>
                  <a:cubicBezTo>
                    <a:pt x="235" y="49"/>
                    <a:pt x="235" y="49"/>
                    <a:pt x="235" y="49"/>
                  </a:cubicBezTo>
                  <a:cubicBezTo>
                    <a:pt x="236" y="49"/>
                    <a:pt x="237" y="48"/>
                    <a:pt x="238" y="48"/>
                  </a:cubicBezTo>
                  <a:cubicBezTo>
                    <a:pt x="238" y="48"/>
                    <a:pt x="238" y="48"/>
                    <a:pt x="238" y="48"/>
                  </a:cubicBezTo>
                  <a:cubicBezTo>
                    <a:pt x="241" y="48"/>
                    <a:pt x="244" y="49"/>
                    <a:pt x="246" y="49"/>
                  </a:cubicBezTo>
                  <a:cubicBezTo>
                    <a:pt x="253" y="51"/>
                    <a:pt x="253" y="51"/>
                    <a:pt x="253" y="51"/>
                  </a:cubicBezTo>
                  <a:cubicBezTo>
                    <a:pt x="256" y="52"/>
                    <a:pt x="259" y="50"/>
                    <a:pt x="260" y="47"/>
                  </a:cubicBezTo>
                  <a:cubicBezTo>
                    <a:pt x="263" y="24"/>
                    <a:pt x="263" y="24"/>
                    <a:pt x="263" y="24"/>
                  </a:cubicBezTo>
                  <a:cubicBezTo>
                    <a:pt x="263" y="21"/>
                    <a:pt x="261" y="19"/>
                    <a:pt x="258" y="19"/>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sz="2700"/>
            </a:p>
          </p:txBody>
        </p:sp>
        <p:sp>
          <p:nvSpPr>
            <p:cNvPr id="9" name="Freeform 7">
              <a:extLst>
                <a:ext uri="{FF2B5EF4-FFF2-40B4-BE49-F238E27FC236}">
                  <a16:creationId xmlns:a16="http://schemas.microsoft.com/office/drawing/2014/main" id="{0E25E8AC-D098-6945-A195-3E41E09D8811}"/>
                </a:ext>
              </a:extLst>
            </p:cNvPr>
            <p:cNvSpPr>
              <a:spLocks/>
            </p:cNvSpPr>
            <p:nvPr/>
          </p:nvSpPr>
          <p:spPr bwMode="auto">
            <a:xfrm>
              <a:off x="8793054" y="3431507"/>
              <a:ext cx="2716781" cy="2729359"/>
            </a:xfrm>
            <a:custGeom>
              <a:avLst/>
              <a:gdLst>
                <a:gd name="T0" fmla="*/ 254 w 263"/>
                <a:gd name="T1" fmla="*/ 216 h 264"/>
                <a:gd name="T2" fmla="*/ 235 w 263"/>
                <a:gd name="T3" fmla="*/ 218 h 264"/>
                <a:gd name="T4" fmla="*/ 223 w 263"/>
                <a:gd name="T5" fmla="*/ 206 h 264"/>
                <a:gd name="T6" fmla="*/ 227 w 263"/>
                <a:gd name="T7" fmla="*/ 189 h 264"/>
                <a:gd name="T8" fmla="*/ 245 w 263"/>
                <a:gd name="T9" fmla="*/ 182 h 264"/>
                <a:gd name="T10" fmla="*/ 240 w 263"/>
                <a:gd name="T11" fmla="*/ 154 h 264"/>
                <a:gd name="T12" fmla="*/ 225 w 263"/>
                <a:gd name="T13" fmla="*/ 156 h 264"/>
                <a:gd name="T14" fmla="*/ 207 w 263"/>
                <a:gd name="T15" fmla="*/ 157 h 264"/>
                <a:gd name="T16" fmla="*/ 197 w 263"/>
                <a:gd name="T17" fmla="*/ 141 h 264"/>
                <a:gd name="T18" fmla="*/ 207 w 263"/>
                <a:gd name="T19" fmla="*/ 126 h 264"/>
                <a:gd name="T20" fmla="*/ 217 w 263"/>
                <a:gd name="T21" fmla="*/ 114 h 264"/>
                <a:gd name="T22" fmla="*/ 196 w 263"/>
                <a:gd name="T23" fmla="*/ 95 h 264"/>
                <a:gd name="T24" fmla="*/ 180 w 263"/>
                <a:gd name="T25" fmla="*/ 108 h 264"/>
                <a:gd name="T26" fmla="*/ 163 w 263"/>
                <a:gd name="T27" fmla="*/ 102 h 264"/>
                <a:gd name="T28" fmla="*/ 158 w 263"/>
                <a:gd name="T29" fmla="*/ 86 h 264"/>
                <a:gd name="T30" fmla="*/ 171 w 263"/>
                <a:gd name="T31" fmla="*/ 70 h 264"/>
                <a:gd name="T32" fmla="*/ 152 w 263"/>
                <a:gd name="T33" fmla="*/ 48 h 264"/>
                <a:gd name="T34" fmla="*/ 140 w 263"/>
                <a:gd name="T35" fmla="*/ 59 h 264"/>
                <a:gd name="T36" fmla="*/ 124 w 263"/>
                <a:gd name="T37" fmla="*/ 69 h 264"/>
                <a:gd name="T38" fmla="*/ 108 w 263"/>
                <a:gd name="T39" fmla="*/ 59 h 264"/>
                <a:gd name="T40" fmla="*/ 109 w 263"/>
                <a:gd name="T41" fmla="*/ 41 h 264"/>
                <a:gd name="T42" fmla="*/ 113 w 263"/>
                <a:gd name="T43" fmla="*/ 25 h 264"/>
                <a:gd name="T44" fmla="*/ 84 w 263"/>
                <a:gd name="T45" fmla="*/ 19 h 264"/>
                <a:gd name="T46" fmla="*/ 76 w 263"/>
                <a:gd name="T47" fmla="*/ 39 h 264"/>
                <a:gd name="T48" fmla="*/ 60 w 263"/>
                <a:gd name="T49" fmla="*/ 43 h 264"/>
                <a:gd name="T50" fmla="*/ 47 w 263"/>
                <a:gd name="T51" fmla="*/ 31 h 264"/>
                <a:gd name="T52" fmla="*/ 47 w 263"/>
                <a:gd name="T53" fmla="*/ 29 h 264"/>
                <a:gd name="T54" fmla="*/ 50 w 263"/>
                <a:gd name="T55" fmla="*/ 10 h 264"/>
                <a:gd name="T56" fmla="*/ 23 w 263"/>
                <a:gd name="T57" fmla="*/ 0 h 264"/>
                <a:gd name="T58" fmla="*/ 17 w 263"/>
                <a:gd name="T59" fmla="*/ 17 h 264"/>
                <a:gd name="T60" fmla="*/ 9 w 263"/>
                <a:gd name="T61" fmla="*/ 33 h 264"/>
                <a:gd name="T62" fmla="*/ 0 w 263"/>
                <a:gd name="T63" fmla="*/ 35 h 264"/>
                <a:gd name="T64" fmla="*/ 0 w 263"/>
                <a:gd name="T65" fmla="*/ 149 h 264"/>
                <a:gd name="T66" fmla="*/ 114 w 263"/>
                <a:gd name="T67" fmla="*/ 264 h 264"/>
                <a:gd name="T68" fmla="*/ 233 w 263"/>
                <a:gd name="T69" fmla="*/ 256 h 264"/>
                <a:gd name="T70" fmla="*/ 250 w 263"/>
                <a:gd name="T71" fmla="*/ 248 h 264"/>
                <a:gd name="T72" fmla="*/ 263 w 263"/>
                <a:gd name="T73" fmla="*/ 24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3" h="264">
                  <a:moveTo>
                    <a:pt x="260" y="220"/>
                  </a:moveTo>
                  <a:cubicBezTo>
                    <a:pt x="260" y="217"/>
                    <a:pt x="257" y="215"/>
                    <a:pt x="254" y="216"/>
                  </a:cubicBezTo>
                  <a:cubicBezTo>
                    <a:pt x="246" y="218"/>
                    <a:pt x="246" y="218"/>
                    <a:pt x="246" y="218"/>
                  </a:cubicBezTo>
                  <a:cubicBezTo>
                    <a:pt x="243" y="219"/>
                    <a:pt x="238" y="219"/>
                    <a:pt x="235" y="218"/>
                  </a:cubicBezTo>
                  <a:cubicBezTo>
                    <a:pt x="228" y="214"/>
                    <a:pt x="228" y="214"/>
                    <a:pt x="228" y="214"/>
                  </a:cubicBezTo>
                  <a:cubicBezTo>
                    <a:pt x="226" y="212"/>
                    <a:pt x="224" y="208"/>
                    <a:pt x="223" y="206"/>
                  </a:cubicBezTo>
                  <a:cubicBezTo>
                    <a:pt x="223" y="203"/>
                    <a:pt x="222" y="199"/>
                    <a:pt x="223" y="196"/>
                  </a:cubicBezTo>
                  <a:cubicBezTo>
                    <a:pt x="227" y="189"/>
                    <a:pt x="227" y="189"/>
                    <a:pt x="227" y="189"/>
                  </a:cubicBezTo>
                  <a:cubicBezTo>
                    <a:pt x="229" y="187"/>
                    <a:pt x="234" y="185"/>
                    <a:pt x="237" y="184"/>
                  </a:cubicBezTo>
                  <a:cubicBezTo>
                    <a:pt x="245" y="182"/>
                    <a:pt x="245" y="182"/>
                    <a:pt x="245" y="182"/>
                  </a:cubicBezTo>
                  <a:cubicBezTo>
                    <a:pt x="248" y="181"/>
                    <a:pt x="250" y="178"/>
                    <a:pt x="249" y="175"/>
                  </a:cubicBezTo>
                  <a:cubicBezTo>
                    <a:pt x="240" y="154"/>
                    <a:pt x="240" y="154"/>
                    <a:pt x="240" y="154"/>
                  </a:cubicBezTo>
                  <a:cubicBezTo>
                    <a:pt x="239" y="151"/>
                    <a:pt x="236" y="150"/>
                    <a:pt x="233" y="151"/>
                  </a:cubicBezTo>
                  <a:cubicBezTo>
                    <a:pt x="225" y="156"/>
                    <a:pt x="225" y="156"/>
                    <a:pt x="225" y="156"/>
                  </a:cubicBezTo>
                  <a:cubicBezTo>
                    <a:pt x="222" y="158"/>
                    <a:pt x="218" y="159"/>
                    <a:pt x="215" y="159"/>
                  </a:cubicBezTo>
                  <a:cubicBezTo>
                    <a:pt x="207" y="157"/>
                    <a:pt x="207" y="157"/>
                    <a:pt x="207" y="157"/>
                  </a:cubicBezTo>
                  <a:cubicBezTo>
                    <a:pt x="204" y="155"/>
                    <a:pt x="201" y="152"/>
                    <a:pt x="200" y="150"/>
                  </a:cubicBezTo>
                  <a:cubicBezTo>
                    <a:pt x="199" y="148"/>
                    <a:pt x="198" y="144"/>
                    <a:pt x="197" y="141"/>
                  </a:cubicBezTo>
                  <a:cubicBezTo>
                    <a:pt x="199" y="133"/>
                    <a:pt x="199" y="133"/>
                    <a:pt x="199" y="133"/>
                  </a:cubicBezTo>
                  <a:cubicBezTo>
                    <a:pt x="201" y="130"/>
                    <a:pt x="205" y="127"/>
                    <a:pt x="207" y="126"/>
                  </a:cubicBezTo>
                  <a:cubicBezTo>
                    <a:pt x="216" y="121"/>
                    <a:pt x="216" y="121"/>
                    <a:pt x="216" y="121"/>
                  </a:cubicBezTo>
                  <a:cubicBezTo>
                    <a:pt x="218" y="119"/>
                    <a:pt x="219" y="116"/>
                    <a:pt x="217" y="114"/>
                  </a:cubicBezTo>
                  <a:cubicBezTo>
                    <a:pt x="203" y="95"/>
                    <a:pt x="203" y="95"/>
                    <a:pt x="203" y="95"/>
                  </a:cubicBezTo>
                  <a:cubicBezTo>
                    <a:pt x="201" y="93"/>
                    <a:pt x="198" y="92"/>
                    <a:pt x="196" y="95"/>
                  </a:cubicBezTo>
                  <a:cubicBezTo>
                    <a:pt x="189" y="102"/>
                    <a:pt x="189" y="102"/>
                    <a:pt x="189" y="102"/>
                  </a:cubicBezTo>
                  <a:cubicBezTo>
                    <a:pt x="187" y="104"/>
                    <a:pt x="183" y="106"/>
                    <a:pt x="180" y="108"/>
                  </a:cubicBezTo>
                  <a:cubicBezTo>
                    <a:pt x="171" y="108"/>
                    <a:pt x="171" y="108"/>
                    <a:pt x="171" y="108"/>
                  </a:cubicBezTo>
                  <a:cubicBezTo>
                    <a:pt x="169" y="106"/>
                    <a:pt x="165" y="104"/>
                    <a:pt x="163" y="102"/>
                  </a:cubicBezTo>
                  <a:cubicBezTo>
                    <a:pt x="161" y="101"/>
                    <a:pt x="159" y="97"/>
                    <a:pt x="158" y="94"/>
                  </a:cubicBezTo>
                  <a:cubicBezTo>
                    <a:pt x="158" y="86"/>
                    <a:pt x="158" y="86"/>
                    <a:pt x="158" y="86"/>
                  </a:cubicBezTo>
                  <a:cubicBezTo>
                    <a:pt x="159" y="83"/>
                    <a:pt x="162" y="79"/>
                    <a:pt x="164" y="77"/>
                  </a:cubicBezTo>
                  <a:cubicBezTo>
                    <a:pt x="171" y="70"/>
                    <a:pt x="171" y="70"/>
                    <a:pt x="171" y="70"/>
                  </a:cubicBezTo>
                  <a:cubicBezTo>
                    <a:pt x="173" y="68"/>
                    <a:pt x="173" y="64"/>
                    <a:pt x="171" y="62"/>
                  </a:cubicBezTo>
                  <a:cubicBezTo>
                    <a:pt x="152" y="48"/>
                    <a:pt x="152" y="48"/>
                    <a:pt x="152" y="48"/>
                  </a:cubicBezTo>
                  <a:cubicBezTo>
                    <a:pt x="150" y="46"/>
                    <a:pt x="147" y="47"/>
                    <a:pt x="145" y="49"/>
                  </a:cubicBezTo>
                  <a:cubicBezTo>
                    <a:pt x="140" y="59"/>
                    <a:pt x="140" y="59"/>
                    <a:pt x="140" y="59"/>
                  </a:cubicBezTo>
                  <a:cubicBezTo>
                    <a:pt x="138" y="61"/>
                    <a:pt x="135" y="65"/>
                    <a:pt x="133" y="66"/>
                  </a:cubicBezTo>
                  <a:cubicBezTo>
                    <a:pt x="124" y="69"/>
                    <a:pt x="124" y="69"/>
                    <a:pt x="124" y="69"/>
                  </a:cubicBezTo>
                  <a:cubicBezTo>
                    <a:pt x="122" y="68"/>
                    <a:pt x="117" y="67"/>
                    <a:pt x="115" y="66"/>
                  </a:cubicBezTo>
                  <a:cubicBezTo>
                    <a:pt x="113" y="65"/>
                    <a:pt x="110" y="62"/>
                    <a:pt x="108" y="59"/>
                  </a:cubicBezTo>
                  <a:cubicBezTo>
                    <a:pt x="106" y="51"/>
                    <a:pt x="106" y="51"/>
                    <a:pt x="106" y="51"/>
                  </a:cubicBezTo>
                  <a:cubicBezTo>
                    <a:pt x="106" y="48"/>
                    <a:pt x="108" y="44"/>
                    <a:pt x="109" y="41"/>
                  </a:cubicBezTo>
                  <a:cubicBezTo>
                    <a:pt x="115" y="32"/>
                    <a:pt x="115" y="32"/>
                    <a:pt x="115" y="32"/>
                  </a:cubicBezTo>
                  <a:cubicBezTo>
                    <a:pt x="116" y="29"/>
                    <a:pt x="115" y="26"/>
                    <a:pt x="113" y="25"/>
                  </a:cubicBezTo>
                  <a:cubicBezTo>
                    <a:pt x="91" y="15"/>
                    <a:pt x="91" y="15"/>
                    <a:pt x="91" y="15"/>
                  </a:cubicBezTo>
                  <a:cubicBezTo>
                    <a:pt x="88" y="14"/>
                    <a:pt x="85" y="16"/>
                    <a:pt x="84" y="19"/>
                  </a:cubicBezTo>
                  <a:cubicBezTo>
                    <a:pt x="81" y="30"/>
                    <a:pt x="81" y="30"/>
                    <a:pt x="81" y="30"/>
                  </a:cubicBezTo>
                  <a:cubicBezTo>
                    <a:pt x="80" y="32"/>
                    <a:pt x="78" y="37"/>
                    <a:pt x="76" y="39"/>
                  </a:cubicBezTo>
                  <a:cubicBezTo>
                    <a:pt x="69" y="43"/>
                    <a:pt x="69" y="43"/>
                    <a:pt x="69" y="43"/>
                  </a:cubicBezTo>
                  <a:cubicBezTo>
                    <a:pt x="66" y="44"/>
                    <a:pt x="62" y="44"/>
                    <a:pt x="60" y="43"/>
                  </a:cubicBezTo>
                  <a:cubicBezTo>
                    <a:pt x="57" y="42"/>
                    <a:pt x="53" y="40"/>
                    <a:pt x="51" y="38"/>
                  </a:cubicBezTo>
                  <a:cubicBezTo>
                    <a:pt x="47" y="31"/>
                    <a:pt x="47" y="31"/>
                    <a:pt x="47" y="31"/>
                  </a:cubicBezTo>
                  <a:cubicBezTo>
                    <a:pt x="47" y="30"/>
                    <a:pt x="47" y="30"/>
                    <a:pt x="47" y="29"/>
                  </a:cubicBezTo>
                  <a:cubicBezTo>
                    <a:pt x="47" y="29"/>
                    <a:pt x="47" y="29"/>
                    <a:pt x="47" y="29"/>
                  </a:cubicBezTo>
                  <a:cubicBezTo>
                    <a:pt x="47" y="26"/>
                    <a:pt x="47" y="23"/>
                    <a:pt x="47" y="20"/>
                  </a:cubicBezTo>
                  <a:cubicBezTo>
                    <a:pt x="50" y="10"/>
                    <a:pt x="50" y="10"/>
                    <a:pt x="50" y="10"/>
                  </a:cubicBezTo>
                  <a:cubicBezTo>
                    <a:pt x="51" y="7"/>
                    <a:pt x="49" y="4"/>
                    <a:pt x="46" y="3"/>
                  </a:cubicBezTo>
                  <a:cubicBezTo>
                    <a:pt x="23" y="0"/>
                    <a:pt x="23" y="0"/>
                    <a:pt x="23" y="0"/>
                  </a:cubicBezTo>
                  <a:cubicBezTo>
                    <a:pt x="20" y="0"/>
                    <a:pt x="17" y="2"/>
                    <a:pt x="17" y="5"/>
                  </a:cubicBezTo>
                  <a:cubicBezTo>
                    <a:pt x="17" y="17"/>
                    <a:pt x="17" y="17"/>
                    <a:pt x="17" y="17"/>
                  </a:cubicBezTo>
                  <a:cubicBezTo>
                    <a:pt x="17" y="20"/>
                    <a:pt x="16" y="24"/>
                    <a:pt x="15" y="27"/>
                  </a:cubicBezTo>
                  <a:cubicBezTo>
                    <a:pt x="9" y="33"/>
                    <a:pt x="9" y="33"/>
                    <a:pt x="9" y="33"/>
                  </a:cubicBezTo>
                  <a:cubicBezTo>
                    <a:pt x="6" y="34"/>
                    <a:pt x="2" y="35"/>
                    <a:pt x="0" y="35"/>
                  </a:cubicBezTo>
                  <a:cubicBezTo>
                    <a:pt x="0" y="35"/>
                    <a:pt x="0" y="35"/>
                    <a:pt x="0" y="35"/>
                  </a:cubicBezTo>
                  <a:cubicBezTo>
                    <a:pt x="0" y="149"/>
                    <a:pt x="0" y="149"/>
                    <a:pt x="0" y="149"/>
                  </a:cubicBezTo>
                  <a:cubicBezTo>
                    <a:pt x="0" y="149"/>
                    <a:pt x="0" y="149"/>
                    <a:pt x="0" y="149"/>
                  </a:cubicBezTo>
                  <a:cubicBezTo>
                    <a:pt x="63" y="149"/>
                    <a:pt x="114" y="200"/>
                    <a:pt x="114" y="264"/>
                  </a:cubicBezTo>
                  <a:cubicBezTo>
                    <a:pt x="114" y="264"/>
                    <a:pt x="114" y="264"/>
                    <a:pt x="114" y="264"/>
                  </a:cubicBezTo>
                  <a:cubicBezTo>
                    <a:pt x="231" y="264"/>
                    <a:pt x="231" y="264"/>
                    <a:pt x="231" y="264"/>
                  </a:cubicBezTo>
                  <a:cubicBezTo>
                    <a:pt x="232" y="261"/>
                    <a:pt x="232" y="258"/>
                    <a:pt x="233" y="256"/>
                  </a:cubicBezTo>
                  <a:cubicBezTo>
                    <a:pt x="239" y="250"/>
                    <a:pt x="239" y="250"/>
                    <a:pt x="239" y="250"/>
                  </a:cubicBezTo>
                  <a:cubicBezTo>
                    <a:pt x="242" y="249"/>
                    <a:pt x="247" y="248"/>
                    <a:pt x="250" y="248"/>
                  </a:cubicBezTo>
                  <a:cubicBezTo>
                    <a:pt x="258" y="248"/>
                    <a:pt x="258" y="248"/>
                    <a:pt x="258" y="248"/>
                  </a:cubicBezTo>
                  <a:cubicBezTo>
                    <a:pt x="261" y="248"/>
                    <a:pt x="263" y="246"/>
                    <a:pt x="263" y="243"/>
                  </a:cubicBezTo>
                  <a:lnTo>
                    <a:pt x="260" y="22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sz="2700"/>
            </a:p>
          </p:txBody>
        </p:sp>
        <p:sp>
          <p:nvSpPr>
            <p:cNvPr id="10" name="Freeform 8">
              <a:extLst>
                <a:ext uri="{FF2B5EF4-FFF2-40B4-BE49-F238E27FC236}">
                  <a16:creationId xmlns:a16="http://schemas.microsoft.com/office/drawing/2014/main" id="{B7BC3B58-EA2E-D343-9133-19429A6CC1D3}"/>
                </a:ext>
              </a:extLst>
            </p:cNvPr>
            <p:cNvSpPr>
              <a:spLocks/>
            </p:cNvSpPr>
            <p:nvPr/>
          </p:nvSpPr>
          <p:spPr bwMode="auto">
            <a:xfrm>
              <a:off x="6063696" y="3431507"/>
              <a:ext cx="2729359" cy="2729359"/>
            </a:xfrm>
            <a:custGeom>
              <a:avLst/>
              <a:gdLst>
                <a:gd name="T0" fmla="*/ 248 w 264"/>
                <a:gd name="T1" fmla="*/ 27 h 264"/>
                <a:gd name="T2" fmla="*/ 246 w 264"/>
                <a:gd name="T3" fmla="*/ 5 h 264"/>
                <a:gd name="T4" fmla="*/ 217 w 264"/>
                <a:gd name="T5" fmla="*/ 3 h 264"/>
                <a:gd name="T6" fmla="*/ 216 w 264"/>
                <a:gd name="T7" fmla="*/ 21 h 264"/>
                <a:gd name="T8" fmla="*/ 213 w 264"/>
                <a:gd name="T9" fmla="*/ 39 h 264"/>
                <a:gd name="T10" fmla="*/ 194 w 264"/>
                <a:gd name="T11" fmla="*/ 44 h 264"/>
                <a:gd name="T12" fmla="*/ 182 w 264"/>
                <a:gd name="T13" fmla="*/ 30 h 264"/>
                <a:gd name="T14" fmla="*/ 173 w 264"/>
                <a:gd name="T15" fmla="*/ 15 h 264"/>
                <a:gd name="T16" fmla="*/ 149 w 264"/>
                <a:gd name="T17" fmla="*/ 32 h 264"/>
                <a:gd name="T18" fmla="*/ 158 w 264"/>
                <a:gd name="T19" fmla="*/ 52 h 264"/>
                <a:gd name="T20" fmla="*/ 148 w 264"/>
                <a:gd name="T21" fmla="*/ 66 h 264"/>
                <a:gd name="T22" fmla="*/ 131 w 264"/>
                <a:gd name="T23" fmla="*/ 67 h 264"/>
                <a:gd name="T24" fmla="*/ 118 w 264"/>
                <a:gd name="T25" fmla="*/ 49 h 264"/>
                <a:gd name="T26" fmla="*/ 92 w 264"/>
                <a:gd name="T27" fmla="*/ 62 h 264"/>
                <a:gd name="T28" fmla="*/ 100 w 264"/>
                <a:gd name="T29" fmla="*/ 78 h 264"/>
                <a:gd name="T30" fmla="*/ 106 w 264"/>
                <a:gd name="T31" fmla="*/ 95 h 264"/>
                <a:gd name="T32" fmla="*/ 92 w 264"/>
                <a:gd name="T33" fmla="*/ 108 h 264"/>
                <a:gd name="T34" fmla="*/ 75 w 264"/>
                <a:gd name="T35" fmla="*/ 102 h 264"/>
                <a:gd name="T36" fmla="*/ 60 w 264"/>
                <a:gd name="T37" fmla="*/ 95 h 264"/>
                <a:gd name="T38" fmla="*/ 47 w 264"/>
                <a:gd name="T39" fmla="*/ 121 h 264"/>
                <a:gd name="T40" fmla="*/ 65 w 264"/>
                <a:gd name="T41" fmla="*/ 134 h 264"/>
                <a:gd name="T42" fmla="*/ 64 w 264"/>
                <a:gd name="T43" fmla="*/ 151 h 264"/>
                <a:gd name="T44" fmla="*/ 49 w 264"/>
                <a:gd name="T45" fmla="*/ 160 h 264"/>
                <a:gd name="T46" fmla="*/ 30 w 264"/>
                <a:gd name="T47" fmla="*/ 152 h 264"/>
                <a:gd name="T48" fmla="*/ 14 w 264"/>
                <a:gd name="T49" fmla="*/ 176 h 264"/>
                <a:gd name="T50" fmla="*/ 28 w 264"/>
                <a:gd name="T51" fmla="*/ 185 h 264"/>
                <a:gd name="T52" fmla="*/ 41 w 264"/>
                <a:gd name="T53" fmla="*/ 197 h 264"/>
                <a:gd name="T54" fmla="*/ 37 w 264"/>
                <a:gd name="T55" fmla="*/ 215 h 264"/>
                <a:gd name="T56" fmla="*/ 19 w 264"/>
                <a:gd name="T57" fmla="*/ 219 h 264"/>
                <a:gd name="T58" fmla="*/ 3 w 264"/>
                <a:gd name="T59" fmla="*/ 220 h 264"/>
                <a:gd name="T60" fmla="*/ 5 w 264"/>
                <a:gd name="T61" fmla="*/ 249 h 264"/>
                <a:gd name="T62" fmla="*/ 25 w 264"/>
                <a:gd name="T63" fmla="*/ 251 h 264"/>
                <a:gd name="T64" fmla="*/ 33 w 264"/>
                <a:gd name="T65" fmla="*/ 264 h 264"/>
                <a:gd name="T66" fmla="*/ 149 w 264"/>
                <a:gd name="T67" fmla="*/ 264 h 264"/>
                <a:gd name="T68" fmla="*/ 264 w 264"/>
                <a:gd name="T69" fmla="*/ 35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 h="264">
                  <a:moveTo>
                    <a:pt x="254" y="33"/>
                  </a:moveTo>
                  <a:cubicBezTo>
                    <a:pt x="248" y="27"/>
                    <a:pt x="248" y="27"/>
                    <a:pt x="248" y="27"/>
                  </a:cubicBezTo>
                  <a:cubicBezTo>
                    <a:pt x="247" y="24"/>
                    <a:pt x="246" y="20"/>
                    <a:pt x="246" y="17"/>
                  </a:cubicBezTo>
                  <a:cubicBezTo>
                    <a:pt x="246" y="5"/>
                    <a:pt x="246" y="5"/>
                    <a:pt x="246" y="5"/>
                  </a:cubicBezTo>
                  <a:cubicBezTo>
                    <a:pt x="246" y="2"/>
                    <a:pt x="244" y="0"/>
                    <a:pt x="241" y="0"/>
                  </a:cubicBezTo>
                  <a:cubicBezTo>
                    <a:pt x="217" y="3"/>
                    <a:pt x="217" y="3"/>
                    <a:pt x="217" y="3"/>
                  </a:cubicBezTo>
                  <a:cubicBezTo>
                    <a:pt x="214" y="4"/>
                    <a:pt x="212" y="7"/>
                    <a:pt x="213" y="10"/>
                  </a:cubicBezTo>
                  <a:cubicBezTo>
                    <a:pt x="216" y="21"/>
                    <a:pt x="216" y="21"/>
                    <a:pt x="216" y="21"/>
                  </a:cubicBezTo>
                  <a:cubicBezTo>
                    <a:pt x="217" y="24"/>
                    <a:pt x="217" y="28"/>
                    <a:pt x="217" y="31"/>
                  </a:cubicBezTo>
                  <a:cubicBezTo>
                    <a:pt x="213" y="39"/>
                    <a:pt x="213" y="39"/>
                    <a:pt x="213" y="39"/>
                  </a:cubicBezTo>
                  <a:cubicBezTo>
                    <a:pt x="210" y="41"/>
                    <a:pt x="206" y="43"/>
                    <a:pt x="204" y="43"/>
                  </a:cubicBezTo>
                  <a:cubicBezTo>
                    <a:pt x="202" y="44"/>
                    <a:pt x="197" y="44"/>
                    <a:pt x="194" y="44"/>
                  </a:cubicBezTo>
                  <a:cubicBezTo>
                    <a:pt x="187" y="39"/>
                    <a:pt x="187" y="39"/>
                    <a:pt x="187" y="39"/>
                  </a:cubicBezTo>
                  <a:cubicBezTo>
                    <a:pt x="185" y="37"/>
                    <a:pt x="183" y="33"/>
                    <a:pt x="182" y="30"/>
                  </a:cubicBezTo>
                  <a:cubicBezTo>
                    <a:pt x="179" y="19"/>
                    <a:pt x="179" y="19"/>
                    <a:pt x="179" y="19"/>
                  </a:cubicBezTo>
                  <a:cubicBezTo>
                    <a:pt x="179" y="16"/>
                    <a:pt x="176" y="14"/>
                    <a:pt x="173" y="15"/>
                  </a:cubicBezTo>
                  <a:cubicBezTo>
                    <a:pt x="151" y="25"/>
                    <a:pt x="151" y="25"/>
                    <a:pt x="151" y="25"/>
                  </a:cubicBezTo>
                  <a:cubicBezTo>
                    <a:pt x="148" y="26"/>
                    <a:pt x="147" y="29"/>
                    <a:pt x="149" y="32"/>
                  </a:cubicBezTo>
                  <a:cubicBezTo>
                    <a:pt x="154" y="42"/>
                    <a:pt x="154" y="42"/>
                    <a:pt x="154" y="42"/>
                  </a:cubicBezTo>
                  <a:cubicBezTo>
                    <a:pt x="156" y="44"/>
                    <a:pt x="157" y="49"/>
                    <a:pt x="158" y="52"/>
                  </a:cubicBezTo>
                  <a:cubicBezTo>
                    <a:pt x="155" y="60"/>
                    <a:pt x="155" y="60"/>
                    <a:pt x="155" y="60"/>
                  </a:cubicBezTo>
                  <a:cubicBezTo>
                    <a:pt x="154" y="62"/>
                    <a:pt x="151" y="65"/>
                    <a:pt x="148" y="66"/>
                  </a:cubicBezTo>
                  <a:cubicBezTo>
                    <a:pt x="146" y="68"/>
                    <a:pt x="142" y="69"/>
                    <a:pt x="139" y="69"/>
                  </a:cubicBezTo>
                  <a:cubicBezTo>
                    <a:pt x="131" y="67"/>
                    <a:pt x="131" y="67"/>
                    <a:pt x="131" y="67"/>
                  </a:cubicBezTo>
                  <a:cubicBezTo>
                    <a:pt x="129" y="65"/>
                    <a:pt x="125" y="62"/>
                    <a:pt x="124" y="59"/>
                  </a:cubicBezTo>
                  <a:cubicBezTo>
                    <a:pt x="118" y="49"/>
                    <a:pt x="118" y="49"/>
                    <a:pt x="118" y="49"/>
                  </a:cubicBezTo>
                  <a:cubicBezTo>
                    <a:pt x="117" y="47"/>
                    <a:pt x="114" y="46"/>
                    <a:pt x="111" y="48"/>
                  </a:cubicBezTo>
                  <a:cubicBezTo>
                    <a:pt x="92" y="62"/>
                    <a:pt x="92" y="62"/>
                    <a:pt x="92" y="62"/>
                  </a:cubicBezTo>
                  <a:cubicBezTo>
                    <a:pt x="90" y="64"/>
                    <a:pt x="90" y="68"/>
                    <a:pt x="92" y="70"/>
                  </a:cubicBezTo>
                  <a:cubicBezTo>
                    <a:pt x="100" y="78"/>
                    <a:pt x="100" y="78"/>
                    <a:pt x="100" y="78"/>
                  </a:cubicBezTo>
                  <a:cubicBezTo>
                    <a:pt x="102" y="80"/>
                    <a:pt x="105" y="84"/>
                    <a:pt x="106" y="87"/>
                  </a:cubicBezTo>
                  <a:cubicBezTo>
                    <a:pt x="106" y="95"/>
                    <a:pt x="106" y="95"/>
                    <a:pt x="106" y="95"/>
                  </a:cubicBezTo>
                  <a:cubicBezTo>
                    <a:pt x="105" y="98"/>
                    <a:pt x="102" y="102"/>
                    <a:pt x="101" y="103"/>
                  </a:cubicBezTo>
                  <a:cubicBezTo>
                    <a:pt x="99" y="105"/>
                    <a:pt x="95" y="107"/>
                    <a:pt x="92" y="108"/>
                  </a:cubicBezTo>
                  <a:cubicBezTo>
                    <a:pt x="84" y="108"/>
                    <a:pt x="84" y="108"/>
                    <a:pt x="84" y="108"/>
                  </a:cubicBezTo>
                  <a:cubicBezTo>
                    <a:pt x="81" y="107"/>
                    <a:pt x="77" y="105"/>
                    <a:pt x="75" y="102"/>
                  </a:cubicBezTo>
                  <a:cubicBezTo>
                    <a:pt x="67" y="95"/>
                    <a:pt x="67" y="95"/>
                    <a:pt x="67" y="95"/>
                  </a:cubicBezTo>
                  <a:cubicBezTo>
                    <a:pt x="65" y="93"/>
                    <a:pt x="62" y="93"/>
                    <a:pt x="60" y="95"/>
                  </a:cubicBezTo>
                  <a:cubicBezTo>
                    <a:pt x="46" y="114"/>
                    <a:pt x="46" y="114"/>
                    <a:pt x="46" y="114"/>
                  </a:cubicBezTo>
                  <a:cubicBezTo>
                    <a:pt x="44" y="117"/>
                    <a:pt x="45" y="120"/>
                    <a:pt x="47" y="121"/>
                  </a:cubicBezTo>
                  <a:cubicBezTo>
                    <a:pt x="57" y="127"/>
                    <a:pt x="57" y="127"/>
                    <a:pt x="57" y="127"/>
                  </a:cubicBezTo>
                  <a:cubicBezTo>
                    <a:pt x="59" y="128"/>
                    <a:pt x="63" y="131"/>
                    <a:pt x="65" y="134"/>
                  </a:cubicBezTo>
                  <a:cubicBezTo>
                    <a:pt x="67" y="142"/>
                    <a:pt x="67" y="142"/>
                    <a:pt x="67" y="142"/>
                  </a:cubicBezTo>
                  <a:cubicBezTo>
                    <a:pt x="67" y="145"/>
                    <a:pt x="65" y="149"/>
                    <a:pt x="64" y="151"/>
                  </a:cubicBezTo>
                  <a:cubicBezTo>
                    <a:pt x="63" y="153"/>
                    <a:pt x="60" y="156"/>
                    <a:pt x="58" y="158"/>
                  </a:cubicBezTo>
                  <a:cubicBezTo>
                    <a:pt x="49" y="160"/>
                    <a:pt x="49" y="160"/>
                    <a:pt x="49" y="160"/>
                  </a:cubicBezTo>
                  <a:cubicBezTo>
                    <a:pt x="46" y="160"/>
                    <a:pt x="42" y="159"/>
                    <a:pt x="39" y="157"/>
                  </a:cubicBezTo>
                  <a:cubicBezTo>
                    <a:pt x="30" y="152"/>
                    <a:pt x="30" y="152"/>
                    <a:pt x="30" y="152"/>
                  </a:cubicBezTo>
                  <a:cubicBezTo>
                    <a:pt x="28" y="150"/>
                    <a:pt x="24" y="151"/>
                    <a:pt x="23" y="154"/>
                  </a:cubicBezTo>
                  <a:cubicBezTo>
                    <a:pt x="14" y="176"/>
                    <a:pt x="14" y="176"/>
                    <a:pt x="14" y="176"/>
                  </a:cubicBezTo>
                  <a:cubicBezTo>
                    <a:pt x="13" y="179"/>
                    <a:pt x="15" y="182"/>
                    <a:pt x="18" y="182"/>
                  </a:cubicBezTo>
                  <a:cubicBezTo>
                    <a:pt x="28" y="185"/>
                    <a:pt x="28" y="185"/>
                    <a:pt x="28" y="185"/>
                  </a:cubicBezTo>
                  <a:cubicBezTo>
                    <a:pt x="31" y="186"/>
                    <a:pt x="35" y="188"/>
                    <a:pt x="37" y="190"/>
                  </a:cubicBezTo>
                  <a:cubicBezTo>
                    <a:pt x="41" y="197"/>
                    <a:pt x="41" y="197"/>
                    <a:pt x="41" y="197"/>
                  </a:cubicBezTo>
                  <a:cubicBezTo>
                    <a:pt x="42" y="200"/>
                    <a:pt x="42" y="205"/>
                    <a:pt x="41" y="207"/>
                  </a:cubicBezTo>
                  <a:cubicBezTo>
                    <a:pt x="41" y="209"/>
                    <a:pt x="39" y="213"/>
                    <a:pt x="37" y="215"/>
                  </a:cubicBezTo>
                  <a:cubicBezTo>
                    <a:pt x="29" y="220"/>
                    <a:pt x="29" y="220"/>
                    <a:pt x="29" y="220"/>
                  </a:cubicBezTo>
                  <a:cubicBezTo>
                    <a:pt x="26" y="220"/>
                    <a:pt x="22" y="220"/>
                    <a:pt x="19" y="219"/>
                  </a:cubicBezTo>
                  <a:cubicBezTo>
                    <a:pt x="9" y="216"/>
                    <a:pt x="9" y="216"/>
                    <a:pt x="9" y="216"/>
                  </a:cubicBezTo>
                  <a:cubicBezTo>
                    <a:pt x="6" y="216"/>
                    <a:pt x="4" y="217"/>
                    <a:pt x="3" y="220"/>
                  </a:cubicBezTo>
                  <a:cubicBezTo>
                    <a:pt x="0" y="244"/>
                    <a:pt x="0" y="244"/>
                    <a:pt x="0" y="244"/>
                  </a:cubicBezTo>
                  <a:cubicBezTo>
                    <a:pt x="0" y="247"/>
                    <a:pt x="2" y="249"/>
                    <a:pt x="5" y="249"/>
                  </a:cubicBezTo>
                  <a:cubicBezTo>
                    <a:pt x="15" y="249"/>
                    <a:pt x="15" y="249"/>
                    <a:pt x="15" y="249"/>
                  </a:cubicBezTo>
                  <a:cubicBezTo>
                    <a:pt x="18" y="249"/>
                    <a:pt x="23" y="250"/>
                    <a:pt x="25" y="251"/>
                  </a:cubicBezTo>
                  <a:cubicBezTo>
                    <a:pt x="31" y="257"/>
                    <a:pt x="31" y="257"/>
                    <a:pt x="31" y="257"/>
                  </a:cubicBezTo>
                  <a:cubicBezTo>
                    <a:pt x="32" y="259"/>
                    <a:pt x="33" y="261"/>
                    <a:pt x="33" y="264"/>
                  </a:cubicBezTo>
                  <a:cubicBezTo>
                    <a:pt x="149" y="264"/>
                    <a:pt x="149" y="264"/>
                    <a:pt x="149" y="264"/>
                  </a:cubicBezTo>
                  <a:cubicBezTo>
                    <a:pt x="149" y="264"/>
                    <a:pt x="149" y="264"/>
                    <a:pt x="149" y="264"/>
                  </a:cubicBezTo>
                  <a:cubicBezTo>
                    <a:pt x="149" y="200"/>
                    <a:pt x="201" y="149"/>
                    <a:pt x="264" y="149"/>
                  </a:cubicBezTo>
                  <a:cubicBezTo>
                    <a:pt x="264" y="35"/>
                    <a:pt x="264" y="35"/>
                    <a:pt x="264" y="35"/>
                  </a:cubicBezTo>
                  <a:cubicBezTo>
                    <a:pt x="261" y="35"/>
                    <a:pt x="257" y="34"/>
                    <a:pt x="254" y="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sz="2700"/>
            </a:p>
          </p:txBody>
        </p:sp>
      </p:grpSp>
      <p:pic>
        <p:nvPicPr>
          <p:cNvPr id="21" name="Picture 20" descr="A close up of a sign&#10;&#10;Description automatically generated">
            <a:extLst>
              <a:ext uri="{FF2B5EF4-FFF2-40B4-BE49-F238E27FC236}">
                <a16:creationId xmlns:a16="http://schemas.microsoft.com/office/drawing/2014/main" id="{F4BBC26E-C2FC-E643-8772-C716C1F7A3C6}"/>
              </a:ext>
            </a:extLst>
          </p:cNvPr>
          <p:cNvPicPr>
            <a:picLocks noChangeAspect="1"/>
          </p:cNvPicPr>
          <p:nvPr userDrawn="1"/>
        </p:nvPicPr>
        <p:blipFill>
          <a:blip r:embed="rId2"/>
          <a:stretch>
            <a:fillRect/>
          </a:stretch>
        </p:blipFill>
        <p:spPr>
          <a:xfrm>
            <a:off x="11124348" y="5837422"/>
            <a:ext cx="823892" cy="823892"/>
          </a:xfrm>
          <a:prstGeom prst="rect">
            <a:avLst/>
          </a:prstGeom>
        </p:spPr>
      </p:pic>
      <p:sp>
        <p:nvSpPr>
          <p:cNvPr id="22" name="Text Placeholder 27">
            <a:extLst>
              <a:ext uri="{FF2B5EF4-FFF2-40B4-BE49-F238E27FC236}">
                <a16:creationId xmlns:a16="http://schemas.microsoft.com/office/drawing/2014/main" id="{E3C947FB-B68A-5245-9D39-BC30D842644E}"/>
              </a:ext>
            </a:extLst>
          </p:cNvPr>
          <p:cNvSpPr>
            <a:spLocks noGrp="1"/>
          </p:cNvSpPr>
          <p:nvPr>
            <p:ph type="body" sz="quarter" idx="18" hasCustomPrompt="1"/>
          </p:nvPr>
        </p:nvSpPr>
        <p:spPr>
          <a:xfrm>
            <a:off x="788862" y="2246518"/>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1</a:t>
            </a:r>
          </a:p>
        </p:txBody>
      </p:sp>
      <p:sp>
        <p:nvSpPr>
          <p:cNvPr id="23" name="Text Placeholder 27">
            <a:extLst>
              <a:ext uri="{FF2B5EF4-FFF2-40B4-BE49-F238E27FC236}">
                <a16:creationId xmlns:a16="http://schemas.microsoft.com/office/drawing/2014/main" id="{40FB8915-68A1-4B48-874C-84C3726A602E}"/>
              </a:ext>
            </a:extLst>
          </p:cNvPr>
          <p:cNvSpPr>
            <a:spLocks noGrp="1"/>
          </p:cNvSpPr>
          <p:nvPr>
            <p:ph type="body" sz="quarter" idx="14" hasCustomPrompt="1"/>
          </p:nvPr>
        </p:nvSpPr>
        <p:spPr>
          <a:xfrm>
            <a:off x="787404" y="2659816"/>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24" name="Text Placeholder 27">
            <a:extLst>
              <a:ext uri="{FF2B5EF4-FFF2-40B4-BE49-F238E27FC236}">
                <a16:creationId xmlns:a16="http://schemas.microsoft.com/office/drawing/2014/main" id="{A82F0000-0E8C-BC41-9525-0A1191348140}"/>
              </a:ext>
            </a:extLst>
          </p:cNvPr>
          <p:cNvSpPr>
            <a:spLocks noGrp="1"/>
          </p:cNvSpPr>
          <p:nvPr>
            <p:ph type="body" sz="quarter" idx="19" hasCustomPrompt="1"/>
          </p:nvPr>
        </p:nvSpPr>
        <p:spPr>
          <a:xfrm>
            <a:off x="787061" y="4204229"/>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3</a:t>
            </a:r>
          </a:p>
        </p:txBody>
      </p:sp>
      <p:sp>
        <p:nvSpPr>
          <p:cNvPr id="25" name="Text Placeholder 27">
            <a:extLst>
              <a:ext uri="{FF2B5EF4-FFF2-40B4-BE49-F238E27FC236}">
                <a16:creationId xmlns:a16="http://schemas.microsoft.com/office/drawing/2014/main" id="{37887227-B873-8F49-B9A3-FAD09B87DC38}"/>
              </a:ext>
            </a:extLst>
          </p:cNvPr>
          <p:cNvSpPr>
            <a:spLocks noGrp="1"/>
          </p:cNvSpPr>
          <p:nvPr>
            <p:ph type="body" sz="quarter" idx="20" hasCustomPrompt="1"/>
          </p:nvPr>
        </p:nvSpPr>
        <p:spPr>
          <a:xfrm>
            <a:off x="785603" y="4617527"/>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26" name="Text Placeholder 27">
            <a:extLst>
              <a:ext uri="{FF2B5EF4-FFF2-40B4-BE49-F238E27FC236}">
                <a16:creationId xmlns:a16="http://schemas.microsoft.com/office/drawing/2014/main" id="{0DD73F90-72FD-4B4C-8FC6-A602896CA2B9}"/>
              </a:ext>
            </a:extLst>
          </p:cNvPr>
          <p:cNvSpPr>
            <a:spLocks noGrp="1"/>
          </p:cNvSpPr>
          <p:nvPr>
            <p:ph type="body" sz="quarter" idx="21" hasCustomPrompt="1"/>
          </p:nvPr>
        </p:nvSpPr>
        <p:spPr>
          <a:xfrm>
            <a:off x="8096499" y="2222814"/>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2</a:t>
            </a:r>
          </a:p>
        </p:txBody>
      </p:sp>
      <p:sp>
        <p:nvSpPr>
          <p:cNvPr id="27" name="Text Placeholder 27">
            <a:extLst>
              <a:ext uri="{FF2B5EF4-FFF2-40B4-BE49-F238E27FC236}">
                <a16:creationId xmlns:a16="http://schemas.microsoft.com/office/drawing/2014/main" id="{BB7CF0D4-8070-574D-ACB9-E60378166D9E}"/>
              </a:ext>
            </a:extLst>
          </p:cNvPr>
          <p:cNvSpPr>
            <a:spLocks noGrp="1"/>
          </p:cNvSpPr>
          <p:nvPr>
            <p:ph type="body" sz="quarter" idx="22" hasCustomPrompt="1"/>
          </p:nvPr>
        </p:nvSpPr>
        <p:spPr>
          <a:xfrm>
            <a:off x="8095041" y="2636112"/>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28" name="Text Placeholder 27">
            <a:extLst>
              <a:ext uri="{FF2B5EF4-FFF2-40B4-BE49-F238E27FC236}">
                <a16:creationId xmlns:a16="http://schemas.microsoft.com/office/drawing/2014/main" id="{3AAF18D1-AC24-5F41-B86A-6274CADE8C21}"/>
              </a:ext>
            </a:extLst>
          </p:cNvPr>
          <p:cNvSpPr>
            <a:spLocks noGrp="1"/>
          </p:cNvSpPr>
          <p:nvPr>
            <p:ph type="body" sz="quarter" idx="23" hasCustomPrompt="1"/>
          </p:nvPr>
        </p:nvSpPr>
        <p:spPr>
          <a:xfrm>
            <a:off x="8095041" y="4166295"/>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4</a:t>
            </a:r>
          </a:p>
        </p:txBody>
      </p:sp>
      <p:sp>
        <p:nvSpPr>
          <p:cNvPr id="29" name="Text Placeholder 27">
            <a:extLst>
              <a:ext uri="{FF2B5EF4-FFF2-40B4-BE49-F238E27FC236}">
                <a16:creationId xmlns:a16="http://schemas.microsoft.com/office/drawing/2014/main" id="{ADA10D81-135D-7341-A338-2CE34A0EB1BA}"/>
              </a:ext>
            </a:extLst>
          </p:cNvPr>
          <p:cNvSpPr>
            <a:spLocks noGrp="1"/>
          </p:cNvSpPr>
          <p:nvPr>
            <p:ph type="body" sz="quarter" idx="24" hasCustomPrompt="1"/>
          </p:nvPr>
        </p:nvSpPr>
        <p:spPr>
          <a:xfrm>
            <a:off x="8093583" y="4579593"/>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0" name="Text Placeholder 21">
            <a:extLst>
              <a:ext uri="{FF2B5EF4-FFF2-40B4-BE49-F238E27FC236}">
                <a16:creationId xmlns:a16="http://schemas.microsoft.com/office/drawing/2014/main" id="{26461627-B373-DB4B-984B-B2A3D3AAFBE5}"/>
              </a:ext>
            </a:extLst>
          </p:cNvPr>
          <p:cNvSpPr>
            <a:spLocks noGrp="1"/>
          </p:cNvSpPr>
          <p:nvPr>
            <p:ph type="body" sz="quarter" idx="11" hasCustomPrompt="1"/>
          </p:nvPr>
        </p:nvSpPr>
        <p:spPr>
          <a:xfrm>
            <a:off x="520862" y="452108"/>
            <a:ext cx="11169568"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45" name="Text Placeholder 27">
            <a:extLst>
              <a:ext uri="{FF2B5EF4-FFF2-40B4-BE49-F238E27FC236}">
                <a16:creationId xmlns:a16="http://schemas.microsoft.com/office/drawing/2014/main" id="{E2F69B21-2C05-0B48-AB45-8DE27B979868}"/>
              </a:ext>
            </a:extLst>
          </p:cNvPr>
          <p:cNvSpPr>
            <a:spLocks noGrp="1"/>
          </p:cNvSpPr>
          <p:nvPr>
            <p:ph type="body" sz="quarter" idx="17" hasCustomPrompt="1"/>
          </p:nvPr>
        </p:nvSpPr>
        <p:spPr>
          <a:xfrm>
            <a:off x="4907217" y="2768325"/>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46" name="Text Placeholder 27">
            <a:extLst>
              <a:ext uri="{FF2B5EF4-FFF2-40B4-BE49-F238E27FC236}">
                <a16:creationId xmlns:a16="http://schemas.microsoft.com/office/drawing/2014/main" id="{1224E800-AFB2-6245-BD8D-FE9C5A5DE78E}"/>
              </a:ext>
            </a:extLst>
          </p:cNvPr>
          <p:cNvSpPr>
            <a:spLocks noGrp="1"/>
          </p:cNvSpPr>
          <p:nvPr>
            <p:ph type="body" sz="quarter" idx="25" hasCustomPrompt="1"/>
          </p:nvPr>
        </p:nvSpPr>
        <p:spPr>
          <a:xfrm>
            <a:off x="6448848" y="2809131"/>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47" name="Text Placeholder 27">
            <a:extLst>
              <a:ext uri="{FF2B5EF4-FFF2-40B4-BE49-F238E27FC236}">
                <a16:creationId xmlns:a16="http://schemas.microsoft.com/office/drawing/2014/main" id="{6626C151-CF98-F248-94DC-28FE72BF84BD}"/>
              </a:ext>
            </a:extLst>
          </p:cNvPr>
          <p:cNvSpPr>
            <a:spLocks noGrp="1"/>
          </p:cNvSpPr>
          <p:nvPr>
            <p:ph type="body" sz="quarter" idx="26" hasCustomPrompt="1"/>
          </p:nvPr>
        </p:nvSpPr>
        <p:spPr>
          <a:xfrm>
            <a:off x="4752954" y="4277242"/>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48" name="Text Placeholder 27">
            <a:extLst>
              <a:ext uri="{FF2B5EF4-FFF2-40B4-BE49-F238E27FC236}">
                <a16:creationId xmlns:a16="http://schemas.microsoft.com/office/drawing/2014/main" id="{04D015A9-4ACF-4D46-B5F5-0C0455722E5E}"/>
              </a:ext>
            </a:extLst>
          </p:cNvPr>
          <p:cNvSpPr>
            <a:spLocks noGrp="1"/>
          </p:cNvSpPr>
          <p:nvPr>
            <p:ph type="body" sz="quarter" idx="27" hasCustomPrompt="1"/>
          </p:nvPr>
        </p:nvSpPr>
        <p:spPr>
          <a:xfrm>
            <a:off x="6426696" y="4416847"/>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Tree>
    <p:extLst>
      <p:ext uri="{BB962C8B-B14F-4D97-AF65-F5344CB8AC3E}">
        <p14:creationId xmlns:p14="http://schemas.microsoft.com/office/powerpoint/2010/main" val="61622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style.rotation</p:attrName>
                                        </p:attrNameLst>
                                      </p:cBhvr>
                                      <p:tavLst>
                                        <p:tav tm="0">
                                          <p:val>
                                            <p:fltVal val="720"/>
                                          </p:val>
                                        </p:tav>
                                        <p:tav tm="100000">
                                          <p:val>
                                            <p:fltVal val="0"/>
                                          </p:val>
                                        </p:tav>
                                      </p:tavLst>
                                    </p:anim>
                                    <p:anim calcmode="lin" valueType="num">
                                      <p:cBhvr>
                                        <p:cTn id="9" dur="1000" fill="hold"/>
                                        <p:tgtEl>
                                          <p:spTgt spid="6"/>
                                        </p:tgtEl>
                                        <p:attrNameLst>
                                          <p:attrName>ppt_h</p:attrName>
                                        </p:attrNameLst>
                                      </p:cBhvr>
                                      <p:tavLst>
                                        <p:tav tm="0">
                                          <p:val>
                                            <p:fltVal val="0"/>
                                          </p:val>
                                        </p:tav>
                                        <p:tav tm="100000">
                                          <p:val>
                                            <p:strVal val="#ppt_h"/>
                                          </p:val>
                                        </p:tav>
                                      </p:tavLst>
                                    </p:anim>
                                    <p:anim calcmode="lin" valueType="num">
                                      <p:cBhvr>
                                        <p:cTn id="10" dur="10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 Point Infographic 15">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9E0949A5-41E0-6C46-9A4F-35AF408BF5EC}"/>
              </a:ext>
            </a:extLst>
          </p:cNvPr>
          <p:cNvSpPr>
            <a:spLocks noEditPoints="1"/>
          </p:cNvSpPr>
          <p:nvPr userDrawn="1"/>
        </p:nvSpPr>
        <p:spPr bwMode="auto">
          <a:xfrm>
            <a:off x="6920251" y="3362583"/>
            <a:ext cx="247255" cy="242992"/>
          </a:xfrm>
          <a:custGeom>
            <a:avLst/>
            <a:gdLst>
              <a:gd name="T0" fmla="*/ 85 w 98"/>
              <a:gd name="T1" fmla="*/ 35 h 96"/>
              <a:gd name="T2" fmla="*/ 83 w 98"/>
              <a:gd name="T3" fmla="*/ 31 h 96"/>
              <a:gd name="T4" fmla="*/ 87 w 98"/>
              <a:gd name="T5" fmla="*/ 17 h 96"/>
              <a:gd name="T6" fmla="*/ 80 w 98"/>
              <a:gd name="T7" fmla="*/ 10 h 96"/>
              <a:gd name="T8" fmla="*/ 79 w 98"/>
              <a:gd name="T9" fmla="*/ 9 h 96"/>
              <a:gd name="T10" fmla="*/ 78 w 98"/>
              <a:gd name="T11" fmla="*/ 9 h 96"/>
              <a:gd name="T12" fmla="*/ 65 w 98"/>
              <a:gd name="T13" fmla="*/ 14 h 96"/>
              <a:gd name="T14" fmla="*/ 61 w 98"/>
              <a:gd name="T15" fmla="*/ 13 h 96"/>
              <a:gd name="T16" fmla="*/ 54 w 98"/>
              <a:gd name="T17" fmla="*/ 0 h 96"/>
              <a:gd name="T18" fmla="*/ 44 w 98"/>
              <a:gd name="T19" fmla="*/ 0 h 96"/>
              <a:gd name="T20" fmla="*/ 37 w 98"/>
              <a:gd name="T21" fmla="*/ 13 h 96"/>
              <a:gd name="T22" fmla="*/ 33 w 98"/>
              <a:gd name="T23" fmla="*/ 14 h 96"/>
              <a:gd name="T24" fmla="*/ 20 w 98"/>
              <a:gd name="T25" fmla="*/ 10 h 96"/>
              <a:gd name="T26" fmla="*/ 19 w 98"/>
              <a:gd name="T27" fmla="*/ 10 h 96"/>
              <a:gd name="T28" fmla="*/ 11 w 98"/>
              <a:gd name="T29" fmla="*/ 17 h 96"/>
              <a:gd name="T30" fmla="*/ 15 w 98"/>
              <a:gd name="T31" fmla="*/ 32 h 96"/>
              <a:gd name="T32" fmla="*/ 13 w 98"/>
              <a:gd name="T33" fmla="*/ 36 h 96"/>
              <a:gd name="T34" fmla="*/ 0 w 98"/>
              <a:gd name="T35" fmla="*/ 43 h 96"/>
              <a:gd name="T36" fmla="*/ 0 w 98"/>
              <a:gd name="T37" fmla="*/ 53 h 96"/>
              <a:gd name="T38" fmla="*/ 14 w 98"/>
              <a:gd name="T39" fmla="*/ 60 h 96"/>
              <a:gd name="T40" fmla="*/ 15 w 98"/>
              <a:gd name="T41" fmla="*/ 64 h 96"/>
              <a:gd name="T42" fmla="*/ 11 w 98"/>
              <a:gd name="T43" fmla="*/ 78 h 96"/>
              <a:gd name="T44" fmla="*/ 18 w 98"/>
              <a:gd name="T45" fmla="*/ 85 h 96"/>
              <a:gd name="T46" fmla="*/ 19 w 98"/>
              <a:gd name="T47" fmla="*/ 86 h 96"/>
              <a:gd name="T48" fmla="*/ 20 w 98"/>
              <a:gd name="T49" fmla="*/ 86 h 96"/>
              <a:gd name="T50" fmla="*/ 33 w 98"/>
              <a:gd name="T51" fmla="*/ 81 h 96"/>
              <a:gd name="T52" fmla="*/ 37 w 98"/>
              <a:gd name="T53" fmla="*/ 82 h 96"/>
              <a:gd name="T54" fmla="*/ 44 w 98"/>
              <a:gd name="T55" fmla="*/ 96 h 96"/>
              <a:gd name="T56" fmla="*/ 54 w 98"/>
              <a:gd name="T57" fmla="*/ 96 h 96"/>
              <a:gd name="T58" fmla="*/ 61 w 98"/>
              <a:gd name="T59" fmla="*/ 82 h 96"/>
              <a:gd name="T60" fmla="*/ 66 w 98"/>
              <a:gd name="T61" fmla="*/ 81 h 96"/>
              <a:gd name="T62" fmla="*/ 79 w 98"/>
              <a:gd name="T63" fmla="*/ 86 h 96"/>
              <a:gd name="T64" fmla="*/ 80 w 98"/>
              <a:gd name="T65" fmla="*/ 86 h 96"/>
              <a:gd name="T66" fmla="*/ 87 w 98"/>
              <a:gd name="T67" fmla="*/ 78 h 96"/>
              <a:gd name="T68" fmla="*/ 83 w 98"/>
              <a:gd name="T69" fmla="*/ 64 h 96"/>
              <a:gd name="T70" fmla="*/ 85 w 98"/>
              <a:gd name="T71" fmla="*/ 60 h 96"/>
              <a:gd name="T72" fmla="*/ 98 w 98"/>
              <a:gd name="T73" fmla="*/ 52 h 96"/>
              <a:gd name="T74" fmla="*/ 98 w 98"/>
              <a:gd name="T75" fmla="*/ 42 h 96"/>
              <a:gd name="T76" fmla="*/ 85 w 98"/>
              <a:gd name="T77" fmla="*/ 35 h 96"/>
              <a:gd name="T78" fmla="*/ 49 w 98"/>
              <a:gd name="T79" fmla="*/ 64 h 96"/>
              <a:gd name="T80" fmla="*/ 32 w 98"/>
              <a:gd name="T81" fmla="*/ 48 h 96"/>
              <a:gd name="T82" fmla="*/ 49 w 98"/>
              <a:gd name="T83" fmla="*/ 31 h 96"/>
              <a:gd name="T84" fmla="*/ 66 w 98"/>
              <a:gd name="T85" fmla="*/ 48 h 96"/>
              <a:gd name="T86" fmla="*/ 49 w 98"/>
              <a:gd name="T87" fmla="*/ 64 h 96"/>
              <a:gd name="T88" fmla="*/ 49 w 98"/>
              <a:gd name="T89" fmla="*/ 64 h 96"/>
              <a:gd name="T90" fmla="*/ 49 w 98"/>
              <a:gd name="T91" fmla="*/ 6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8" h="96">
                <a:moveTo>
                  <a:pt x="85" y="35"/>
                </a:moveTo>
                <a:cubicBezTo>
                  <a:pt x="83" y="31"/>
                  <a:pt x="83" y="31"/>
                  <a:pt x="83" y="31"/>
                </a:cubicBezTo>
                <a:cubicBezTo>
                  <a:pt x="89" y="19"/>
                  <a:pt x="88" y="18"/>
                  <a:pt x="87" y="17"/>
                </a:cubicBezTo>
                <a:cubicBezTo>
                  <a:pt x="80" y="10"/>
                  <a:pt x="80" y="10"/>
                  <a:pt x="80" y="10"/>
                </a:cubicBezTo>
                <a:cubicBezTo>
                  <a:pt x="79" y="9"/>
                  <a:pt x="79" y="9"/>
                  <a:pt x="79" y="9"/>
                </a:cubicBezTo>
                <a:cubicBezTo>
                  <a:pt x="78" y="9"/>
                  <a:pt x="78" y="9"/>
                  <a:pt x="78" y="9"/>
                </a:cubicBezTo>
                <a:cubicBezTo>
                  <a:pt x="78" y="9"/>
                  <a:pt x="77" y="9"/>
                  <a:pt x="65" y="14"/>
                </a:cubicBezTo>
                <a:cubicBezTo>
                  <a:pt x="61" y="13"/>
                  <a:pt x="61" y="13"/>
                  <a:pt x="61" y="13"/>
                </a:cubicBezTo>
                <a:cubicBezTo>
                  <a:pt x="56" y="0"/>
                  <a:pt x="56" y="0"/>
                  <a:pt x="54" y="0"/>
                </a:cubicBezTo>
                <a:cubicBezTo>
                  <a:pt x="44" y="0"/>
                  <a:pt x="44" y="0"/>
                  <a:pt x="44" y="0"/>
                </a:cubicBezTo>
                <a:cubicBezTo>
                  <a:pt x="42" y="0"/>
                  <a:pt x="42" y="0"/>
                  <a:pt x="37" y="13"/>
                </a:cubicBezTo>
                <a:cubicBezTo>
                  <a:pt x="33" y="14"/>
                  <a:pt x="33" y="14"/>
                  <a:pt x="33" y="14"/>
                </a:cubicBezTo>
                <a:cubicBezTo>
                  <a:pt x="25" y="11"/>
                  <a:pt x="21" y="10"/>
                  <a:pt x="20" y="10"/>
                </a:cubicBezTo>
                <a:cubicBezTo>
                  <a:pt x="19" y="10"/>
                  <a:pt x="19" y="10"/>
                  <a:pt x="19" y="10"/>
                </a:cubicBezTo>
                <a:cubicBezTo>
                  <a:pt x="11" y="17"/>
                  <a:pt x="11" y="17"/>
                  <a:pt x="11" y="17"/>
                </a:cubicBezTo>
                <a:cubicBezTo>
                  <a:pt x="10" y="18"/>
                  <a:pt x="9" y="19"/>
                  <a:pt x="15" y="32"/>
                </a:cubicBezTo>
                <a:cubicBezTo>
                  <a:pt x="13" y="36"/>
                  <a:pt x="13" y="36"/>
                  <a:pt x="13" y="36"/>
                </a:cubicBezTo>
                <a:cubicBezTo>
                  <a:pt x="0" y="41"/>
                  <a:pt x="0" y="41"/>
                  <a:pt x="0" y="43"/>
                </a:cubicBezTo>
                <a:cubicBezTo>
                  <a:pt x="0" y="53"/>
                  <a:pt x="0" y="53"/>
                  <a:pt x="0" y="53"/>
                </a:cubicBezTo>
                <a:cubicBezTo>
                  <a:pt x="0" y="54"/>
                  <a:pt x="0" y="55"/>
                  <a:pt x="14" y="60"/>
                </a:cubicBezTo>
                <a:cubicBezTo>
                  <a:pt x="15" y="64"/>
                  <a:pt x="15" y="64"/>
                  <a:pt x="15" y="64"/>
                </a:cubicBezTo>
                <a:cubicBezTo>
                  <a:pt x="9" y="77"/>
                  <a:pt x="10" y="77"/>
                  <a:pt x="11" y="78"/>
                </a:cubicBezTo>
                <a:cubicBezTo>
                  <a:pt x="18" y="85"/>
                  <a:pt x="18" y="85"/>
                  <a:pt x="18" y="85"/>
                </a:cubicBezTo>
                <a:cubicBezTo>
                  <a:pt x="19" y="86"/>
                  <a:pt x="19" y="86"/>
                  <a:pt x="19" y="86"/>
                </a:cubicBezTo>
                <a:cubicBezTo>
                  <a:pt x="20" y="86"/>
                  <a:pt x="20" y="86"/>
                  <a:pt x="20" y="86"/>
                </a:cubicBezTo>
                <a:cubicBezTo>
                  <a:pt x="20" y="86"/>
                  <a:pt x="22" y="86"/>
                  <a:pt x="33" y="81"/>
                </a:cubicBezTo>
                <a:cubicBezTo>
                  <a:pt x="37" y="82"/>
                  <a:pt x="37" y="82"/>
                  <a:pt x="37" y="82"/>
                </a:cubicBezTo>
                <a:cubicBezTo>
                  <a:pt x="42" y="96"/>
                  <a:pt x="43" y="96"/>
                  <a:pt x="44" y="96"/>
                </a:cubicBezTo>
                <a:cubicBezTo>
                  <a:pt x="54" y="96"/>
                  <a:pt x="54" y="96"/>
                  <a:pt x="54" y="96"/>
                </a:cubicBezTo>
                <a:cubicBezTo>
                  <a:pt x="56" y="96"/>
                  <a:pt x="57" y="96"/>
                  <a:pt x="61" y="82"/>
                </a:cubicBezTo>
                <a:cubicBezTo>
                  <a:pt x="66" y="81"/>
                  <a:pt x="66" y="81"/>
                  <a:pt x="66" y="81"/>
                </a:cubicBezTo>
                <a:cubicBezTo>
                  <a:pt x="73" y="84"/>
                  <a:pt x="77" y="86"/>
                  <a:pt x="79" y="86"/>
                </a:cubicBezTo>
                <a:cubicBezTo>
                  <a:pt x="80" y="86"/>
                  <a:pt x="80" y="86"/>
                  <a:pt x="80" y="86"/>
                </a:cubicBezTo>
                <a:cubicBezTo>
                  <a:pt x="87" y="78"/>
                  <a:pt x="87" y="78"/>
                  <a:pt x="87" y="78"/>
                </a:cubicBezTo>
                <a:cubicBezTo>
                  <a:pt x="89" y="77"/>
                  <a:pt x="89" y="76"/>
                  <a:pt x="83" y="64"/>
                </a:cubicBezTo>
                <a:cubicBezTo>
                  <a:pt x="85" y="60"/>
                  <a:pt x="85" y="60"/>
                  <a:pt x="85" y="60"/>
                </a:cubicBezTo>
                <a:cubicBezTo>
                  <a:pt x="98" y="55"/>
                  <a:pt x="98" y="54"/>
                  <a:pt x="98" y="52"/>
                </a:cubicBezTo>
                <a:cubicBezTo>
                  <a:pt x="98" y="42"/>
                  <a:pt x="98" y="42"/>
                  <a:pt x="98" y="42"/>
                </a:cubicBezTo>
                <a:cubicBezTo>
                  <a:pt x="98" y="41"/>
                  <a:pt x="98" y="40"/>
                  <a:pt x="85" y="35"/>
                </a:cubicBezTo>
                <a:close/>
                <a:moveTo>
                  <a:pt x="49" y="64"/>
                </a:moveTo>
                <a:cubicBezTo>
                  <a:pt x="40" y="64"/>
                  <a:pt x="32" y="57"/>
                  <a:pt x="32" y="48"/>
                </a:cubicBezTo>
                <a:cubicBezTo>
                  <a:pt x="32" y="38"/>
                  <a:pt x="40" y="31"/>
                  <a:pt x="49" y="31"/>
                </a:cubicBezTo>
                <a:cubicBezTo>
                  <a:pt x="58" y="31"/>
                  <a:pt x="66" y="38"/>
                  <a:pt x="66" y="48"/>
                </a:cubicBezTo>
                <a:cubicBezTo>
                  <a:pt x="66" y="57"/>
                  <a:pt x="58" y="64"/>
                  <a:pt x="49" y="64"/>
                </a:cubicBezTo>
                <a:close/>
                <a:moveTo>
                  <a:pt x="49" y="64"/>
                </a:moveTo>
                <a:cubicBezTo>
                  <a:pt x="49" y="64"/>
                  <a:pt x="49" y="64"/>
                  <a:pt x="49" y="64"/>
                </a:cubicBezTo>
              </a:path>
            </a:pathLst>
          </a:custGeom>
          <a:solidFill>
            <a:schemeClr val="accent2"/>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7" name="Freeform 6">
            <a:extLst>
              <a:ext uri="{FF2B5EF4-FFF2-40B4-BE49-F238E27FC236}">
                <a16:creationId xmlns:a16="http://schemas.microsoft.com/office/drawing/2014/main" id="{9F7F80AC-F5F6-AC45-A582-65B8C39A8A0B}"/>
              </a:ext>
            </a:extLst>
          </p:cNvPr>
          <p:cNvSpPr>
            <a:spLocks noEditPoints="1"/>
          </p:cNvSpPr>
          <p:nvPr userDrawn="1"/>
        </p:nvSpPr>
        <p:spPr bwMode="auto">
          <a:xfrm>
            <a:off x="7001248" y="2797734"/>
            <a:ext cx="85260" cy="85260"/>
          </a:xfrm>
          <a:custGeom>
            <a:avLst/>
            <a:gdLst>
              <a:gd name="T0" fmla="*/ 30 w 34"/>
              <a:gd name="T1" fmla="*/ 12 h 34"/>
              <a:gd name="T2" fmla="*/ 29 w 34"/>
              <a:gd name="T3" fmla="*/ 11 h 34"/>
              <a:gd name="T4" fmla="*/ 31 w 34"/>
              <a:gd name="T5" fmla="*/ 6 h 34"/>
              <a:gd name="T6" fmla="*/ 28 w 34"/>
              <a:gd name="T7" fmla="*/ 3 h 34"/>
              <a:gd name="T8" fmla="*/ 28 w 34"/>
              <a:gd name="T9" fmla="*/ 3 h 34"/>
              <a:gd name="T10" fmla="*/ 27 w 34"/>
              <a:gd name="T11" fmla="*/ 3 h 34"/>
              <a:gd name="T12" fmla="*/ 23 w 34"/>
              <a:gd name="T13" fmla="*/ 5 h 34"/>
              <a:gd name="T14" fmla="*/ 21 w 34"/>
              <a:gd name="T15" fmla="*/ 4 h 34"/>
              <a:gd name="T16" fmla="*/ 19 w 34"/>
              <a:gd name="T17" fmla="*/ 0 h 34"/>
              <a:gd name="T18" fmla="*/ 15 w 34"/>
              <a:gd name="T19" fmla="*/ 0 h 34"/>
              <a:gd name="T20" fmla="*/ 13 w 34"/>
              <a:gd name="T21" fmla="*/ 4 h 34"/>
              <a:gd name="T22" fmla="*/ 11 w 34"/>
              <a:gd name="T23" fmla="*/ 5 h 34"/>
              <a:gd name="T24" fmla="*/ 7 w 34"/>
              <a:gd name="T25" fmla="*/ 3 h 34"/>
              <a:gd name="T26" fmla="*/ 6 w 34"/>
              <a:gd name="T27" fmla="*/ 3 h 34"/>
              <a:gd name="T28" fmla="*/ 3 w 34"/>
              <a:gd name="T29" fmla="*/ 6 h 34"/>
              <a:gd name="T30" fmla="*/ 5 w 34"/>
              <a:gd name="T31" fmla="*/ 11 h 34"/>
              <a:gd name="T32" fmla="*/ 4 w 34"/>
              <a:gd name="T33" fmla="*/ 12 h 34"/>
              <a:gd name="T34" fmla="*/ 0 w 34"/>
              <a:gd name="T35" fmla="*/ 15 h 34"/>
              <a:gd name="T36" fmla="*/ 0 w 34"/>
              <a:gd name="T37" fmla="*/ 18 h 34"/>
              <a:gd name="T38" fmla="*/ 4 w 34"/>
              <a:gd name="T39" fmla="*/ 21 h 34"/>
              <a:gd name="T40" fmla="*/ 5 w 34"/>
              <a:gd name="T41" fmla="*/ 22 h 34"/>
              <a:gd name="T42" fmla="*/ 4 w 34"/>
              <a:gd name="T43" fmla="*/ 27 h 34"/>
              <a:gd name="T44" fmla="*/ 6 w 34"/>
              <a:gd name="T45" fmla="*/ 30 h 34"/>
              <a:gd name="T46" fmla="*/ 6 w 34"/>
              <a:gd name="T47" fmla="*/ 30 h 34"/>
              <a:gd name="T48" fmla="*/ 7 w 34"/>
              <a:gd name="T49" fmla="*/ 30 h 34"/>
              <a:gd name="T50" fmla="*/ 11 w 34"/>
              <a:gd name="T51" fmla="*/ 28 h 34"/>
              <a:gd name="T52" fmla="*/ 13 w 34"/>
              <a:gd name="T53" fmla="*/ 29 h 34"/>
              <a:gd name="T54" fmla="*/ 15 w 34"/>
              <a:gd name="T55" fmla="*/ 34 h 34"/>
              <a:gd name="T56" fmla="*/ 19 w 34"/>
              <a:gd name="T57" fmla="*/ 34 h 34"/>
              <a:gd name="T58" fmla="*/ 21 w 34"/>
              <a:gd name="T59" fmla="*/ 29 h 34"/>
              <a:gd name="T60" fmla="*/ 23 w 34"/>
              <a:gd name="T61" fmla="*/ 28 h 34"/>
              <a:gd name="T62" fmla="*/ 28 w 34"/>
              <a:gd name="T63" fmla="*/ 30 h 34"/>
              <a:gd name="T64" fmla="*/ 28 w 34"/>
              <a:gd name="T65" fmla="*/ 30 h 34"/>
              <a:gd name="T66" fmla="*/ 31 w 34"/>
              <a:gd name="T67" fmla="*/ 27 h 34"/>
              <a:gd name="T68" fmla="*/ 29 w 34"/>
              <a:gd name="T69" fmla="*/ 22 h 34"/>
              <a:gd name="T70" fmla="*/ 30 w 34"/>
              <a:gd name="T71" fmla="*/ 21 h 34"/>
              <a:gd name="T72" fmla="*/ 34 w 34"/>
              <a:gd name="T73" fmla="*/ 18 h 34"/>
              <a:gd name="T74" fmla="*/ 34 w 34"/>
              <a:gd name="T75" fmla="*/ 15 h 34"/>
              <a:gd name="T76" fmla="*/ 30 w 34"/>
              <a:gd name="T77" fmla="*/ 12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7" y="3"/>
                  <a:pt x="27" y="3"/>
                  <a:pt x="27" y="3"/>
                </a:cubicBezTo>
                <a:cubicBezTo>
                  <a:pt x="27" y="3"/>
                  <a:pt x="27" y="3"/>
                  <a:pt x="23" y="5"/>
                </a:cubicBezTo>
                <a:cubicBezTo>
                  <a:pt x="21" y="4"/>
                  <a:pt x="21" y="4"/>
                  <a:pt x="21" y="4"/>
                </a:cubicBezTo>
                <a:cubicBezTo>
                  <a:pt x="20" y="0"/>
                  <a:pt x="19" y="0"/>
                  <a:pt x="19" y="0"/>
                </a:cubicBezTo>
                <a:cubicBezTo>
                  <a:pt x="15" y="0"/>
                  <a:pt x="15" y="0"/>
                  <a:pt x="15" y="0"/>
                </a:cubicBezTo>
                <a:cubicBezTo>
                  <a:pt x="15" y="0"/>
                  <a:pt x="14" y="0"/>
                  <a:pt x="13" y="4"/>
                </a:cubicBezTo>
                <a:cubicBezTo>
                  <a:pt x="11" y="5"/>
                  <a:pt x="11" y="5"/>
                  <a:pt x="11" y="5"/>
                </a:cubicBezTo>
                <a:cubicBezTo>
                  <a:pt x="9" y="4"/>
                  <a:pt x="7" y="3"/>
                  <a:pt x="7" y="3"/>
                </a:cubicBezTo>
                <a:cubicBezTo>
                  <a:pt x="6" y="3"/>
                  <a:pt x="6" y="3"/>
                  <a:pt x="6" y="3"/>
                </a:cubicBezTo>
                <a:cubicBezTo>
                  <a:pt x="3" y="6"/>
                  <a:pt x="3" y="6"/>
                  <a:pt x="3" y="6"/>
                </a:cubicBezTo>
                <a:cubicBezTo>
                  <a:pt x="3" y="6"/>
                  <a:pt x="3" y="6"/>
                  <a:pt x="5" y="11"/>
                </a:cubicBezTo>
                <a:cubicBezTo>
                  <a:pt x="4" y="12"/>
                  <a:pt x="4" y="12"/>
                  <a:pt x="4" y="12"/>
                </a:cubicBezTo>
                <a:cubicBezTo>
                  <a:pt x="0" y="14"/>
                  <a:pt x="0" y="14"/>
                  <a:pt x="0" y="15"/>
                </a:cubicBezTo>
                <a:cubicBezTo>
                  <a:pt x="0" y="18"/>
                  <a:pt x="0" y="18"/>
                  <a:pt x="0" y="18"/>
                </a:cubicBezTo>
                <a:cubicBezTo>
                  <a:pt x="0" y="19"/>
                  <a:pt x="0" y="19"/>
                  <a:pt x="4" y="21"/>
                </a:cubicBezTo>
                <a:cubicBezTo>
                  <a:pt x="5" y="22"/>
                  <a:pt x="5" y="22"/>
                  <a:pt x="5" y="22"/>
                </a:cubicBezTo>
                <a:cubicBezTo>
                  <a:pt x="3" y="27"/>
                  <a:pt x="3" y="27"/>
                  <a:pt x="4" y="27"/>
                </a:cubicBezTo>
                <a:cubicBezTo>
                  <a:pt x="6" y="30"/>
                  <a:pt x="6" y="30"/>
                  <a:pt x="6" y="30"/>
                </a:cubicBezTo>
                <a:cubicBezTo>
                  <a:pt x="6" y="30"/>
                  <a:pt x="6" y="30"/>
                  <a:pt x="6" y="30"/>
                </a:cubicBezTo>
                <a:cubicBezTo>
                  <a:pt x="7" y="30"/>
                  <a:pt x="7" y="30"/>
                  <a:pt x="7" y="30"/>
                </a:cubicBezTo>
                <a:cubicBezTo>
                  <a:pt x="7" y="30"/>
                  <a:pt x="7" y="30"/>
                  <a:pt x="11" y="28"/>
                </a:cubicBezTo>
                <a:cubicBezTo>
                  <a:pt x="13" y="29"/>
                  <a:pt x="13" y="29"/>
                  <a:pt x="13" y="29"/>
                </a:cubicBezTo>
                <a:cubicBezTo>
                  <a:pt x="15" y="34"/>
                  <a:pt x="15" y="34"/>
                  <a:pt x="15" y="34"/>
                </a:cubicBezTo>
                <a:cubicBezTo>
                  <a:pt x="19" y="34"/>
                  <a:pt x="19" y="34"/>
                  <a:pt x="19" y="34"/>
                </a:cubicBezTo>
                <a:cubicBezTo>
                  <a:pt x="20" y="34"/>
                  <a:pt x="20" y="34"/>
                  <a:pt x="21" y="29"/>
                </a:cubicBezTo>
                <a:cubicBezTo>
                  <a:pt x="23" y="28"/>
                  <a:pt x="23" y="28"/>
                  <a:pt x="23" y="28"/>
                </a:cubicBezTo>
                <a:cubicBezTo>
                  <a:pt x="26" y="29"/>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4" y="19"/>
                  <a:pt x="34" y="19"/>
                  <a:pt x="34" y="18"/>
                </a:cubicBezTo>
                <a:cubicBezTo>
                  <a:pt x="34" y="15"/>
                  <a:pt x="34" y="15"/>
                  <a:pt x="34" y="15"/>
                </a:cubicBezTo>
                <a:cubicBezTo>
                  <a:pt x="34" y="14"/>
                  <a:pt x="34" y="14"/>
                  <a:pt x="30" y="12"/>
                </a:cubicBezTo>
                <a:close/>
                <a:moveTo>
                  <a:pt x="17" y="23"/>
                </a:moveTo>
                <a:cubicBezTo>
                  <a:pt x="14" y="23"/>
                  <a:pt x="11" y="20"/>
                  <a:pt x="11" y="17"/>
                </a:cubicBezTo>
                <a:cubicBezTo>
                  <a:pt x="11" y="13"/>
                  <a:pt x="14" y="11"/>
                  <a:pt x="17" y="11"/>
                </a:cubicBezTo>
                <a:cubicBezTo>
                  <a:pt x="20" y="11"/>
                  <a:pt x="23" y="13"/>
                  <a:pt x="23" y="17"/>
                </a:cubicBezTo>
                <a:cubicBezTo>
                  <a:pt x="23" y="20"/>
                  <a:pt x="20" y="23"/>
                  <a:pt x="17" y="23"/>
                </a:cubicBezTo>
                <a:close/>
                <a:moveTo>
                  <a:pt x="17" y="23"/>
                </a:moveTo>
                <a:cubicBezTo>
                  <a:pt x="17" y="23"/>
                  <a:pt x="17" y="23"/>
                  <a:pt x="17" y="23"/>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8" name="Freeform 7">
            <a:extLst>
              <a:ext uri="{FF2B5EF4-FFF2-40B4-BE49-F238E27FC236}">
                <a16:creationId xmlns:a16="http://schemas.microsoft.com/office/drawing/2014/main" id="{5617D06A-3E32-3949-8CB8-5DEB4A5EA9F3}"/>
              </a:ext>
            </a:extLst>
          </p:cNvPr>
          <p:cNvSpPr>
            <a:spLocks noEditPoints="1"/>
          </p:cNvSpPr>
          <p:nvPr userDrawn="1"/>
        </p:nvSpPr>
        <p:spPr bwMode="auto">
          <a:xfrm>
            <a:off x="7108890" y="3259205"/>
            <a:ext cx="88458" cy="86326"/>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5 w 35"/>
              <a:gd name="T19" fmla="*/ 0 h 34"/>
              <a:gd name="T20" fmla="*/ 13 w 35"/>
              <a:gd name="T21" fmla="*/ 4 h 34"/>
              <a:gd name="T22" fmla="*/ 11 w 35"/>
              <a:gd name="T23" fmla="*/ 5 h 34"/>
              <a:gd name="T24" fmla="*/ 7 w 35"/>
              <a:gd name="T25" fmla="*/ 3 h 34"/>
              <a:gd name="T26" fmla="*/ 6 w 35"/>
              <a:gd name="T27" fmla="*/ 3 h 34"/>
              <a:gd name="T28" fmla="*/ 4 w 35"/>
              <a:gd name="T29" fmla="*/ 6 h 34"/>
              <a:gd name="T30" fmla="*/ 5 w 35"/>
              <a:gd name="T31" fmla="*/ 11 h 34"/>
              <a:gd name="T32" fmla="*/ 5 w 35"/>
              <a:gd name="T33" fmla="*/ 12 h 34"/>
              <a:gd name="T34" fmla="*/ 0 w 35"/>
              <a:gd name="T35" fmla="*/ 15 h 34"/>
              <a:gd name="T36" fmla="*/ 0 w 35"/>
              <a:gd name="T37" fmla="*/ 19 h 34"/>
              <a:gd name="T38" fmla="*/ 5 w 35"/>
              <a:gd name="T39" fmla="*/ 21 h 34"/>
              <a:gd name="T40" fmla="*/ 5 w 35"/>
              <a:gd name="T41" fmla="*/ 22 h 34"/>
              <a:gd name="T42" fmla="*/ 4 w 35"/>
              <a:gd name="T43" fmla="*/ 28 h 34"/>
              <a:gd name="T44" fmla="*/ 6 w 35"/>
              <a:gd name="T45" fmla="*/ 30 h 34"/>
              <a:gd name="T46" fmla="*/ 7 w 35"/>
              <a:gd name="T47" fmla="*/ 30 h 34"/>
              <a:gd name="T48" fmla="*/ 7 w 35"/>
              <a:gd name="T49" fmla="*/ 30 h 34"/>
              <a:gd name="T50" fmla="*/ 11 w 35"/>
              <a:gd name="T51" fmla="*/ 29 h 34"/>
              <a:gd name="T52" fmla="*/ 13 w 35"/>
              <a:gd name="T53" fmla="*/ 29 h 34"/>
              <a:gd name="T54" fmla="*/ 16 w 35"/>
              <a:gd name="T55" fmla="*/ 34 h 34"/>
              <a:gd name="T56" fmla="*/ 19 w 35"/>
              <a:gd name="T57" fmla="*/ 34 h 34"/>
              <a:gd name="T58" fmla="*/ 22 w 35"/>
              <a:gd name="T59" fmla="*/ 29 h 34"/>
              <a:gd name="T60" fmla="*/ 23 w 35"/>
              <a:gd name="T61" fmla="*/ 29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3 h 34"/>
              <a:gd name="T80" fmla="*/ 11 w 35"/>
              <a:gd name="T81" fmla="*/ 17 h 34"/>
              <a:gd name="T82" fmla="*/ 17 w 35"/>
              <a:gd name="T83" fmla="*/ 11 h 34"/>
              <a:gd name="T84" fmla="*/ 23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7" y="3"/>
                  <a:pt x="27" y="3"/>
                  <a:pt x="23" y="5"/>
                </a:cubicBezTo>
                <a:cubicBezTo>
                  <a:pt x="22" y="4"/>
                  <a:pt x="22" y="4"/>
                  <a:pt x="22" y="4"/>
                </a:cubicBezTo>
                <a:cubicBezTo>
                  <a:pt x="20" y="0"/>
                  <a:pt x="20" y="0"/>
                  <a:pt x="19" y="0"/>
                </a:cubicBezTo>
                <a:cubicBezTo>
                  <a:pt x="15" y="0"/>
                  <a:pt x="15" y="0"/>
                  <a:pt x="15" y="0"/>
                </a:cubicBezTo>
                <a:cubicBezTo>
                  <a:pt x="15" y="0"/>
                  <a:pt x="15" y="0"/>
                  <a:pt x="13" y="4"/>
                </a:cubicBezTo>
                <a:cubicBezTo>
                  <a:pt x="11" y="5"/>
                  <a:pt x="11" y="5"/>
                  <a:pt x="11" y="5"/>
                </a:cubicBezTo>
                <a:cubicBezTo>
                  <a:pt x="9" y="4"/>
                  <a:pt x="7" y="3"/>
                  <a:pt x="7" y="3"/>
                </a:cubicBezTo>
                <a:cubicBezTo>
                  <a:pt x="6" y="3"/>
                  <a:pt x="6" y="3"/>
                  <a:pt x="6" y="3"/>
                </a:cubicBezTo>
                <a:cubicBezTo>
                  <a:pt x="4" y="6"/>
                  <a:pt x="4" y="6"/>
                  <a:pt x="4" y="6"/>
                </a:cubicBezTo>
                <a:cubicBezTo>
                  <a:pt x="3" y="6"/>
                  <a:pt x="3" y="7"/>
                  <a:pt x="5" y="11"/>
                </a:cubicBezTo>
                <a:cubicBezTo>
                  <a:pt x="5" y="12"/>
                  <a:pt x="5" y="12"/>
                  <a:pt x="5" y="12"/>
                </a:cubicBezTo>
                <a:cubicBezTo>
                  <a:pt x="0" y="14"/>
                  <a:pt x="0" y="14"/>
                  <a:pt x="0" y="15"/>
                </a:cubicBezTo>
                <a:cubicBezTo>
                  <a:pt x="0" y="19"/>
                  <a:pt x="0" y="19"/>
                  <a:pt x="0" y="19"/>
                </a:cubicBezTo>
                <a:cubicBezTo>
                  <a:pt x="0" y="19"/>
                  <a:pt x="0" y="19"/>
                  <a:pt x="5" y="21"/>
                </a:cubicBezTo>
                <a:cubicBezTo>
                  <a:pt x="5" y="22"/>
                  <a:pt x="5" y="22"/>
                  <a:pt x="5" y="22"/>
                </a:cubicBezTo>
                <a:cubicBezTo>
                  <a:pt x="3" y="27"/>
                  <a:pt x="3" y="27"/>
                  <a:pt x="4" y="28"/>
                </a:cubicBezTo>
                <a:cubicBezTo>
                  <a:pt x="6" y="30"/>
                  <a:pt x="6" y="30"/>
                  <a:pt x="6" y="30"/>
                </a:cubicBezTo>
                <a:cubicBezTo>
                  <a:pt x="7" y="30"/>
                  <a:pt x="7" y="30"/>
                  <a:pt x="7" y="30"/>
                </a:cubicBezTo>
                <a:cubicBezTo>
                  <a:pt x="7" y="30"/>
                  <a:pt x="7" y="30"/>
                  <a:pt x="7" y="30"/>
                </a:cubicBezTo>
                <a:cubicBezTo>
                  <a:pt x="7" y="30"/>
                  <a:pt x="8" y="30"/>
                  <a:pt x="11" y="29"/>
                </a:cubicBezTo>
                <a:cubicBezTo>
                  <a:pt x="13" y="29"/>
                  <a:pt x="13" y="29"/>
                  <a:pt x="13" y="29"/>
                </a:cubicBezTo>
                <a:cubicBezTo>
                  <a:pt x="15" y="34"/>
                  <a:pt x="15" y="34"/>
                  <a:pt x="16" y="34"/>
                </a:cubicBezTo>
                <a:cubicBezTo>
                  <a:pt x="19" y="34"/>
                  <a:pt x="19" y="34"/>
                  <a:pt x="19" y="34"/>
                </a:cubicBezTo>
                <a:cubicBezTo>
                  <a:pt x="20" y="34"/>
                  <a:pt x="20" y="34"/>
                  <a:pt x="22" y="29"/>
                </a:cubicBezTo>
                <a:cubicBezTo>
                  <a:pt x="23" y="29"/>
                  <a:pt x="23" y="29"/>
                  <a:pt x="23" y="29"/>
                </a:cubicBezTo>
                <a:cubicBezTo>
                  <a:pt x="26" y="30"/>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3"/>
                </a:moveTo>
                <a:cubicBezTo>
                  <a:pt x="14" y="23"/>
                  <a:pt x="11" y="20"/>
                  <a:pt x="11" y="17"/>
                </a:cubicBezTo>
                <a:cubicBezTo>
                  <a:pt x="11" y="13"/>
                  <a:pt x="14" y="11"/>
                  <a:pt x="17" y="11"/>
                </a:cubicBezTo>
                <a:cubicBezTo>
                  <a:pt x="21" y="11"/>
                  <a:pt x="23" y="13"/>
                  <a:pt x="23" y="17"/>
                </a:cubicBezTo>
                <a:cubicBezTo>
                  <a:pt x="23" y="20"/>
                  <a:pt x="21" y="23"/>
                  <a:pt x="17" y="23"/>
                </a:cubicBezTo>
                <a:close/>
                <a:moveTo>
                  <a:pt x="17" y="23"/>
                </a:moveTo>
                <a:cubicBezTo>
                  <a:pt x="17" y="23"/>
                  <a:pt x="17" y="23"/>
                  <a:pt x="17" y="23"/>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9" name="Freeform 8">
            <a:extLst>
              <a:ext uri="{FF2B5EF4-FFF2-40B4-BE49-F238E27FC236}">
                <a16:creationId xmlns:a16="http://schemas.microsoft.com/office/drawing/2014/main" id="{1ED4A5D6-8C30-E546-9A7C-0FF1E25CE37F}"/>
              </a:ext>
            </a:extLst>
          </p:cNvPr>
          <p:cNvSpPr>
            <a:spLocks noEditPoints="1"/>
          </p:cNvSpPr>
          <p:nvPr userDrawn="1"/>
        </p:nvSpPr>
        <p:spPr bwMode="auto">
          <a:xfrm>
            <a:off x="7021498" y="3640745"/>
            <a:ext cx="87392" cy="85260"/>
          </a:xfrm>
          <a:custGeom>
            <a:avLst/>
            <a:gdLst>
              <a:gd name="T0" fmla="*/ 30 w 35"/>
              <a:gd name="T1" fmla="*/ 12 h 34"/>
              <a:gd name="T2" fmla="*/ 30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6 w 35"/>
              <a:gd name="T19" fmla="*/ 0 h 34"/>
              <a:gd name="T20" fmla="*/ 13 w 35"/>
              <a:gd name="T21" fmla="*/ 4 h 34"/>
              <a:gd name="T22" fmla="*/ 12 w 35"/>
              <a:gd name="T23" fmla="*/ 5 h 34"/>
              <a:gd name="T24" fmla="*/ 7 w 35"/>
              <a:gd name="T25" fmla="*/ 3 h 34"/>
              <a:gd name="T26" fmla="*/ 7 w 35"/>
              <a:gd name="T27" fmla="*/ 3 h 34"/>
              <a:gd name="T28" fmla="*/ 4 w 35"/>
              <a:gd name="T29" fmla="*/ 6 h 34"/>
              <a:gd name="T30" fmla="*/ 6 w 35"/>
              <a:gd name="T31" fmla="*/ 11 h 34"/>
              <a:gd name="T32" fmla="*/ 5 w 35"/>
              <a:gd name="T33" fmla="*/ 12 h 34"/>
              <a:gd name="T34" fmla="*/ 0 w 35"/>
              <a:gd name="T35" fmla="*/ 15 h 34"/>
              <a:gd name="T36" fmla="*/ 0 w 35"/>
              <a:gd name="T37" fmla="*/ 19 h 34"/>
              <a:gd name="T38" fmla="*/ 5 w 35"/>
              <a:gd name="T39" fmla="*/ 21 h 34"/>
              <a:gd name="T40" fmla="*/ 6 w 35"/>
              <a:gd name="T41" fmla="*/ 22 h 34"/>
              <a:gd name="T42" fmla="*/ 4 w 35"/>
              <a:gd name="T43" fmla="*/ 27 h 34"/>
              <a:gd name="T44" fmla="*/ 7 w 35"/>
              <a:gd name="T45" fmla="*/ 30 h 34"/>
              <a:gd name="T46" fmla="*/ 7 w 35"/>
              <a:gd name="T47" fmla="*/ 30 h 34"/>
              <a:gd name="T48" fmla="*/ 7 w 35"/>
              <a:gd name="T49" fmla="*/ 30 h 34"/>
              <a:gd name="T50" fmla="*/ 12 w 35"/>
              <a:gd name="T51" fmla="*/ 28 h 34"/>
              <a:gd name="T52" fmla="*/ 13 w 35"/>
              <a:gd name="T53" fmla="*/ 29 h 34"/>
              <a:gd name="T54" fmla="*/ 16 w 35"/>
              <a:gd name="T55" fmla="*/ 34 h 34"/>
              <a:gd name="T56" fmla="*/ 19 w 35"/>
              <a:gd name="T57" fmla="*/ 34 h 34"/>
              <a:gd name="T58" fmla="*/ 22 w 35"/>
              <a:gd name="T59" fmla="*/ 29 h 34"/>
              <a:gd name="T60" fmla="*/ 23 w 35"/>
              <a:gd name="T61" fmla="*/ 28 h 34"/>
              <a:gd name="T62" fmla="*/ 28 w 35"/>
              <a:gd name="T63" fmla="*/ 30 h 34"/>
              <a:gd name="T64" fmla="*/ 28 w 35"/>
              <a:gd name="T65" fmla="*/ 30 h 34"/>
              <a:gd name="T66" fmla="*/ 31 w 35"/>
              <a:gd name="T67" fmla="*/ 27 h 34"/>
              <a:gd name="T68" fmla="*/ 30 w 35"/>
              <a:gd name="T69" fmla="*/ 22 h 34"/>
              <a:gd name="T70" fmla="*/ 30 w 35"/>
              <a:gd name="T71" fmla="*/ 21 h 34"/>
              <a:gd name="T72" fmla="*/ 35 w 35"/>
              <a:gd name="T73" fmla="*/ 18 h 34"/>
              <a:gd name="T74" fmla="*/ 35 w 35"/>
              <a:gd name="T75" fmla="*/ 15 h 34"/>
              <a:gd name="T76" fmla="*/ 30 w 35"/>
              <a:gd name="T77" fmla="*/ 12 h 34"/>
              <a:gd name="T78" fmla="*/ 18 w 35"/>
              <a:gd name="T79" fmla="*/ 23 h 34"/>
              <a:gd name="T80" fmla="*/ 12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30" y="11"/>
                  <a:pt x="30" y="11"/>
                  <a:pt x="30" y="11"/>
                </a:cubicBezTo>
                <a:cubicBezTo>
                  <a:pt x="32" y="6"/>
                  <a:pt x="31" y="6"/>
                  <a:pt x="31" y="6"/>
                </a:cubicBezTo>
                <a:cubicBezTo>
                  <a:pt x="28" y="3"/>
                  <a:pt x="28" y="3"/>
                  <a:pt x="28"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6" y="0"/>
                  <a:pt x="16" y="0"/>
                  <a:pt x="16" y="0"/>
                </a:cubicBezTo>
                <a:cubicBezTo>
                  <a:pt x="15" y="0"/>
                  <a:pt x="15" y="0"/>
                  <a:pt x="13" y="4"/>
                </a:cubicBezTo>
                <a:cubicBezTo>
                  <a:pt x="12" y="5"/>
                  <a:pt x="12" y="5"/>
                  <a:pt x="12" y="5"/>
                </a:cubicBezTo>
                <a:cubicBezTo>
                  <a:pt x="9" y="4"/>
                  <a:pt x="8" y="3"/>
                  <a:pt x="7" y="3"/>
                </a:cubicBezTo>
                <a:cubicBezTo>
                  <a:pt x="7" y="3"/>
                  <a:pt x="7" y="3"/>
                  <a:pt x="7" y="3"/>
                </a:cubicBezTo>
                <a:cubicBezTo>
                  <a:pt x="4" y="6"/>
                  <a:pt x="4" y="6"/>
                  <a:pt x="4" y="6"/>
                </a:cubicBezTo>
                <a:cubicBezTo>
                  <a:pt x="4" y="6"/>
                  <a:pt x="3" y="6"/>
                  <a:pt x="6" y="11"/>
                </a:cubicBezTo>
                <a:cubicBezTo>
                  <a:pt x="5" y="12"/>
                  <a:pt x="5" y="12"/>
                  <a:pt x="5" y="12"/>
                </a:cubicBezTo>
                <a:cubicBezTo>
                  <a:pt x="0" y="14"/>
                  <a:pt x="0" y="14"/>
                  <a:pt x="0" y="15"/>
                </a:cubicBezTo>
                <a:cubicBezTo>
                  <a:pt x="0" y="19"/>
                  <a:pt x="0" y="19"/>
                  <a:pt x="0" y="19"/>
                </a:cubicBezTo>
                <a:cubicBezTo>
                  <a:pt x="0" y="19"/>
                  <a:pt x="0" y="19"/>
                  <a:pt x="5" y="21"/>
                </a:cubicBezTo>
                <a:cubicBezTo>
                  <a:pt x="6" y="22"/>
                  <a:pt x="6" y="22"/>
                  <a:pt x="6" y="22"/>
                </a:cubicBezTo>
                <a:cubicBezTo>
                  <a:pt x="4" y="27"/>
                  <a:pt x="4" y="27"/>
                  <a:pt x="4" y="27"/>
                </a:cubicBezTo>
                <a:cubicBezTo>
                  <a:pt x="7" y="30"/>
                  <a:pt x="7" y="30"/>
                  <a:pt x="7" y="30"/>
                </a:cubicBezTo>
                <a:cubicBezTo>
                  <a:pt x="7" y="30"/>
                  <a:pt x="7" y="30"/>
                  <a:pt x="7" y="30"/>
                </a:cubicBezTo>
                <a:cubicBezTo>
                  <a:pt x="7" y="30"/>
                  <a:pt x="7" y="30"/>
                  <a:pt x="7" y="30"/>
                </a:cubicBezTo>
                <a:cubicBezTo>
                  <a:pt x="7" y="30"/>
                  <a:pt x="8" y="30"/>
                  <a:pt x="12" y="28"/>
                </a:cubicBezTo>
                <a:cubicBezTo>
                  <a:pt x="13" y="29"/>
                  <a:pt x="13" y="29"/>
                  <a:pt x="13" y="29"/>
                </a:cubicBezTo>
                <a:cubicBezTo>
                  <a:pt x="15" y="34"/>
                  <a:pt x="15" y="34"/>
                  <a:pt x="16" y="34"/>
                </a:cubicBezTo>
                <a:cubicBezTo>
                  <a:pt x="19" y="34"/>
                  <a:pt x="19" y="34"/>
                  <a:pt x="19" y="34"/>
                </a:cubicBezTo>
                <a:cubicBezTo>
                  <a:pt x="20" y="34"/>
                  <a:pt x="20" y="34"/>
                  <a:pt x="22" y="29"/>
                </a:cubicBezTo>
                <a:cubicBezTo>
                  <a:pt x="23" y="28"/>
                  <a:pt x="23" y="28"/>
                  <a:pt x="23" y="28"/>
                </a:cubicBezTo>
                <a:cubicBezTo>
                  <a:pt x="26" y="30"/>
                  <a:pt x="28" y="30"/>
                  <a:pt x="28" y="30"/>
                </a:cubicBezTo>
                <a:cubicBezTo>
                  <a:pt x="28" y="30"/>
                  <a:pt x="28" y="30"/>
                  <a:pt x="28" y="30"/>
                </a:cubicBezTo>
                <a:cubicBezTo>
                  <a:pt x="31" y="27"/>
                  <a:pt x="31" y="27"/>
                  <a:pt x="31" y="27"/>
                </a:cubicBezTo>
                <a:cubicBezTo>
                  <a:pt x="32" y="27"/>
                  <a:pt x="32" y="27"/>
                  <a:pt x="30" y="22"/>
                </a:cubicBezTo>
                <a:cubicBezTo>
                  <a:pt x="30" y="21"/>
                  <a:pt x="30" y="21"/>
                  <a:pt x="30" y="21"/>
                </a:cubicBezTo>
                <a:cubicBezTo>
                  <a:pt x="35" y="19"/>
                  <a:pt x="35" y="19"/>
                  <a:pt x="35" y="18"/>
                </a:cubicBezTo>
                <a:cubicBezTo>
                  <a:pt x="35" y="15"/>
                  <a:pt x="35" y="15"/>
                  <a:pt x="35" y="15"/>
                </a:cubicBezTo>
                <a:cubicBezTo>
                  <a:pt x="35" y="14"/>
                  <a:pt x="35" y="14"/>
                  <a:pt x="30" y="12"/>
                </a:cubicBezTo>
                <a:close/>
                <a:moveTo>
                  <a:pt x="18" y="23"/>
                </a:moveTo>
                <a:cubicBezTo>
                  <a:pt x="14" y="23"/>
                  <a:pt x="12" y="20"/>
                  <a:pt x="12" y="17"/>
                </a:cubicBezTo>
                <a:cubicBezTo>
                  <a:pt x="12" y="13"/>
                  <a:pt x="14" y="11"/>
                  <a:pt x="18" y="11"/>
                </a:cubicBezTo>
                <a:cubicBezTo>
                  <a:pt x="21" y="11"/>
                  <a:pt x="24" y="13"/>
                  <a:pt x="24" y="17"/>
                </a:cubicBezTo>
                <a:cubicBezTo>
                  <a:pt x="24" y="20"/>
                  <a:pt x="21" y="23"/>
                  <a:pt x="18" y="23"/>
                </a:cubicBezTo>
                <a:close/>
                <a:moveTo>
                  <a:pt x="18" y="23"/>
                </a:moveTo>
                <a:cubicBezTo>
                  <a:pt x="18" y="23"/>
                  <a:pt x="18" y="23"/>
                  <a:pt x="18" y="23"/>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10" name="Freeform 9">
            <a:extLst>
              <a:ext uri="{FF2B5EF4-FFF2-40B4-BE49-F238E27FC236}">
                <a16:creationId xmlns:a16="http://schemas.microsoft.com/office/drawing/2014/main" id="{DDA1BC0E-EC5D-CD40-B901-EFF1AFB6C33A}"/>
              </a:ext>
            </a:extLst>
          </p:cNvPr>
          <p:cNvSpPr>
            <a:spLocks noEditPoints="1"/>
          </p:cNvSpPr>
          <p:nvPr userDrawn="1"/>
        </p:nvSpPr>
        <p:spPr bwMode="auto">
          <a:xfrm>
            <a:off x="6900003" y="3885867"/>
            <a:ext cx="88458" cy="85260"/>
          </a:xfrm>
          <a:custGeom>
            <a:avLst/>
            <a:gdLst>
              <a:gd name="T0" fmla="*/ 30 w 35"/>
              <a:gd name="T1" fmla="*/ 12 h 34"/>
              <a:gd name="T2" fmla="*/ 30 w 35"/>
              <a:gd name="T3" fmla="*/ 11 h 34"/>
              <a:gd name="T4" fmla="*/ 31 w 35"/>
              <a:gd name="T5" fmla="*/ 6 h 34"/>
              <a:gd name="T6" fmla="*/ 29 w 35"/>
              <a:gd name="T7" fmla="*/ 3 h 34"/>
              <a:gd name="T8" fmla="*/ 28 w 35"/>
              <a:gd name="T9" fmla="*/ 3 h 34"/>
              <a:gd name="T10" fmla="*/ 28 w 35"/>
              <a:gd name="T11" fmla="*/ 3 h 34"/>
              <a:gd name="T12" fmla="*/ 24 w 35"/>
              <a:gd name="T13" fmla="*/ 5 h 34"/>
              <a:gd name="T14" fmla="*/ 22 w 35"/>
              <a:gd name="T15" fmla="*/ 4 h 34"/>
              <a:gd name="T16" fmla="*/ 20 w 35"/>
              <a:gd name="T17" fmla="*/ 0 h 34"/>
              <a:gd name="T18" fmla="*/ 16 w 35"/>
              <a:gd name="T19" fmla="*/ 0 h 34"/>
              <a:gd name="T20" fmla="*/ 13 w 35"/>
              <a:gd name="T21" fmla="*/ 4 h 34"/>
              <a:gd name="T22" fmla="*/ 12 w 35"/>
              <a:gd name="T23" fmla="*/ 5 h 34"/>
              <a:gd name="T24" fmla="*/ 7 w 35"/>
              <a:gd name="T25" fmla="*/ 3 h 34"/>
              <a:gd name="T26" fmla="*/ 7 w 35"/>
              <a:gd name="T27" fmla="*/ 3 h 34"/>
              <a:gd name="T28" fmla="*/ 4 w 35"/>
              <a:gd name="T29" fmla="*/ 6 h 34"/>
              <a:gd name="T30" fmla="*/ 6 w 35"/>
              <a:gd name="T31" fmla="*/ 11 h 34"/>
              <a:gd name="T32" fmla="*/ 5 w 35"/>
              <a:gd name="T33" fmla="*/ 12 h 34"/>
              <a:gd name="T34" fmla="*/ 0 w 35"/>
              <a:gd name="T35" fmla="*/ 15 h 34"/>
              <a:gd name="T36" fmla="*/ 0 w 35"/>
              <a:gd name="T37" fmla="*/ 18 h 34"/>
              <a:gd name="T38" fmla="*/ 5 w 35"/>
              <a:gd name="T39" fmla="*/ 21 h 34"/>
              <a:gd name="T40" fmla="*/ 6 w 35"/>
              <a:gd name="T41" fmla="*/ 22 h 34"/>
              <a:gd name="T42" fmla="*/ 4 w 35"/>
              <a:gd name="T43" fmla="*/ 27 h 34"/>
              <a:gd name="T44" fmla="*/ 7 w 35"/>
              <a:gd name="T45" fmla="*/ 30 h 34"/>
              <a:gd name="T46" fmla="*/ 7 w 35"/>
              <a:gd name="T47" fmla="*/ 30 h 34"/>
              <a:gd name="T48" fmla="*/ 7 w 35"/>
              <a:gd name="T49" fmla="*/ 30 h 34"/>
              <a:gd name="T50" fmla="*/ 12 w 35"/>
              <a:gd name="T51" fmla="*/ 28 h 34"/>
              <a:gd name="T52" fmla="*/ 13 w 35"/>
              <a:gd name="T53" fmla="*/ 29 h 34"/>
              <a:gd name="T54" fmla="*/ 16 w 35"/>
              <a:gd name="T55" fmla="*/ 34 h 34"/>
              <a:gd name="T56" fmla="*/ 20 w 35"/>
              <a:gd name="T57" fmla="*/ 34 h 34"/>
              <a:gd name="T58" fmla="*/ 22 w 35"/>
              <a:gd name="T59" fmla="*/ 29 h 34"/>
              <a:gd name="T60" fmla="*/ 24 w 35"/>
              <a:gd name="T61" fmla="*/ 28 h 34"/>
              <a:gd name="T62" fmla="*/ 28 w 35"/>
              <a:gd name="T63" fmla="*/ 30 h 34"/>
              <a:gd name="T64" fmla="*/ 29 w 35"/>
              <a:gd name="T65" fmla="*/ 30 h 34"/>
              <a:gd name="T66" fmla="*/ 31 w 35"/>
              <a:gd name="T67" fmla="*/ 27 h 34"/>
              <a:gd name="T68" fmla="*/ 30 w 35"/>
              <a:gd name="T69" fmla="*/ 22 h 34"/>
              <a:gd name="T70" fmla="*/ 30 w 35"/>
              <a:gd name="T71" fmla="*/ 21 h 34"/>
              <a:gd name="T72" fmla="*/ 35 w 35"/>
              <a:gd name="T73" fmla="*/ 18 h 34"/>
              <a:gd name="T74" fmla="*/ 35 w 35"/>
              <a:gd name="T75" fmla="*/ 15 h 34"/>
              <a:gd name="T76" fmla="*/ 30 w 35"/>
              <a:gd name="T77" fmla="*/ 12 h 34"/>
              <a:gd name="T78" fmla="*/ 18 w 35"/>
              <a:gd name="T79" fmla="*/ 22 h 34"/>
              <a:gd name="T80" fmla="*/ 12 w 35"/>
              <a:gd name="T81" fmla="*/ 17 h 34"/>
              <a:gd name="T82" fmla="*/ 18 w 35"/>
              <a:gd name="T83" fmla="*/ 11 h 34"/>
              <a:gd name="T84" fmla="*/ 24 w 35"/>
              <a:gd name="T85" fmla="*/ 17 h 34"/>
              <a:gd name="T86" fmla="*/ 18 w 35"/>
              <a:gd name="T87" fmla="*/ 22 h 34"/>
              <a:gd name="T88" fmla="*/ 18 w 35"/>
              <a:gd name="T89" fmla="*/ 22 h 34"/>
              <a:gd name="T90" fmla="*/ 18 w 35"/>
              <a:gd name="T91"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30" y="11"/>
                  <a:pt x="30" y="11"/>
                  <a:pt x="30" y="11"/>
                </a:cubicBezTo>
                <a:cubicBezTo>
                  <a:pt x="32" y="6"/>
                  <a:pt x="32" y="6"/>
                  <a:pt x="31" y="6"/>
                </a:cubicBezTo>
                <a:cubicBezTo>
                  <a:pt x="29" y="3"/>
                  <a:pt x="29" y="3"/>
                  <a:pt x="29" y="3"/>
                </a:cubicBezTo>
                <a:cubicBezTo>
                  <a:pt x="28" y="3"/>
                  <a:pt x="28" y="3"/>
                  <a:pt x="28" y="3"/>
                </a:cubicBezTo>
                <a:cubicBezTo>
                  <a:pt x="28" y="3"/>
                  <a:pt x="28" y="3"/>
                  <a:pt x="28" y="3"/>
                </a:cubicBezTo>
                <a:cubicBezTo>
                  <a:pt x="28" y="3"/>
                  <a:pt x="28" y="3"/>
                  <a:pt x="24" y="5"/>
                </a:cubicBezTo>
                <a:cubicBezTo>
                  <a:pt x="22" y="4"/>
                  <a:pt x="22" y="4"/>
                  <a:pt x="22" y="4"/>
                </a:cubicBezTo>
                <a:cubicBezTo>
                  <a:pt x="20" y="0"/>
                  <a:pt x="20" y="0"/>
                  <a:pt x="20" y="0"/>
                </a:cubicBezTo>
                <a:cubicBezTo>
                  <a:pt x="16" y="0"/>
                  <a:pt x="16" y="0"/>
                  <a:pt x="16" y="0"/>
                </a:cubicBezTo>
                <a:cubicBezTo>
                  <a:pt x="15" y="0"/>
                  <a:pt x="15" y="0"/>
                  <a:pt x="13" y="4"/>
                </a:cubicBezTo>
                <a:cubicBezTo>
                  <a:pt x="12" y="5"/>
                  <a:pt x="12" y="5"/>
                  <a:pt x="12" y="5"/>
                </a:cubicBezTo>
                <a:cubicBezTo>
                  <a:pt x="9" y="4"/>
                  <a:pt x="8" y="3"/>
                  <a:pt x="7" y="3"/>
                </a:cubicBezTo>
                <a:cubicBezTo>
                  <a:pt x="7" y="3"/>
                  <a:pt x="7" y="3"/>
                  <a:pt x="7" y="3"/>
                </a:cubicBezTo>
                <a:cubicBezTo>
                  <a:pt x="4" y="6"/>
                  <a:pt x="4" y="6"/>
                  <a:pt x="4" y="6"/>
                </a:cubicBezTo>
                <a:cubicBezTo>
                  <a:pt x="4" y="6"/>
                  <a:pt x="4" y="6"/>
                  <a:pt x="6" y="11"/>
                </a:cubicBezTo>
                <a:cubicBezTo>
                  <a:pt x="5" y="12"/>
                  <a:pt x="5" y="12"/>
                  <a:pt x="5" y="12"/>
                </a:cubicBezTo>
                <a:cubicBezTo>
                  <a:pt x="0" y="14"/>
                  <a:pt x="0" y="14"/>
                  <a:pt x="0" y="15"/>
                </a:cubicBezTo>
                <a:cubicBezTo>
                  <a:pt x="0" y="18"/>
                  <a:pt x="0" y="18"/>
                  <a:pt x="0" y="18"/>
                </a:cubicBezTo>
                <a:cubicBezTo>
                  <a:pt x="0" y="19"/>
                  <a:pt x="0" y="19"/>
                  <a:pt x="5" y="21"/>
                </a:cubicBezTo>
                <a:cubicBezTo>
                  <a:pt x="6" y="22"/>
                  <a:pt x="6" y="22"/>
                  <a:pt x="6" y="22"/>
                </a:cubicBezTo>
                <a:cubicBezTo>
                  <a:pt x="4" y="27"/>
                  <a:pt x="4" y="27"/>
                  <a:pt x="4" y="27"/>
                </a:cubicBezTo>
                <a:cubicBezTo>
                  <a:pt x="7" y="30"/>
                  <a:pt x="7" y="30"/>
                  <a:pt x="7" y="30"/>
                </a:cubicBezTo>
                <a:cubicBezTo>
                  <a:pt x="7" y="30"/>
                  <a:pt x="7" y="30"/>
                  <a:pt x="7" y="30"/>
                </a:cubicBezTo>
                <a:cubicBezTo>
                  <a:pt x="7" y="30"/>
                  <a:pt x="7" y="30"/>
                  <a:pt x="7" y="30"/>
                </a:cubicBezTo>
                <a:cubicBezTo>
                  <a:pt x="8" y="30"/>
                  <a:pt x="8" y="30"/>
                  <a:pt x="12" y="28"/>
                </a:cubicBezTo>
                <a:cubicBezTo>
                  <a:pt x="13" y="29"/>
                  <a:pt x="13" y="29"/>
                  <a:pt x="13" y="29"/>
                </a:cubicBezTo>
                <a:cubicBezTo>
                  <a:pt x="15" y="34"/>
                  <a:pt x="16" y="34"/>
                  <a:pt x="16" y="34"/>
                </a:cubicBezTo>
                <a:cubicBezTo>
                  <a:pt x="20" y="34"/>
                  <a:pt x="20" y="34"/>
                  <a:pt x="20" y="34"/>
                </a:cubicBezTo>
                <a:cubicBezTo>
                  <a:pt x="20" y="34"/>
                  <a:pt x="20" y="34"/>
                  <a:pt x="22" y="29"/>
                </a:cubicBezTo>
                <a:cubicBezTo>
                  <a:pt x="24" y="28"/>
                  <a:pt x="24" y="28"/>
                  <a:pt x="24" y="28"/>
                </a:cubicBezTo>
                <a:cubicBezTo>
                  <a:pt x="26" y="29"/>
                  <a:pt x="28" y="30"/>
                  <a:pt x="28" y="30"/>
                </a:cubicBezTo>
                <a:cubicBezTo>
                  <a:pt x="29" y="30"/>
                  <a:pt x="29" y="30"/>
                  <a:pt x="29" y="30"/>
                </a:cubicBezTo>
                <a:cubicBezTo>
                  <a:pt x="31" y="27"/>
                  <a:pt x="31" y="27"/>
                  <a:pt x="31" y="27"/>
                </a:cubicBezTo>
                <a:cubicBezTo>
                  <a:pt x="32" y="27"/>
                  <a:pt x="32" y="27"/>
                  <a:pt x="30" y="22"/>
                </a:cubicBezTo>
                <a:cubicBezTo>
                  <a:pt x="30" y="21"/>
                  <a:pt x="30" y="21"/>
                  <a:pt x="30" y="21"/>
                </a:cubicBezTo>
                <a:cubicBezTo>
                  <a:pt x="35" y="19"/>
                  <a:pt x="35" y="19"/>
                  <a:pt x="35" y="18"/>
                </a:cubicBezTo>
                <a:cubicBezTo>
                  <a:pt x="35" y="15"/>
                  <a:pt x="35" y="15"/>
                  <a:pt x="35" y="15"/>
                </a:cubicBezTo>
                <a:cubicBezTo>
                  <a:pt x="35" y="14"/>
                  <a:pt x="35" y="14"/>
                  <a:pt x="30" y="12"/>
                </a:cubicBezTo>
                <a:close/>
                <a:moveTo>
                  <a:pt x="18" y="22"/>
                </a:moveTo>
                <a:cubicBezTo>
                  <a:pt x="14" y="22"/>
                  <a:pt x="12" y="20"/>
                  <a:pt x="12" y="17"/>
                </a:cubicBezTo>
                <a:cubicBezTo>
                  <a:pt x="12" y="13"/>
                  <a:pt x="14" y="11"/>
                  <a:pt x="18" y="11"/>
                </a:cubicBezTo>
                <a:cubicBezTo>
                  <a:pt x="21" y="11"/>
                  <a:pt x="24" y="13"/>
                  <a:pt x="24" y="17"/>
                </a:cubicBezTo>
                <a:cubicBezTo>
                  <a:pt x="24" y="20"/>
                  <a:pt x="21" y="22"/>
                  <a:pt x="18" y="22"/>
                </a:cubicBezTo>
                <a:close/>
                <a:moveTo>
                  <a:pt x="18" y="22"/>
                </a:moveTo>
                <a:cubicBezTo>
                  <a:pt x="18" y="22"/>
                  <a:pt x="18" y="22"/>
                  <a:pt x="18" y="22"/>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11" name="Freeform 10">
            <a:extLst>
              <a:ext uri="{FF2B5EF4-FFF2-40B4-BE49-F238E27FC236}">
                <a16:creationId xmlns:a16="http://schemas.microsoft.com/office/drawing/2014/main" id="{03E74E4C-89CB-8A43-846C-BC273A0573E2}"/>
              </a:ext>
            </a:extLst>
          </p:cNvPr>
          <p:cNvSpPr>
            <a:spLocks noEditPoints="1"/>
          </p:cNvSpPr>
          <p:nvPr userDrawn="1"/>
        </p:nvSpPr>
        <p:spPr bwMode="auto">
          <a:xfrm>
            <a:off x="5972798" y="3249613"/>
            <a:ext cx="1015661" cy="994346"/>
          </a:xfrm>
          <a:custGeom>
            <a:avLst/>
            <a:gdLst>
              <a:gd name="T0" fmla="*/ 347 w 402"/>
              <a:gd name="T1" fmla="*/ 147 h 394"/>
              <a:gd name="T2" fmla="*/ 340 w 402"/>
              <a:gd name="T3" fmla="*/ 131 h 394"/>
              <a:gd name="T4" fmla="*/ 358 w 402"/>
              <a:gd name="T5" fmla="*/ 72 h 394"/>
              <a:gd name="T6" fmla="*/ 328 w 402"/>
              <a:gd name="T7" fmla="*/ 42 h 394"/>
              <a:gd name="T8" fmla="*/ 325 w 402"/>
              <a:gd name="T9" fmla="*/ 40 h 394"/>
              <a:gd name="T10" fmla="*/ 321 w 402"/>
              <a:gd name="T11" fmla="*/ 40 h 394"/>
              <a:gd name="T12" fmla="*/ 268 w 402"/>
              <a:gd name="T13" fmla="*/ 61 h 394"/>
              <a:gd name="T14" fmla="*/ 252 w 402"/>
              <a:gd name="T15" fmla="*/ 54 h 394"/>
              <a:gd name="T16" fmla="*/ 221 w 402"/>
              <a:gd name="T17" fmla="*/ 0 h 394"/>
              <a:gd name="T18" fmla="*/ 179 w 402"/>
              <a:gd name="T19" fmla="*/ 0 h 394"/>
              <a:gd name="T20" fmla="*/ 150 w 402"/>
              <a:gd name="T21" fmla="*/ 54 h 394"/>
              <a:gd name="T22" fmla="*/ 134 w 402"/>
              <a:gd name="T23" fmla="*/ 61 h 394"/>
              <a:gd name="T24" fmla="*/ 80 w 402"/>
              <a:gd name="T25" fmla="*/ 41 h 394"/>
              <a:gd name="T26" fmla="*/ 76 w 402"/>
              <a:gd name="T27" fmla="*/ 41 h 394"/>
              <a:gd name="T28" fmla="*/ 44 w 402"/>
              <a:gd name="T29" fmla="*/ 73 h 394"/>
              <a:gd name="T30" fmla="*/ 62 w 402"/>
              <a:gd name="T31" fmla="*/ 131 h 394"/>
              <a:gd name="T32" fmla="*/ 55 w 402"/>
              <a:gd name="T33" fmla="*/ 147 h 394"/>
              <a:gd name="T34" fmla="*/ 0 w 402"/>
              <a:gd name="T35" fmla="*/ 177 h 394"/>
              <a:gd name="T36" fmla="*/ 0 w 402"/>
              <a:gd name="T37" fmla="*/ 219 h 394"/>
              <a:gd name="T38" fmla="*/ 55 w 402"/>
              <a:gd name="T39" fmla="*/ 247 h 394"/>
              <a:gd name="T40" fmla="*/ 62 w 402"/>
              <a:gd name="T41" fmla="*/ 263 h 394"/>
              <a:gd name="T42" fmla="*/ 45 w 402"/>
              <a:gd name="T43" fmla="*/ 322 h 394"/>
              <a:gd name="T44" fmla="*/ 75 w 402"/>
              <a:gd name="T45" fmla="*/ 352 h 394"/>
              <a:gd name="T46" fmla="*/ 78 w 402"/>
              <a:gd name="T47" fmla="*/ 354 h 394"/>
              <a:gd name="T48" fmla="*/ 81 w 402"/>
              <a:gd name="T49" fmla="*/ 354 h 394"/>
              <a:gd name="T50" fmla="*/ 134 w 402"/>
              <a:gd name="T51" fmla="*/ 334 h 394"/>
              <a:gd name="T52" fmla="*/ 151 w 402"/>
              <a:gd name="T53" fmla="*/ 340 h 394"/>
              <a:gd name="T54" fmla="*/ 181 w 402"/>
              <a:gd name="T55" fmla="*/ 394 h 394"/>
              <a:gd name="T56" fmla="*/ 223 w 402"/>
              <a:gd name="T57" fmla="*/ 394 h 394"/>
              <a:gd name="T58" fmla="*/ 252 w 402"/>
              <a:gd name="T59" fmla="*/ 340 h 394"/>
              <a:gd name="T60" fmla="*/ 269 w 402"/>
              <a:gd name="T61" fmla="*/ 333 h 394"/>
              <a:gd name="T62" fmla="*/ 322 w 402"/>
              <a:gd name="T63" fmla="*/ 353 h 394"/>
              <a:gd name="T64" fmla="*/ 326 w 402"/>
              <a:gd name="T65" fmla="*/ 353 h 394"/>
              <a:gd name="T66" fmla="*/ 359 w 402"/>
              <a:gd name="T67" fmla="*/ 321 h 394"/>
              <a:gd name="T68" fmla="*/ 340 w 402"/>
              <a:gd name="T69" fmla="*/ 263 h 394"/>
              <a:gd name="T70" fmla="*/ 347 w 402"/>
              <a:gd name="T71" fmla="*/ 247 h 394"/>
              <a:gd name="T72" fmla="*/ 402 w 402"/>
              <a:gd name="T73" fmla="*/ 217 h 394"/>
              <a:gd name="T74" fmla="*/ 402 w 402"/>
              <a:gd name="T75" fmla="*/ 175 h 394"/>
              <a:gd name="T76" fmla="*/ 347 w 402"/>
              <a:gd name="T77" fmla="*/ 147 h 394"/>
              <a:gd name="T78" fmla="*/ 201 w 402"/>
              <a:gd name="T79" fmla="*/ 266 h 394"/>
              <a:gd name="T80" fmla="*/ 131 w 402"/>
              <a:gd name="T81" fmla="*/ 197 h 394"/>
              <a:gd name="T82" fmla="*/ 201 w 402"/>
              <a:gd name="T83" fmla="*/ 128 h 394"/>
              <a:gd name="T84" fmla="*/ 271 w 402"/>
              <a:gd name="T85" fmla="*/ 197 h 394"/>
              <a:gd name="T86" fmla="*/ 201 w 402"/>
              <a:gd name="T87" fmla="*/ 266 h 394"/>
              <a:gd name="T88" fmla="*/ 201 w 402"/>
              <a:gd name="T89" fmla="*/ 266 h 394"/>
              <a:gd name="T90" fmla="*/ 201 w 402"/>
              <a:gd name="T91" fmla="*/ 266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2" h="394">
                <a:moveTo>
                  <a:pt x="347" y="147"/>
                </a:moveTo>
                <a:cubicBezTo>
                  <a:pt x="340" y="131"/>
                  <a:pt x="340" y="131"/>
                  <a:pt x="340" y="131"/>
                </a:cubicBezTo>
                <a:cubicBezTo>
                  <a:pt x="364" y="78"/>
                  <a:pt x="362" y="76"/>
                  <a:pt x="358" y="72"/>
                </a:cubicBezTo>
                <a:cubicBezTo>
                  <a:pt x="328" y="42"/>
                  <a:pt x="328" y="42"/>
                  <a:pt x="328" y="42"/>
                </a:cubicBezTo>
                <a:cubicBezTo>
                  <a:pt x="325" y="40"/>
                  <a:pt x="325" y="40"/>
                  <a:pt x="325" y="40"/>
                </a:cubicBezTo>
                <a:cubicBezTo>
                  <a:pt x="321" y="40"/>
                  <a:pt x="321" y="40"/>
                  <a:pt x="321" y="40"/>
                </a:cubicBezTo>
                <a:cubicBezTo>
                  <a:pt x="319" y="40"/>
                  <a:pt x="314" y="40"/>
                  <a:pt x="268" y="61"/>
                </a:cubicBezTo>
                <a:cubicBezTo>
                  <a:pt x="252" y="54"/>
                  <a:pt x="252" y="54"/>
                  <a:pt x="252" y="54"/>
                </a:cubicBezTo>
                <a:cubicBezTo>
                  <a:pt x="230" y="0"/>
                  <a:pt x="228" y="0"/>
                  <a:pt x="221" y="0"/>
                </a:cubicBezTo>
                <a:cubicBezTo>
                  <a:pt x="179" y="0"/>
                  <a:pt x="179" y="0"/>
                  <a:pt x="179" y="0"/>
                </a:cubicBezTo>
                <a:cubicBezTo>
                  <a:pt x="173" y="0"/>
                  <a:pt x="170" y="0"/>
                  <a:pt x="150" y="54"/>
                </a:cubicBezTo>
                <a:cubicBezTo>
                  <a:pt x="134" y="61"/>
                  <a:pt x="134" y="61"/>
                  <a:pt x="134" y="61"/>
                </a:cubicBezTo>
                <a:cubicBezTo>
                  <a:pt x="103" y="48"/>
                  <a:pt x="85" y="41"/>
                  <a:pt x="80" y="41"/>
                </a:cubicBezTo>
                <a:cubicBezTo>
                  <a:pt x="76" y="41"/>
                  <a:pt x="76" y="41"/>
                  <a:pt x="76" y="41"/>
                </a:cubicBezTo>
                <a:cubicBezTo>
                  <a:pt x="44" y="73"/>
                  <a:pt x="44" y="73"/>
                  <a:pt x="44" y="73"/>
                </a:cubicBezTo>
                <a:cubicBezTo>
                  <a:pt x="39" y="77"/>
                  <a:pt x="37" y="79"/>
                  <a:pt x="62" y="131"/>
                </a:cubicBezTo>
                <a:cubicBezTo>
                  <a:pt x="55" y="147"/>
                  <a:pt x="55" y="147"/>
                  <a:pt x="55" y="147"/>
                </a:cubicBezTo>
                <a:cubicBezTo>
                  <a:pt x="0" y="169"/>
                  <a:pt x="0" y="171"/>
                  <a:pt x="0" y="177"/>
                </a:cubicBezTo>
                <a:cubicBezTo>
                  <a:pt x="0" y="219"/>
                  <a:pt x="0" y="219"/>
                  <a:pt x="0" y="219"/>
                </a:cubicBezTo>
                <a:cubicBezTo>
                  <a:pt x="0" y="225"/>
                  <a:pt x="0" y="227"/>
                  <a:pt x="55" y="247"/>
                </a:cubicBezTo>
                <a:cubicBezTo>
                  <a:pt x="62" y="263"/>
                  <a:pt x="62" y="263"/>
                  <a:pt x="62" y="263"/>
                </a:cubicBezTo>
                <a:cubicBezTo>
                  <a:pt x="39" y="316"/>
                  <a:pt x="40" y="318"/>
                  <a:pt x="45" y="322"/>
                </a:cubicBezTo>
                <a:cubicBezTo>
                  <a:pt x="75" y="352"/>
                  <a:pt x="75" y="352"/>
                  <a:pt x="75" y="352"/>
                </a:cubicBezTo>
                <a:cubicBezTo>
                  <a:pt x="78" y="354"/>
                  <a:pt x="78" y="354"/>
                  <a:pt x="78" y="354"/>
                </a:cubicBezTo>
                <a:cubicBezTo>
                  <a:pt x="81" y="354"/>
                  <a:pt x="81" y="354"/>
                  <a:pt x="81" y="354"/>
                </a:cubicBezTo>
                <a:cubicBezTo>
                  <a:pt x="83" y="354"/>
                  <a:pt x="88" y="354"/>
                  <a:pt x="134" y="334"/>
                </a:cubicBezTo>
                <a:cubicBezTo>
                  <a:pt x="151" y="340"/>
                  <a:pt x="151" y="340"/>
                  <a:pt x="151" y="340"/>
                </a:cubicBezTo>
                <a:cubicBezTo>
                  <a:pt x="172" y="394"/>
                  <a:pt x="175" y="394"/>
                  <a:pt x="181" y="394"/>
                </a:cubicBezTo>
                <a:cubicBezTo>
                  <a:pt x="223" y="394"/>
                  <a:pt x="223" y="394"/>
                  <a:pt x="223" y="394"/>
                </a:cubicBezTo>
                <a:cubicBezTo>
                  <a:pt x="230" y="394"/>
                  <a:pt x="232" y="394"/>
                  <a:pt x="252" y="340"/>
                </a:cubicBezTo>
                <a:cubicBezTo>
                  <a:pt x="269" y="333"/>
                  <a:pt x="269" y="333"/>
                  <a:pt x="269" y="333"/>
                </a:cubicBezTo>
                <a:cubicBezTo>
                  <a:pt x="300" y="346"/>
                  <a:pt x="318" y="353"/>
                  <a:pt x="322" y="353"/>
                </a:cubicBezTo>
                <a:cubicBezTo>
                  <a:pt x="326" y="353"/>
                  <a:pt x="326" y="353"/>
                  <a:pt x="326" y="353"/>
                </a:cubicBezTo>
                <a:cubicBezTo>
                  <a:pt x="359" y="321"/>
                  <a:pt x="359" y="321"/>
                  <a:pt x="359" y="321"/>
                </a:cubicBezTo>
                <a:cubicBezTo>
                  <a:pt x="364" y="316"/>
                  <a:pt x="365" y="315"/>
                  <a:pt x="340" y="263"/>
                </a:cubicBezTo>
                <a:cubicBezTo>
                  <a:pt x="347" y="247"/>
                  <a:pt x="347" y="247"/>
                  <a:pt x="347" y="247"/>
                </a:cubicBezTo>
                <a:cubicBezTo>
                  <a:pt x="402" y="225"/>
                  <a:pt x="402" y="223"/>
                  <a:pt x="402" y="217"/>
                </a:cubicBezTo>
                <a:cubicBezTo>
                  <a:pt x="402" y="175"/>
                  <a:pt x="402" y="175"/>
                  <a:pt x="402" y="175"/>
                </a:cubicBezTo>
                <a:cubicBezTo>
                  <a:pt x="402" y="169"/>
                  <a:pt x="402" y="167"/>
                  <a:pt x="347" y="147"/>
                </a:cubicBezTo>
                <a:close/>
                <a:moveTo>
                  <a:pt x="201" y="266"/>
                </a:moveTo>
                <a:cubicBezTo>
                  <a:pt x="162" y="266"/>
                  <a:pt x="131" y="235"/>
                  <a:pt x="131" y="197"/>
                </a:cubicBezTo>
                <a:cubicBezTo>
                  <a:pt x="131" y="159"/>
                  <a:pt x="162" y="128"/>
                  <a:pt x="201" y="128"/>
                </a:cubicBezTo>
                <a:cubicBezTo>
                  <a:pt x="240" y="128"/>
                  <a:pt x="271" y="159"/>
                  <a:pt x="271" y="197"/>
                </a:cubicBezTo>
                <a:cubicBezTo>
                  <a:pt x="271" y="235"/>
                  <a:pt x="240" y="266"/>
                  <a:pt x="201" y="266"/>
                </a:cubicBezTo>
                <a:close/>
                <a:moveTo>
                  <a:pt x="201" y="266"/>
                </a:moveTo>
                <a:cubicBezTo>
                  <a:pt x="201" y="266"/>
                  <a:pt x="201" y="266"/>
                  <a:pt x="201" y="266"/>
                </a:cubicBezTo>
              </a:path>
            </a:pathLst>
          </a:custGeom>
          <a:solidFill>
            <a:schemeClr val="accent6"/>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12" name="Freeform 11">
            <a:extLst>
              <a:ext uri="{FF2B5EF4-FFF2-40B4-BE49-F238E27FC236}">
                <a16:creationId xmlns:a16="http://schemas.microsoft.com/office/drawing/2014/main" id="{283FFAEF-668C-8D47-A558-31BD3B5A5D8F}"/>
              </a:ext>
            </a:extLst>
          </p:cNvPr>
          <p:cNvSpPr>
            <a:spLocks noEditPoints="1"/>
          </p:cNvSpPr>
          <p:nvPr userDrawn="1"/>
        </p:nvSpPr>
        <p:spPr bwMode="auto">
          <a:xfrm>
            <a:off x="5760714" y="2207308"/>
            <a:ext cx="1015661" cy="994346"/>
          </a:xfrm>
          <a:custGeom>
            <a:avLst/>
            <a:gdLst>
              <a:gd name="T0" fmla="*/ 347 w 402"/>
              <a:gd name="T1" fmla="*/ 146 h 394"/>
              <a:gd name="T2" fmla="*/ 340 w 402"/>
              <a:gd name="T3" fmla="*/ 130 h 394"/>
              <a:gd name="T4" fmla="*/ 357 w 402"/>
              <a:gd name="T5" fmla="*/ 71 h 394"/>
              <a:gd name="T6" fmla="*/ 327 w 402"/>
              <a:gd name="T7" fmla="*/ 42 h 394"/>
              <a:gd name="T8" fmla="*/ 325 w 402"/>
              <a:gd name="T9" fmla="*/ 39 h 394"/>
              <a:gd name="T10" fmla="*/ 321 w 402"/>
              <a:gd name="T11" fmla="*/ 39 h 394"/>
              <a:gd name="T12" fmla="*/ 268 w 402"/>
              <a:gd name="T13" fmla="*/ 60 h 394"/>
              <a:gd name="T14" fmla="*/ 251 w 402"/>
              <a:gd name="T15" fmla="*/ 53 h 394"/>
              <a:gd name="T16" fmla="*/ 221 w 402"/>
              <a:gd name="T17" fmla="*/ 0 h 394"/>
              <a:gd name="T18" fmla="*/ 179 w 402"/>
              <a:gd name="T19" fmla="*/ 0 h 394"/>
              <a:gd name="T20" fmla="*/ 150 w 402"/>
              <a:gd name="T21" fmla="*/ 53 h 394"/>
              <a:gd name="T22" fmla="*/ 133 w 402"/>
              <a:gd name="T23" fmla="*/ 60 h 394"/>
              <a:gd name="T24" fmla="*/ 80 w 402"/>
              <a:gd name="T25" fmla="*/ 41 h 394"/>
              <a:gd name="T26" fmla="*/ 76 w 402"/>
              <a:gd name="T27" fmla="*/ 41 h 394"/>
              <a:gd name="T28" fmla="*/ 44 w 402"/>
              <a:gd name="T29" fmla="*/ 72 h 394"/>
              <a:gd name="T30" fmla="*/ 62 w 402"/>
              <a:gd name="T31" fmla="*/ 131 h 394"/>
              <a:gd name="T32" fmla="*/ 55 w 402"/>
              <a:gd name="T33" fmla="*/ 147 h 394"/>
              <a:gd name="T34" fmla="*/ 0 w 402"/>
              <a:gd name="T35" fmla="*/ 177 h 394"/>
              <a:gd name="T36" fmla="*/ 0 w 402"/>
              <a:gd name="T37" fmla="*/ 218 h 394"/>
              <a:gd name="T38" fmla="*/ 55 w 402"/>
              <a:gd name="T39" fmla="*/ 247 h 394"/>
              <a:gd name="T40" fmla="*/ 62 w 402"/>
              <a:gd name="T41" fmla="*/ 263 h 394"/>
              <a:gd name="T42" fmla="*/ 45 w 402"/>
              <a:gd name="T43" fmla="*/ 322 h 394"/>
              <a:gd name="T44" fmla="*/ 75 w 402"/>
              <a:gd name="T45" fmla="*/ 351 h 394"/>
              <a:gd name="T46" fmla="*/ 77 w 402"/>
              <a:gd name="T47" fmla="*/ 354 h 394"/>
              <a:gd name="T48" fmla="*/ 81 w 402"/>
              <a:gd name="T49" fmla="*/ 354 h 394"/>
              <a:gd name="T50" fmla="*/ 134 w 402"/>
              <a:gd name="T51" fmla="*/ 333 h 394"/>
              <a:gd name="T52" fmla="*/ 151 w 402"/>
              <a:gd name="T53" fmla="*/ 340 h 394"/>
              <a:gd name="T54" fmla="*/ 181 w 402"/>
              <a:gd name="T55" fmla="*/ 394 h 394"/>
              <a:gd name="T56" fmla="*/ 223 w 402"/>
              <a:gd name="T57" fmla="*/ 394 h 394"/>
              <a:gd name="T58" fmla="*/ 252 w 402"/>
              <a:gd name="T59" fmla="*/ 340 h 394"/>
              <a:gd name="T60" fmla="*/ 269 w 402"/>
              <a:gd name="T61" fmla="*/ 333 h 394"/>
              <a:gd name="T62" fmla="*/ 322 w 402"/>
              <a:gd name="T63" fmla="*/ 352 h 394"/>
              <a:gd name="T64" fmla="*/ 326 w 402"/>
              <a:gd name="T65" fmla="*/ 352 h 394"/>
              <a:gd name="T66" fmla="*/ 359 w 402"/>
              <a:gd name="T67" fmla="*/ 321 h 394"/>
              <a:gd name="T68" fmla="*/ 340 w 402"/>
              <a:gd name="T69" fmla="*/ 262 h 394"/>
              <a:gd name="T70" fmla="*/ 347 w 402"/>
              <a:gd name="T71" fmla="*/ 246 h 394"/>
              <a:gd name="T72" fmla="*/ 402 w 402"/>
              <a:gd name="T73" fmla="*/ 216 h 394"/>
              <a:gd name="T74" fmla="*/ 402 w 402"/>
              <a:gd name="T75" fmla="*/ 175 h 394"/>
              <a:gd name="T76" fmla="*/ 347 w 402"/>
              <a:gd name="T77" fmla="*/ 146 h 394"/>
              <a:gd name="T78" fmla="*/ 201 w 402"/>
              <a:gd name="T79" fmla="*/ 265 h 394"/>
              <a:gd name="T80" fmla="*/ 131 w 402"/>
              <a:gd name="T81" fmla="*/ 196 h 394"/>
              <a:gd name="T82" fmla="*/ 201 w 402"/>
              <a:gd name="T83" fmla="*/ 128 h 394"/>
              <a:gd name="T84" fmla="*/ 271 w 402"/>
              <a:gd name="T85" fmla="*/ 196 h 394"/>
              <a:gd name="T86" fmla="*/ 201 w 402"/>
              <a:gd name="T87" fmla="*/ 265 h 394"/>
              <a:gd name="T88" fmla="*/ 201 w 402"/>
              <a:gd name="T89" fmla="*/ 265 h 394"/>
              <a:gd name="T90" fmla="*/ 201 w 402"/>
              <a:gd name="T91" fmla="*/ 265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2" h="394">
                <a:moveTo>
                  <a:pt x="347" y="146"/>
                </a:moveTo>
                <a:cubicBezTo>
                  <a:pt x="340" y="130"/>
                  <a:pt x="340" y="130"/>
                  <a:pt x="340" y="130"/>
                </a:cubicBezTo>
                <a:cubicBezTo>
                  <a:pt x="364" y="77"/>
                  <a:pt x="362" y="76"/>
                  <a:pt x="357" y="71"/>
                </a:cubicBezTo>
                <a:cubicBezTo>
                  <a:pt x="327" y="42"/>
                  <a:pt x="327" y="42"/>
                  <a:pt x="327" y="42"/>
                </a:cubicBezTo>
                <a:cubicBezTo>
                  <a:pt x="325" y="39"/>
                  <a:pt x="325" y="39"/>
                  <a:pt x="325" y="39"/>
                </a:cubicBezTo>
                <a:cubicBezTo>
                  <a:pt x="321" y="39"/>
                  <a:pt x="321" y="39"/>
                  <a:pt x="321" y="39"/>
                </a:cubicBezTo>
                <a:cubicBezTo>
                  <a:pt x="319" y="39"/>
                  <a:pt x="314" y="39"/>
                  <a:pt x="268" y="60"/>
                </a:cubicBezTo>
                <a:cubicBezTo>
                  <a:pt x="251" y="53"/>
                  <a:pt x="251" y="53"/>
                  <a:pt x="251" y="53"/>
                </a:cubicBezTo>
                <a:cubicBezTo>
                  <a:pt x="230" y="0"/>
                  <a:pt x="228" y="0"/>
                  <a:pt x="221" y="0"/>
                </a:cubicBezTo>
                <a:cubicBezTo>
                  <a:pt x="179" y="0"/>
                  <a:pt x="179" y="0"/>
                  <a:pt x="179" y="0"/>
                </a:cubicBezTo>
                <a:cubicBezTo>
                  <a:pt x="173" y="0"/>
                  <a:pt x="170" y="0"/>
                  <a:pt x="150" y="53"/>
                </a:cubicBezTo>
                <a:cubicBezTo>
                  <a:pt x="133" y="60"/>
                  <a:pt x="133" y="60"/>
                  <a:pt x="133" y="60"/>
                </a:cubicBezTo>
                <a:cubicBezTo>
                  <a:pt x="103" y="47"/>
                  <a:pt x="85" y="41"/>
                  <a:pt x="80" y="41"/>
                </a:cubicBezTo>
                <a:cubicBezTo>
                  <a:pt x="76" y="41"/>
                  <a:pt x="76" y="41"/>
                  <a:pt x="76" y="41"/>
                </a:cubicBezTo>
                <a:cubicBezTo>
                  <a:pt x="44" y="72"/>
                  <a:pt x="44" y="72"/>
                  <a:pt x="44" y="72"/>
                </a:cubicBezTo>
                <a:cubicBezTo>
                  <a:pt x="39" y="77"/>
                  <a:pt x="37" y="79"/>
                  <a:pt x="62" y="131"/>
                </a:cubicBezTo>
                <a:cubicBezTo>
                  <a:pt x="55" y="147"/>
                  <a:pt x="55" y="147"/>
                  <a:pt x="55" y="147"/>
                </a:cubicBezTo>
                <a:cubicBezTo>
                  <a:pt x="0" y="168"/>
                  <a:pt x="0" y="170"/>
                  <a:pt x="0" y="177"/>
                </a:cubicBezTo>
                <a:cubicBezTo>
                  <a:pt x="0" y="218"/>
                  <a:pt x="0" y="218"/>
                  <a:pt x="0" y="218"/>
                </a:cubicBezTo>
                <a:cubicBezTo>
                  <a:pt x="0" y="225"/>
                  <a:pt x="0" y="227"/>
                  <a:pt x="55" y="247"/>
                </a:cubicBezTo>
                <a:cubicBezTo>
                  <a:pt x="62" y="263"/>
                  <a:pt x="62" y="263"/>
                  <a:pt x="62" y="263"/>
                </a:cubicBezTo>
                <a:cubicBezTo>
                  <a:pt x="38" y="316"/>
                  <a:pt x="40" y="317"/>
                  <a:pt x="45" y="322"/>
                </a:cubicBezTo>
                <a:cubicBezTo>
                  <a:pt x="75" y="351"/>
                  <a:pt x="75" y="351"/>
                  <a:pt x="75" y="351"/>
                </a:cubicBezTo>
                <a:cubicBezTo>
                  <a:pt x="77" y="354"/>
                  <a:pt x="77" y="354"/>
                  <a:pt x="77" y="354"/>
                </a:cubicBezTo>
                <a:cubicBezTo>
                  <a:pt x="81" y="354"/>
                  <a:pt x="81" y="354"/>
                  <a:pt x="81" y="354"/>
                </a:cubicBezTo>
                <a:cubicBezTo>
                  <a:pt x="83" y="354"/>
                  <a:pt x="88" y="354"/>
                  <a:pt x="134" y="333"/>
                </a:cubicBezTo>
                <a:cubicBezTo>
                  <a:pt x="151" y="340"/>
                  <a:pt x="151" y="340"/>
                  <a:pt x="151" y="340"/>
                </a:cubicBezTo>
                <a:cubicBezTo>
                  <a:pt x="172" y="394"/>
                  <a:pt x="174" y="394"/>
                  <a:pt x="181" y="394"/>
                </a:cubicBezTo>
                <a:cubicBezTo>
                  <a:pt x="223" y="394"/>
                  <a:pt x="223" y="394"/>
                  <a:pt x="223" y="394"/>
                </a:cubicBezTo>
                <a:cubicBezTo>
                  <a:pt x="230" y="394"/>
                  <a:pt x="232" y="394"/>
                  <a:pt x="252" y="340"/>
                </a:cubicBezTo>
                <a:cubicBezTo>
                  <a:pt x="269" y="333"/>
                  <a:pt x="269" y="333"/>
                  <a:pt x="269" y="333"/>
                </a:cubicBezTo>
                <a:cubicBezTo>
                  <a:pt x="299" y="346"/>
                  <a:pt x="317" y="352"/>
                  <a:pt x="322" y="352"/>
                </a:cubicBezTo>
                <a:cubicBezTo>
                  <a:pt x="326" y="352"/>
                  <a:pt x="326" y="352"/>
                  <a:pt x="326" y="352"/>
                </a:cubicBezTo>
                <a:cubicBezTo>
                  <a:pt x="359" y="321"/>
                  <a:pt x="359" y="321"/>
                  <a:pt x="359" y="321"/>
                </a:cubicBezTo>
                <a:cubicBezTo>
                  <a:pt x="363" y="316"/>
                  <a:pt x="365" y="314"/>
                  <a:pt x="340" y="262"/>
                </a:cubicBezTo>
                <a:cubicBezTo>
                  <a:pt x="347" y="246"/>
                  <a:pt x="347" y="246"/>
                  <a:pt x="347" y="246"/>
                </a:cubicBezTo>
                <a:cubicBezTo>
                  <a:pt x="402" y="225"/>
                  <a:pt x="402" y="223"/>
                  <a:pt x="402" y="216"/>
                </a:cubicBezTo>
                <a:cubicBezTo>
                  <a:pt x="402" y="175"/>
                  <a:pt x="402" y="175"/>
                  <a:pt x="402" y="175"/>
                </a:cubicBezTo>
                <a:cubicBezTo>
                  <a:pt x="402" y="168"/>
                  <a:pt x="402" y="166"/>
                  <a:pt x="347" y="146"/>
                </a:cubicBezTo>
                <a:close/>
                <a:moveTo>
                  <a:pt x="201" y="265"/>
                </a:moveTo>
                <a:cubicBezTo>
                  <a:pt x="162" y="265"/>
                  <a:pt x="131" y="235"/>
                  <a:pt x="131" y="196"/>
                </a:cubicBezTo>
                <a:cubicBezTo>
                  <a:pt x="131" y="158"/>
                  <a:pt x="162" y="128"/>
                  <a:pt x="201" y="128"/>
                </a:cubicBezTo>
                <a:cubicBezTo>
                  <a:pt x="240" y="128"/>
                  <a:pt x="271" y="158"/>
                  <a:pt x="271" y="196"/>
                </a:cubicBezTo>
                <a:cubicBezTo>
                  <a:pt x="271" y="235"/>
                  <a:pt x="240" y="265"/>
                  <a:pt x="201" y="265"/>
                </a:cubicBezTo>
                <a:close/>
                <a:moveTo>
                  <a:pt x="201" y="265"/>
                </a:moveTo>
                <a:cubicBezTo>
                  <a:pt x="201" y="265"/>
                  <a:pt x="201" y="265"/>
                  <a:pt x="201" y="265"/>
                </a:cubicBezTo>
              </a:path>
            </a:pathLst>
          </a:custGeom>
          <a:solidFill>
            <a:schemeClr val="accent2"/>
          </a:solidFill>
          <a:ln>
            <a:noFill/>
          </a:ln>
        </p:spPr>
        <p:txBody>
          <a:bodyPr vert="horz" wrap="square" lIns="60960" tIns="30480" rIns="60960" bIns="30480" numCol="1" anchor="t" anchorCtr="0" compatLnSpc="1">
            <a:prstTxWarp prst="textNoShape">
              <a:avLst/>
            </a:prstTxWarp>
          </a:bodyPr>
          <a:lstStyle/>
          <a:p>
            <a:endParaRPr lang="zh-CN" altLang="en-US" sz="1200">
              <a:solidFill>
                <a:schemeClr val="accent1"/>
              </a:solidFill>
            </a:endParaRPr>
          </a:p>
        </p:txBody>
      </p:sp>
      <p:sp>
        <p:nvSpPr>
          <p:cNvPr id="13" name="Freeform 12">
            <a:extLst>
              <a:ext uri="{FF2B5EF4-FFF2-40B4-BE49-F238E27FC236}">
                <a16:creationId xmlns:a16="http://schemas.microsoft.com/office/drawing/2014/main" id="{5D873469-C66C-664C-859A-09F55F4BF3F6}"/>
              </a:ext>
            </a:extLst>
          </p:cNvPr>
          <p:cNvSpPr>
            <a:spLocks noEditPoints="1"/>
          </p:cNvSpPr>
          <p:nvPr userDrawn="1"/>
        </p:nvSpPr>
        <p:spPr bwMode="auto">
          <a:xfrm>
            <a:off x="5047724" y="2969321"/>
            <a:ext cx="927205" cy="908020"/>
          </a:xfrm>
          <a:custGeom>
            <a:avLst/>
            <a:gdLst>
              <a:gd name="T0" fmla="*/ 317 w 367"/>
              <a:gd name="T1" fmla="*/ 134 h 360"/>
              <a:gd name="T2" fmla="*/ 310 w 367"/>
              <a:gd name="T3" fmla="*/ 120 h 360"/>
              <a:gd name="T4" fmla="*/ 326 w 367"/>
              <a:gd name="T5" fmla="*/ 66 h 360"/>
              <a:gd name="T6" fmla="*/ 299 w 367"/>
              <a:gd name="T7" fmla="*/ 39 h 360"/>
              <a:gd name="T8" fmla="*/ 296 w 367"/>
              <a:gd name="T9" fmla="*/ 37 h 360"/>
              <a:gd name="T10" fmla="*/ 293 w 367"/>
              <a:gd name="T11" fmla="*/ 37 h 360"/>
              <a:gd name="T12" fmla="*/ 245 w 367"/>
              <a:gd name="T13" fmla="*/ 55 h 360"/>
              <a:gd name="T14" fmla="*/ 229 w 367"/>
              <a:gd name="T15" fmla="*/ 49 h 360"/>
              <a:gd name="T16" fmla="*/ 202 w 367"/>
              <a:gd name="T17" fmla="*/ 0 h 360"/>
              <a:gd name="T18" fmla="*/ 163 w 367"/>
              <a:gd name="T19" fmla="*/ 0 h 360"/>
              <a:gd name="T20" fmla="*/ 137 w 367"/>
              <a:gd name="T21" fmla="*/ 49 h 360"/>
              <a:gd name="T22" fmla="*/ 122 w 367"/>
              <a:gd name="T23" fmla="*/ 56 h 360"/>
              <a:gd name="T24" fmla="*/ 73 w 367"/>
              <a:gd name="T25" fmla="*/ 38 h 360"/>
              <a:gd name="T26" fmla="*/ 69 w 367"/>
              <a:gd name="T27" fmla="*/ 38 h 360"/>
              <a:gd name="T28" fmla="*/ 40 w 367"/>
              <a:gd name="T29" fmla="*/ 67 h 360"/>
              <a:gd name="T30" fmla="*/ 56 w 367"/>
              <a:gd name="T31" fmla="*/ 120 h 360"/>
              <a:gd name="T32" fmla="*/ 50 w 367"/>
              <a:gd name="T33" fmla="*/ 135 h 360"/>
              <a:gd name="T34" fmla="*/ 0 w 367"/>
              <a:gd name="T35" fmla="*/ 162 h 360"/>
              <a:gd name="T36" fmla="*/ 0 w 367"/>
              <a:gd name="T37" fmla="*/ 200 h 360"/>
              <a:gd name="T38" fmla="*/ 50 w 367"/>
              <a:gd name="T39" fmla="*/ 226 h 360"/>
              <a:gd name="T40" fmla="*/ 56 w 367"/>
              <a:gd name="T41" fmla="*/ 241 h 360"/>
              <a:gd name="T42" fmla="*/ 41 w 367"/>
              <a:gd name="T43" fmla="*/ 295 h 360"/>
              <a:gd name="T44" fmla="*/ 68 w 367"/>
              <a:gd name="T45" fmla="*/ 321 h 360"/>
              <a:gd name="T46" fmla="*/ 71 w 367"/>
              <a:gd name="T47" fmla="*/ 324 h 360"/>
              <a:gd name="T48" fmla="*/ 74 w 367"/>
              <a:gd name="T49" fmla="*/ 324 h 360"/>
              <a:gd name="T50" fmla="*/ 122 w 367"/>
              <a:gd name="T51" fmla="*/ 305 h 360"/>
              <a:gd name="T52" fmla="*/ 137 w 367"/>
              <a:gd name="T53" fmla="*/ 311 h 360"/>
              <a:gd name="T54" fmla="*/ 165 w 367"/>
              <a:gd name="T55" fmla="*/ 360 h 360"/>
              <a:gd name="T56" fmla="*/ 203 w 367"/>
              <a:gd name="T57" fmla="*/ 360 h 360"/>
              <a:gd name="T58" fmla="*/ 230 w 367"/>
              <a:gd name="T59" fmla="*/ 311 h 360"/>
              <a:gd name="T60" fmla="*/ 245 w 367"/>
              <a:gd name="T61" fmla="*/ 305 h 360"/>
              <a:gd name="T62" fmla="*/ 294 w 367"/>
              <a:gd name="T63" fmla="*/ 323 h 360"/>
              <a:gd name="T64" fmla="*/ 298 w 367"/>
              <a:gd name="T65" fmla="*/ 322 h 360"/>
              <a:gd name="T66" fmla="*/ 327 w 367"/>
              <a:gd name="T67" fmla="*/ 293 h 360"/>
              <a:gd name="T68" fmla="*/ 311 w 367"/>
              <a:gd name="T69" fmla="*/ 240 h 360"/>
              <a:gd name="T70" fmla="*/ 317 w 367"/>
              <a:gd name="T71" fmla="*/ 225 h 360"/>
              <a:gd name="T72" fmla="*/ 367 w 367"/>
              <a:gd name="T73" fmla="*/ 198 h 360"/>
              <a:gd name="T74" fmla="*/ 367 w 367"/>
              <a:gd name="T75" fmla="*/ 160 h 360"/>
              <a:gd name="T76" fmla="*/ 317 w 367"/>
              <a:gd name="T77" fmla="*/ 134 h 360"/>
              <a:gd name="T78" fmla="*/ 183 w 367"/>
              <a:gd name="T79" fmla="*/ 243 h 360"/>
              <a:gd name="T80" fmla="*/ 119 w 367"/>
              <a:gd name="T81" fmla="*/ 180 h 360"/>
              <a:gd name="T82" fmla="*/ 183 w 367"/>
              <a:gd name="T83" fmla="*/ 117 h 360"/>
              <a:gd name="T84" fmla="*/ 248 w 367"/>
              <a:gd name="T85" fmla="*/ 180 h 360"/>
              <a:gd name="T86" fmla="*/ 183 w 367"/>
              <a:gd name="T87" fmla="*/ 243 h 360"/>
              <a:gd name="T88" fmla="*/ 183 w 367"/>
              <a:gd name="T89" fmla="*/ 243 h 360"/>
              <a:gd name="T90" fmla="*/ 183 w 367"/>
              <a:gd name="T91" fmla="*/ 243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7" h="360">
                <a:moveTo>
                  <a:pt x="317" y="134"/>
                </a:moveTo>
                <a:cubicBezTo>
                  <a:pt x="310" y="120"/>
                  <a:pt x="310" y="120"/>
                  <a:pt x="310" y="120"/>
                </a:cubicBezTo>
                <a:cubicBezTo>
                  <a:pt x="332" y="71"/>
                  <a:pt x="330" y="70"/>
                  <a:pt x="326" y="66"/>
                </a:cubicBezTo>
                <a:cubicBezTo>
                  <a:pt x="299" y="39"/>
                  <a:pt x="299" y="39"/>
                  <a:pt x="299" y="39"/>
                </a:cubicBezTo>
                <a:cubicBezTo>
                  <a:pt x="296" y="37"/>
                  <a:pt x="296" y="37"/>
                  <a:pt x="296" y="37"/>
                </a:cubicBezTo>
                <a:cubicBezTo>
                  <a:pt x="293" y="37"/>
                  <a:pt x="293" y="37"/>
                  <a:pt x="293" y="37"/>
                </a:cubicBezTo>
                <a:cubicBezTo>
                  <a:pt x="291" y="37"/>
                  <a:pt x="286" y="37"/>
                  <a:pt x="245" y="55"/>
                </a:cubicBezTo>
                <a:cubicBezTo>
                  <a:pt x="229" y="49"/>
                  <a:pt x="229" y="49"/>
                  <a:pt x="229" y="49"/>
                </a:cubicBezTo>
                <a:cubicBezTo>
                  <a:pt x="210" y="0"/>
                  <a:pt x="208" y="0"/>
                  <a:pt x="202" y="0"/>
                </a:cubicBezTo>
                <a:cubicBezTo>
                  <a:pt x="163" y="0"/>
                  <a:pt x="163" y="0"/>
                  <a:pt x="163" y="0"/>
                </a:cubicBezTo>
                <a:cubicBezTo>
                  <a:pt x="157" y="0"/>
                  <a:pt x="155" y="0"/>
                  <a:pt x="137" y="49"/>
                </a:cubicBezTo>
                <a:cubicBezTo>
                  <a:pt x="122" y="56"/>
                  <a:pt x="122" y="56"/>
                  <a:pt x="122" y="56"/>
                </a:cubicBezTo>
                <a:cubicBezTo>
                  <a:pt x="94" y="44"/>
                  <a:pt x="77" y="38"/>
                  <a:pt x="73" y="38"/>
                </a:cubicBezTo>
                <a:cubicBezTo>
                  <a:pt x="69" y="38"/>
                  <a:pt x="69" y="38"/>
                  <a:pt x="69" y="38"/>
                </a:cubicBezTo>
                <a:cubicBezTo>
                  <a:pt x="40" y="67"/>
                  <a:pt x="40" y="67"/>
                  <a:pt x="40" y="67"/>
                </a:cubicBezTo>
                <a:cubicBezTo>
                  <a:pt x="35" y="71"/>
                  <a:pt x="34" y="72"/>
                  <a:pt x="56" y="120"/>
                </a:cubicBezTo>
                <a:cubicBezTo>
                  <a:pt x="50" y="135"/>
                  <a:pt x="50" y="135"/>
                  <a:pt x="50" y="135"/>
                </a:cubicBezTo>
                <a:cubicBezTo>
                  <a:pt x="0" y="154"/>
                  <a:pt x="0" y="156"/>
                  <a:pt x="0" y="162"/>
                </a:cubicBezTo>
                <a:cubicBezTo>
                  <a:pt x="0" y="200"/>
                  <a:pt x="0" y="200"/>
                  <a:pt x="0" y="200"/>
                </a:cubicBezTo>
                <a:cubicBezTo>
                  <a:pt x="0" y="206"/>
                  <a:pt x="0" y="208"/>
                  <a:pt x="50" y="226"/>
                </a:cubicBezTo>
                <a:cubicBezTo>
                  <a:pt x="56" y="241"/>
                  <a:pt x="56" y="241"/>
                  <a:pt x="56" y="241"/>
                </a:cubicBezTo>
                <a:cubicBezTo>
                  <a:pt x="35" y="289"/>
                  <a:pt x="36" y="290"/>
                  <a:pt x="41" y="295"/>
                </a:cubicBezTo>
                <a:cubicBezTo>
                  <a:pt x="68" y="321"/>
                  <a:pt x="68" y="321"/>
                  <a:pt x="68" y="321"/>
                </a:cubicBezTo>
                <a:cubicBezTo>
                  <a:pt x="71" y="324"/>
                  <a:pt x="71" y="324"/>
                  <a:pt x="71" y="324"/>
                </a:cubicBezTo>
                <a:cubicBezTo>
                  <a:pt x="74" y="324"/>
                  <a:pt x="74" y="324"/>
                  <a:pt x="74" y="324"/>
                </a:cubicBezTo>
                <a:cubicBezTo>
                  <a:pt x="75" y="324"/>
                  <a:pt x="80" y="324"/>
                  <a:pt x="122" y="305"/>
                </a:cubicBezTo>
                <a:cubicBezTo>
                  <a:pt x="137" y="311"/>
                  <a:pt x="137" y="311"/>
                  <a:pt x="137" y="311"/>
                </a:cubicBezTo>
                <a:cubicBezTo>
                  <a:pt x="157" y="360"/>
                  <a:pt x="159" y="360"/>
                  <a:pt x="165" y="360"/>
                </a:cubicBezTo>
                <a:cubicBezTo>
                  <a:pt x="203" y="360"/>
                  <a:pt x="203" y="360"/>
                  <a:pt x="203" y="360"/>
                </a:cubicBezTo>
                <a:cubicBezTo>
                  <a:pt x="209" y="360"/>
                  <a:pt x="211" y="360"/>
                  <a:pt x="230" y="311"/>
                </a:cubicBezTo>
                <a:cubicBezTo>
                  <a:pt x="245" y="305"/>
                  <a:pt x="245" y="305"/>
                  <a:pt x="245" y="305"/>
                </a:cubicBezTo>
                <a:cubicBezTo>
                  <a:pt x="273" y="316"/>
                  <a:pt x="290" y="323"/>
                  <a:pt x="294" y="323"/>
                </a:cubicBezTo>
                <a:cubicBezTo>
                  <a:pt x="298" y="322"/>
                  <a:pt x="298" y="322"/>
                  <a:pt x="298" y="322"/>
                </a:cubicBezTo>
                <a:cubicBezTo>
                  <a:pt x="327" y="293"/>
                  <a:pt x="327" y="293"/>
                  <a:pt x="327" y="293"/>
                </a:cubicBezTo>
                <a:cubicBezTo>
                  <a:pt x="332" y="289"/>
                  <a:pt x="333" y="288"/>
                  <a:pt x="311" y="240"/>
                </a:cubicBezTo>
                <a:cubicBezTo>
                  <a:pt x="317" y="225"/>
                  <a:pt x="317" y="225"/>
                  <a:pt x="317" y="225"/>
                </a:cubicBezTo>
                <a:cubicBezTo>
                  <a:pt x="367" y="206"/>
                  <a:pt x="367" y="204"/>
                  <a:pt x="367" y="198"/>
                </a:cubicBezTo>
                <a:cubicBezTo>
                  <a:pt x="367" y="160"/>
                  <a:pt x="367" y="160"/>
                  <a:pt x="367" y="160"/>
                </a:cubicBezTo>
                <a:cubicBezTo>
                  <a:pt x="367" y="154"/>
                  <a:pt x="367" y="152"/>
                  <a:pt x="317" y="134"/>
                </a:cubicBezTo>
                <a:close/>
                <a:moveTo>
                  <a:pt x="183" y="243"/>
                </a:moveTo>
                <a:cubicBezTo>
                  <a:pt x="148" y="243"/>
                  <a:pt x="119" y="215"/>
                  <a:pt x="119" y="180"/>
                </a:cubicBezTo>
                <a:cubicBezTo>
                  <a:pt x="119" y="145"/>
                  <a:pt x="148" y="117"/>
                  <a:pt x="183" y="117"/>
                </a:cubicBezTo>
                <a:cubicBezTo>
                  <a:pt x="219" y="117"/>
                  <a:pt x="248" y="145"/>
                  <a:pt x="248" y="180"/>
                </a:cubicBezTo>
                <a:cubicBezTo>
                  <a:pt x="248" y="215"/>
                  <a:pt x="219" y="243"/>
                  <a:pt x="183" y="243"/>
                </a:cubicBezTo>
                <a:close/>
                <a:moveTo>
                  <a:pt x="183" y="243"/>
                </a:moveTo>
                <a:cubicBezTo>
                  <a:pt x="183" y="243"/>
                  <a:pt x="183" y="243"/>
                  <a:pt x="183" y="243"/>
                </a:cubicBezTo>
              </a:path>
            </a:pathLst>
          </a:custGeom>
          <a:solidFill>
            <a:schemeClr val="accent1"/>
          </a:solidFill>
          <a:ln>
            <a:noFill/>
          </a:ln>
        </p:spPr>
        <p:txBody>
          <a:bodyPr vert="horz" wrap="square" lIns="60960" tIns="30480" rIns="60960" bIns="30480" numCol="1" anchor="t" anchorCtr="0" compatLnSpc="1">
            <a:prstTxWarp prst="textNoShape">
              <a:avLst/>
            </a:prstTxWarp>
          </a:bodyPr>
          <a:lstStyle/>
          <a:p>
            <a:endParaRPr lang="zh-CN" altLang="en-US" sz="1200">
              <a:solidFill>
                <a:schemeClr val="accent1"/>
              </a:solidFill>
            </a:endParaRPr>
          </a:p>
        </p:txBody>
      </p:sp>
      <p:sp>
        <p:nvSpPr>
          <p:cNvPr id="14" name="Freeform 13">
            <a:extLst>
              <a:ext uri="{FF2B5EF4-FFF2-40B4-BE49-F238E27FC236}">
                <a16:creationId xmlns:a16="http://schemas.microsoft.com/office/drawing/2014/main" id="{49F12FDB-FAD2-774F-B785-388CD028F7EA}"/>
              </a:ext>
            </a:extLst>
          </p:cNvPr>
          <p:cNvSpPr>
            <a:spLocks noEditPoints="1"/>
          </p:cNvSpPr>
          <p:nvPr userDrawn="1"/>
        </p:nvSpPr>
        <p:spPr bwMode="auto">
          <a:xfrm>
            <a:off x="5469763" y="3958339"/>
            <a:ext cx="580835" cy="570177"/>
          </a:xfrm>
          <a:custGeom>
            <a:avLst/>
            <a:gdLst>
              <a:gd name="T0" fmla="*/ 198 w 230"/>
              <a:gd name="T1" fmla="*/ 84 h 226"/>
              <a:gd name="T2" fmla="*/ 195 w 230"/>
              <a:gd name="T3" fmla="*/ 75 h 226"/>
              <a:gd name="T4" fmla="*/ 204 w 230"/>
              <a:gd name="T5" fmla="*/ 41 h 226"/>
              <a:gd name="T6" fmla="*/ 187 w 230"/>
              <a:gd name="T7" fmla="*/ 25 h 226"/>
              <a:gd name="T8" fmla="*/ 186 w 230"/>
              <a:gd name="T9" fmla="*/ 23 h 226"/>
              <a:gd name="T10" fmla="*/ 184 w 230"/>
              <a:gd name="T11" fmla="*/ 23 h 226"/>
              <a:gd name="T12" fmla="*/ 153 w 230"/>
              <a:gd name="T13" fmla="*/ 35 h 226"/>
              <a:gd name="T14" fmla="*/ 144 w 230"/>
              <a:gd name="T15" fmla="*/ 31 h 226"/>
              <a:gd name="T16" fmla="*/ 127 w 230"/>
              <a:gd name="T17" fmla="*/ 0 h 226"/>
              <a:gd name="T18" fmla="*/ 102 w 230"/>
              <a:gd name="T19" fmla="*/ 0 h 226"/>
              <a:gd name="T20" fmla="*/ 86 w 230"/>
              <a:gd name="T21" fmla="*/ 31 h 226"/>
              <a:gd name="T22" fmla="*/ 76 w 230"/>
              <a:gd name="T23" fmla="*/ 35 h 226"/>
              <a:gd name="T24" fmla="*/ 46 w 230"/>
              <a:gd name="T25" fmla="*/ 24 h 226"/>
              <a:gd name="T26" fmla="*/ 43 w 230"/>
              <a:gd name="T27" fmla="*/ 24 h 226"/>
              <a:gd name="T28" fmla="*/ 25 w 230"/>
              <a:gd name="T29" fmla="*/ 42 h 226"/>
              <a:gd name="T30" fmla="*/ 35 w 230"/>
              <a:gd name="T31" fmla="*/ 75 h 226"/>
              <a:gd name="T32" fmla="*/ 31 w 230"/>
              <a:gd name="T33" fmla="*/ 85 h 226"/>
              <a:gd name="T34" fmla="*/ 0 w 230"/>
              <a:gd name="T35" fmla="*/ 102 h 226"/>
              <a:gd name="T36" fmla="*/ 0 w 230"/>
              <a:gd name="T37" fmla="*/ 125 h 226"/>
              <a:gd name="T38" fmla="*/ 32 w 230"/>
              <a:gd name="T39" fmla="*/ 142 h 226"/>
              <a:gd name="T40" fmla="*/ 35 w 230"/>
              <a:gd name="T41" fmla="*/ 151 h 226"/>
              <a:gd name="T42" fmla="*/ 26 w 230"/>
              <a:gd name="T43" fmla="*/ 185 h 226"/>
              <a:gd name="T44" fmla="*/ 43 w 230"/>
              <a:gd name="T45" fmla="*/ 201 h 226"/>
              <a:gd name="T46" fmla="*/ 44 w 230"/>
              <a:gd name="T47" fmla="*/ 203 h 226"/>
              <a:gd name="T48" fmla="*/ 46 w 230"/>
              <a:gd name="T49" fmla="*/ 203 h 226"/>
              <a:gd name="T50" fmla="*/ 77 w 230"/>
              <a:gd name="T51" fmla="*/ 191 h 226"/>
              <a:gd name="T52" fmla="*/ 86 w 230"/>
              <a:gd name="T53" fmla="*/ 195 h 226"/>
              <a:gd name="T54" fmla="*/ 103 w 230"/>
              <a:gd name="T55" fmla="*/ 226 h 226"/>
              <a:gd name="T56" fmla="*/ 128 w 230"/>
              <a:gd name="T57" fmla="*/ 226 h 226"/>
              <a:gd name="T58" fmla="*/ 144 w 230"/>
              <a:gd name="T59" fmla="*/ 195 h 226"/>
              <a:gd name="T60" fmla="*/ 154 w 230"/>
              <a:gd name="T61" fmla="*/ 191 h 226"/>
              <a:gd name="T62" fmla="*/ 184 w 230"/>
              <a:gd name="T63" fmla="*/ 202 h 226"/>
              <a:gd name="T64" fmla="*/ 187 w 230"/>
              <a:gd name="T65" fmla="*/ 202 h 226"/>
              <a:gd name="T66" fmla="*/ 205 w 230"/>
              <a:gd name="T67" fmla="*/ 184 h 226"/>
              <a:gd name="T68" fmla="*/ 195 w 230"/>
              <a:gd name="T69" fmla="*/ 151 h 226"/>
              <a:gd name="T70" fmla="*/ 199 w 230"/>
              <a:gd name="T71" fmla="*/ 141 h 226"/>
              <a:gd name="T72" fmla="*/ 230 w 230"/>
              <a:gd name="T73" fmla="*/ 124 h 226"/>
              <a:gd name="T74" fmla="*/ 230 w 230"/>
              <a:gd name="T75" fmla="*/ 101 h 226"/>
              <a:gd name="T76" fmla="*/ 198 w 230"/>
              <a:gd name="T77" fmla="*/ 84 h 226"/>
              <a:gd name="T78" fmla="*/ 115 w 230"/>
              <a:gd name="T79" fmla="*/ 152 h 226"/>
              <a:gd name="T80" fmla="*/ 75 w 230"/>
              <a:gd name="T81" fmla="*/ 113 h 226"/>
              <a:gd name="T82" fmla="*/ 115 w 230"/>
              <a:gd name="T83" fmla="*/ 74 h 226"/>
              <a:gd name="T84" fmla="*/ 155 w 230"/>
              <a:gd name="T85" fmla="*/ 113 h 226"/>
              <a:gd name="T86" fmla="*/ 115 w 230"/>
              <a:gd name="T87" fmla="*/ 152 h 226"/>
              <a:gd name="T88" fmla="*/ 115 w 230"/>
              <a:gd name="T89" fmla="*/ 152 h 226"/>
              <a:gd name="T90" fmla="*/ 115 w 230"/>
              <a:gd name="T91" fmla="*/ 15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0" h="226">
                <a:moveTo>
                  <a:pt x="198" y="84"/>
                </a:moveTo>
                <a:cubicBezTo>
                  <a:pt x="195" y="75"/>
                  <a:pt x="195" y="75"/>
                  <a:pt x="195" y="75"/>
                </a:cubicBezTo>
                <a:cubicBezTo>
                  <a:pt x="208" y="45"/>
                  <a:pt x="207" y="44"/>
                  <a:pt x="204" y="41"/>
                </a:cubicBezTo>
                <a:cubicBezTo>
                  <a:pt x="187" y="25"/>
                  <a:pt x="187" y="25"/>
                  <a:pt x="187" y="25"/>
                </a:cubicBezTo>
                <a:cubicBezTo>
                  <a:pt x="186" y="23"/>
                  <a:pt x="186" y="23"/>
                  <a:pt x="186" y="23"/>
                </a:cubicBezTo>
                <a:cubicBezTo>
                  <a:pt x="184" y="23"/>
                  <a:pt x="184" y="23"/>
                  <a:pt x="184" y="23"/>
                </a:cubicBezTo>
                <a:cubicBezTo>
                  <a:pt x="183" y="23"/>
                  <a:pt x="179" y="23"/>
                  <a:pt x="153" y="35"/>
                </a:cubicBezTo>
                <a:cubicBezTo>
                  <a:pt x="144" y="31"/>
                  <a:pt x="144" y="31"/>
                  <a:pt x="144" y="31"/>
                </a:cubicBezTo>
                <a:cubicBezTo>
                  <a:pt x="131" y="0"/>
                  <a:pt x="130" y="0"/>
                  <a:pt x="127" y="0"/>
                </a:cubicBezTo>
                <a:cubicBezTo>
                  <a:pt x="102" y="0"/>
                  <a:pt x="102" y="0"/>
                  <a:pt x="102" y="0"/>
                </a:cubicBezTo>
                <a:cubicBezTo>
                  <a:pt x="99" y="0"/>
                  <a:pt x="97" y="0"/>
                  <a:pt x="86" y="31"/>
                </a:cubicBezTo>
                <a:cubicBezTo>
                  <a:pt x="76" y="35"/>
                  <a:pt x="76" y="35"/>
                  <a:pt x="76" y="35"/>
                </a:cubicBezTo>
                <a:cubicBezTo>
                  <a:pt x="59" y="28"/>
                  <a:pt x="48" y="24"/>
                  <a:pt x="46" y="24"/>
                </a:cubicBezTo>
                <a:cubicBezTo>
                  <a:pt x="43" y="24"/>
                  <a:pt x="43" y="24"/>
                  <a:pt x="43" y="24"/>
                </a:cubicBezTo>
                <a:cubicBezTo>
                  <a:pt x="25" y="42"/>
                  <a:pt x="25" y="42"/>
                  <a:pt x="25" y="42"/>
                </a:cubicBezTo>
                <a:cubicBezTo>
                  <a:pt x="22" y="45"/>
                  <a:pt x="21" y="46"/>
                  <a:pt x="35" y="75"/>
                </a:cubicBezTo>
                <a:cubicBezTo>
                  <a:pt x="31" y="85"/>
                  <a:pt x="31" y="85"/>
                  <a:pt x="31" y="85"/>
                </a:cubicBezTo>
                <a:cubicBezTo>
                  <a:pt x="0" y="97"/>
                  <a:pt x="0" y="98"/>
                  <a:pt x="0" y="102"/>
                </a:cubicBezTo>
                <a:cubicBezTo>
                  <a:pt x="0" y="125"/>
                  <a:pt x="0" y="125"/>
                  <a:pt x="0" y="125"/>
                </a:cubicBezTo>
                <a:cubicBezTo>
                  <a:pt x="0" y="129"/>
                  <a:pt x="0" y="130"/>
                  <a:pt x="32" y="142"/>
                </a:cubicBezTo>
                <a:cubicBezTo>
                  <a:pt x="35" y="151"/>
                  <a:pt x="35" y="151"/>
                  <a:pt x="35" y="151"/>
                </a:cubicBezTo>
                <a:cubicBezTo>
                  <a:pt x="22" y="181"/>
                  <a:pt x="23" y="182"/>
                  <a:pt x="26" y="185"/>
                </a:cubicBezTo>
                <a:cubicBezTo>
                  <a:pt x="43" y="201"/>
                  <a:pt x="43" y="201"/>
                  <a:pt x="43" y="201"/>
                </a:cubicBezTo>
                <a:cubicBezTo>
                  <a:pt x="44" y="203"/>
                  <a:pt x="44" y="203"/>
                  <a:pt x="44" y="203"/>
                </a:cubicBezTo>
                <a:cubicBezTo>
                  <a:pt x="46" y="203"/>
                  <a:pt x="46" y="203"/>
                  <a:pt x="46" y="203"/>
                </a:cubicBezTo>
                <a:cubicBezTo>
                  <a:pt x="47" y="203"/>
                  <a:pt x="50" y="203"/>
                  <a:pt x="77" y="191"/>
                </a:cubicBezTo>
                <a:cubicBezTo>
                  <a:pt x="86" y="195"/>
                  <a:pt x="86" y="195"/>
                  <a:pt x="86" y="195"/>
                </a:cubicBezTo>
                <a:cubicBezTo>
                  <a:pt x="99" y="226"/>
                  <a:pt x="100" y="226"/>
                  <a:pt x="103" y="226"/>
                </a:cubicBezTo>
                <a:cubicBezTo>
                  <a:pt x="128" y="226"/>
                  <a:pt x="128" y="226"/>
                  <a:pt x="128" y="226"/>
                </a:cubicBezTo>
                <a:cubicBezTo>
                  <a:pt x="131" y="226"/>
                  <a:pt x="133" y="226"/>
                  <a:pt x="144" y="195"/>
                </a:cubicBezTo>
                <a:cubicBezTo>
                  <a:pt x="154" y="191"/>
                  <a:pt x="154" y="191"/>
                  <a:pt x="154" y="191"/>
                </a:cubicBezTo>
                <a:cubicBezTo>
                  <a:pt x="171" y="198"/>
                  <a:pt x="182" y="202"/>
                  <a:pt x="184" y="202"/>
                </a:cubicBezTo>
                <a:cubicBezTo>
                  <a:pt x="187" y="202"/>
                  <a:pt x="187" y="202"/>
                  <a:pt x="187" y="202"/>
                </a:cubicBezTo>
                <a:cubicBezTo>
                  <a:pt x="205" y="184"/>
                  <a:pt x="205" y="184"/>
                  <a:pt x="205" y="184"/>
                </a:cubicBezTo>
                <a:cubicBezTo>
                  <a:pt x="208" y="181"/>
                  <a:pt x="209" y="180"/>
                  <a:pt x="195" y="151"/>
                </a:cubicBezTo>
                <a:cubicBezTo>
                  <a:pt x="199" y="141"/>
                  <a:pt x="199" y="141"/>
                  <a:pt x="199" y="141"/>
                </a:cubicBezTo>
                <a:cubicBezTo>
                  <a:pt x="230" y="129"/>
                  <a:pt x="230" y="128"/>
                  <a:pt x="230" y="124"/>
                </a:cubicBezTo>
                <a:cubicBezTo>
                  <a:pt x="230" y="101"/>
                  <a:pt x="230" y="101"/>
                  <a:pt x="230" y="101"/>
                </a:cubicBezTo>
                <a:cubicBezTo>
                  <a:pt x="230" y="97"/>
                  <a:pt x="230" y="96"/>
                  <a:pt x="198" y="84"/>
                </a:cubicBezTo>
                <a:close/>
                <a:moveTo>
                  <a:pt x="115" y="152"/>
                </a:moveTo>
                <a:cubicBezTo>
                  <a:pt x="93" y="152"/>
                  <a:pt x="75" y="135"/>
                  <a:pt x="75" y="113"/>
                </a:cubicBezTo>
                <a:cubicBezTo>
                  <a:pt x="75" y="91"/>
                  <a:pt x="93" y="74"/>
                  <a:pt x="115" y="74"/>
                </a:cubicBezTo>
                <a:cubicBezTo>
                  <a:pt x="137" y="74"/>
                  <a:pt x="155" y="91"/>
                  <a:pt x="155" y="113"/>
                </a:cubicBezTo>
                <a:cubicBezTo>
                  <a:pt x="155" y="135"/>
                  <a:pt x="137" y="152"/>
                  <a:pt x="115" y="152"/>
                </a:cubicBezTo>
                <a:close/>
                <a:moveTo>
                  <a:pt x="115" y="152"/>
                </a:moveTo>
                <a:cubicBezTo>
                  <a:pt x="115" y="152"/>
                  <a:pt x="115" y="152"/>
                  <a:pt x="115" y="152"/>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15" name="Freeform 14">
            <a:extLst>
              <a:ext uri="{FF2B5EF4-FFF2-40B4-BE49-F238E27FC236}">
                <a16:creationId xmlns:a16="http://schemas.microsoft.com/office/drawing/2014/main" id="{4CC85066-A0A3-6444-9C7D-F7938F253AE7}"/>
              </a:ext>
            </a:extLst>
          </p:cNvPr>
          <p:cNvSpPr>
            <a:spLocks noEditPoints="1"/>
          </p:cNvSpPr>
          <p:nvPr userDrawn="1"/>
        </p:nvSpPr>
        <p:spPr bwMode="auto">
          <a:xfrm>
            <a:off x="6687917" y="2860615"/>
            <a:ext cx="464668" cy="457207"/>
          </a:xfrm>
          <a:custGeom>
            <a:avLst/>
            <a:gdLst>
              <a:gd name="T0" fmla="*/ 159 w 184"/>
              <a:gd name="T1" fmla="*/ 68 h 181"/>
              <a:gd name="T2" fmla="*/ 156 w 184"/>
              <a:gd name="T3" fmla="*/ 60 h 181"/>
              <a:gd name="T4" fmla="*/ 164 w 184"/>
              <a:gd name="T5" fmla="*/ 33 h 181"/>
              <a:gd name="T6" fmla="*/ 150 w 184"/>
              <a:gd name="T7" fmla="*/ 20 h 181"/>
              <a:gd name="T8" fmla="*/ 149 w 184"/>
              <a:gd name="T9" fmla="*/ 19 h 181"/>
              <a:gd name="T10" fmla="*/ 147 w 184"/>
              <a:gd name="T11" fmla="*/ 19 h 181"/>
              <a:gd name="T12" fmla="*/ 123 w 184"/>
              <a:gd name="T13" fmla="*/ 28 h 181"/>
              <a:gd name="T14" fmla="*/ 115 w 184"/>
              <a:gd name="T15" fmla="*/ 25 h 181"/>
              <a:gd name="T16" fmla="*/ 101 w 184"/>
              <a:gd name="T17" fmla="*/ 0 h 181"/>
              <a:gd name="T18" fmla="*/ 82 w 184"/>
              <a:gd name="T19" fmla="*/ 0 h 181"/>
              <a:gd name="T20" fmla="*/ 69 w 184"/>
              <a:gd name="T21" fmla="*/ 25 h 181"/>
              <a:gd name="T22" fmla="*/ 61 w 184"/>
              <a:gd name="T23" fmla="*/ 28 h 181"/>
              <a:gd name="T24" fmla="*/ 37 w 184"/>
              <a:gd name="T25" fmla="*/ 19 h 181"/>
              <a:gd name="T26" fmla="*/ 35 w 184"/>
              <a:gd name="T27" fmla="*/ 19 h 181"/>
              <a:gd name="T28" fmla="*/ 20 w 184"/>
              <a:gd name="T29" fmla="*/ 34 h 181"/>
              <a:gd name="T30" fmla="*/ 28 w 184"/>
              <a:gd name="T31" fmla="*/ 61 h 181"/>
              <a:gd name="T32" fmla="*/ 25 w 184"/>
              <a:gd name="T33" fmla="*/ 68 h 181"/>
              <a:gd name="T34" fmla="*/ 0 w 184"/>
              <a:gd name="T35" fmla="*/ 82 h 181"/>
              <a:gd name="T36" fmla="*/ 0 w 184"/>
              <a:gd name="T37" fmla="*/ 101 h 181"/>
              <a:gd name="T38" fmla="*/ 25 w 184"/>
              <a:gd name="T39" fmla="*/ 114 h 181"/>
              <a:gd name="T40" fmla="*/ 28 w 184"/>
              <a:gd name="T41" fmla="*/ 121 h 181"/>
              <a:gd name="T42" fmla="*/ 20 w 184"/>
              <a:gd name="T43" fmla="*/ 148 h 181"/>
              <a:gd name="T44" fmla="*/ 34 w 184"/>
              <a:gd name="T45" fmla="*/ 162 h 181"/>
              <a:gd name="T46" fmla="*/ 35 w 184"/>
              <a:gd name="T47" fmla="*/ 163 h 181"/>
              <a:gd name="T48" fmla="*/ 37 w 184"/>
              <a:gd name="T49" fmla="*/ 163 h 181"/>
              <a:gd name="T50" fmla="*/ 61 w 184"/>
              <a:gd name="T51" fmla="*/ 153 h 181"/>
              <a:gd name="T52" fmla="*/ 69 w 184"/>
              <a:gd name="T53" fmla="*/ 156 h 181"/>
              <a:gd name="T54" fmla="*/ 83 w 184"/>
              <a:gd name="T55" fmla="*/ 181 h 181"/>
              <a:gd name="T56" fmla="*/ 102 w 184"/>
              <a:gd name="T57" fmla="*/ 181 h 181"/>
              <a:gd name="T58" fmla="*/ 115 w 184"/>
              <a:gd name="T59" fmla="*/ 156 h 181"/>
              <a:gd name="T60" fmla="*/ 123 w 184"/>
              <a:gd name="T61" fmla="*/ 153 h 181"/>
              <a:gd name="T62" fmla="*/ 148 w 184"/>
              <a:gd name="T63" fmla="*/ 162 h 181"/>
              <a:gd name="T64" fmla="*/ 150 w 184"/>
              <a:gd name="T65" fmla="*/ 162 h 181"/>
              <a:gd name="T66" fmla="*/ 164 w 184"/>
              <a:gd name="T67" fmla="*/ 148 h 181"/>
              <a:gd name="T68" fmla="*/ 156 w 184"/>
              <a:gd name="T69" fmla="*/ 121 h 181"/>
              <a:gd name="T70" fmla="*/ 159 w 184"/>
              <a:gd name="T71" fmla="*/ 113 h 181"/>
              <a:gd name="T72" fmla="*/ 184 w 184"/>
              <a:gd name="T73" fmla="*/ 100 h 181"/>
              <a:gd name="T74" fmla="*/ 184 w 184"/>
              <a:gd name="T75" fmla="*/ 81 h 181"/>
              <a:gd name="T76" fmla="*/ 159 w 184"/>
              <a:gd name="T77" fmla="*/ 68 h 181"/>
              <a:gd name="T78" fmla="*/ 92 w 184"/>
              <a:gd name="T79" fmla="*/ 122 h 181"/>
              <a:gd name="T80" fmla="*/ 60 w 184"/>
              <a:gd name="T81" fmla="*/ 91 h 181"/>
              <a:gd name="T82" fmla="*/ 92 w 184"/>
              <a:gd name="T83" fmla="*/ 59 h 181"/>
              <a:gd name="T84" fmla="*/ 124 w 184"/>
              <a:gd name="T85" fmla="*/ 91 h 181"/>
              <a:gd name="T86" fmla="*/ 92 w 184"/>
              <a:gd name="T87" fmla="*/ 122 h 181"/>
              <a:gd name="T88" fmla="*/ 92 w 184"/>
              <a:gd name="T89" fmla="*/ 122 h 181"/>
              <a:gd name="T90" fmla="*/ 92 w 184"/>
              <a:gd name="T91" fmla="*/ 12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4" h="181">
                <a:moveTo>
                  <a:pt x="159" y="68"/>
                </a:moveTo>
                <a:cubicBezTo>
                  <a:pt x="156" y="60"/>
                  <a:pt x="156" y="60"/>
                  <a:pt x="156" y="60"/>
                </a:cubicBezTo>
                <a:cubicBezTo>
                  <a:pt x="167" y="36"/>
                  <a:pt x="166" y="35"/>
                  <a:pt x="164" y="33"/>
                </a:cubicBezTo>
                <a:cubicBezTo>
                  <a:pt x="150" y="20"/>
                  <a:pt x="150" y="20"/>
                  <a:pt x="150" y="20"/>
                </a:cubicBezTo>
                <a:cubicBezTo>
                  <a:pt x="149" y="19"/>
                  <a:pt x="149" y="19"/>
                  <a:pt x="149" y="19"/>
                </a:cubicBezTo>
                <a:cubicBezTo>
                  <a:pt x="147" y="19"/>
                  <a:pt x="147" y="19"/>
                  <a:pt x="147" y="19"/>
                </a:cubicBezTo>
                <a:cubicBezTo>
                  <a:pt x="146" y="19"/>
                  <a:pt x="144" y="19"/>
                  <a:pt x="123" y="28"/>
                </a:cubicBezTo>
                <a:cubicBezTo>
                  <a:pt x="115" y="25"/>
                  <a:pt x="115" y="25"/>
                  <a:pt x="115" y="25"/>
                </a:cubicBezTo>
                <a:cubicBezTo>
                  <a:pt x="105" y="0"/>
                  <a:pt x="104" y="0"/>
                  <a:pt x="101" y="0"/>
                </a:cubicBezTo>
                <a:cubicBezTo>
                  <a:pt x="82" y="0"/>
                  <a:pt x="82" y="0"/>
                  <a:pt x="82" y="0"/>
                </a:cubicBezTo>
                <a:cubicBezTo>
                  <a:pt x="79" y="0"/>
                  <a:pt x="78" y="0"/>
                  <a:pt x="69" y="25"/>
                </a:cubicBezTo>
                <a:cubicBezTo>
                  <a:pt x="61" y="28"/>
                  <a:pt x="61" y="28"/>
                  <a:pt x="61" y="28"/>
                </a:cubicBezTo>
                <a:cubicBezTo>
                  <a:pt x="47" y="22"/>
                  <a:pt x="39" y="19"/>
                  <a:pt x="37" y="19"/>
                </a:cubicBezTo>
                <a:cubicBezTo>
                  <a:pt x="35" y="19"/>
                  <a:pt x="35" y="19"/>
                  <a:pt x="35" y="19"/>
                </a:cubicBezTo>
                <a:cubicBezTo>
                  <a:pt x="20" y="34"/>
                  <a:pt x="20" y="34"/>
                  <a:pt x="20" y="34"/>
                </a:cubicBezTo>
                <a:cubicBezTo>
                  <a:pt x="18" y="36"/>
                  <a:pt x="17" y="37"/>
                  <a:pt x="28" y="61"/>
                </a:cubicBezTo>
                <a:cubicBezTo>
                  <a:pt x="25" y="68"/>
                  <a:pt x="25" y="68"/>
                  <a:pt x="25" y="68"/>
                </a:cubicBezTo>
                <a:cubicBezTo>
                  <a:pt x="0" y="78"/>
                  <a:pt x="0" y="79"/>
                  <a:pt x="0" y="82"/>
                </a:cubicBezTo>
                <a:cubicBezTo>
                  <a:pt x="0" y="101"/>
                  <a:pt x="0" y="101"/>
                  <a:pt x="0" y="101"/>
                </a:cubicBezTo>
                <a:cubicBezTo>
                  <a:pt x="0" y="104"/>
                  <a:pt x="0" y="105"/>
                  <a:pt x="25" y="114"/>
                </a:cubicBezTo>
                <a:cubicBezTo>
                  <a:pt x="28" y="121"/>
                  <a:pt x="28" y="121"/>
                  <a:pt x="28" y="121"/>
                </a:cubicBezTo>
                <a:cubicBezTo>
                  <a:pt x="18" y="145"/>
                  <a:pt x="18" y="146"/>
                  <a:pt x="20" y="148"/>
                </a:cubicBezTo>
                <a:cubicBezTo>
                  <a:pt x="34" y="162"/>
                  <a:pt x="34" y="162"/>
                  <a:pt x="34" y="162"/>
                </a:cubicBezTo>
                <a:cubicBezTo>
                  <a:pt x="35" y="163"/>
                  <a:pt x="35" y="163"/>
                  <a:pt x="35" y="163"/>
                </a:cubicBezTo>
                <a:cubicBezTo>
                  <a:pt x="37" y="163"/>
                  <a:pt x="37" y="163"/>
                  <a:pt x="37" y="163"/>
                </a:cubicBezTo>
                <a:cubicBezTo>
                  <a:pt x="38" y="163"/>
                  <a:pt x="40" y="163"/>
                  <a:pt x="61" y="153"/>
                </a:cubicBezTo>
                <a:cubicBezTo>
                  <a:pt x="69" y="156"/>
                  <a:pt x="69" y="156"/>
                  <a:pt x="69" y="156"/>
                </a:cubicBezTo>
                <a:cubicBezTo>
                  <a:pt x="79" y="181"/>
                  <a:pt x="80" y="181"/>
                  <a:pt x="83" y="181"/>
                </a:cubicBezTo>
                <a:cubicBezTo>
                  <a:pt x="102" y="181"/>
                  <a:pt x="102" y="181"/>
                  <a:pt x="102" y="181"/>
                </a:cubicBezTo>
                <a:cubicBezTo>
                  <a:pt x="105" y="181"/>
                  <a:pt x="106" y="181"/>
                  <a:pt x="115" y="156"/>
                </a:cubicBezTo>
                <a:cubicBezTo>
                  <a:pt x="123" y="153"/>
                  <a:pt x="123" y="153"/>
                  <a:pt x="123" y="153"/>
                </a:cubicBezTo>
                <a:cubicBezTo>
                  <a:pt x="137" y="159"/>
                  <a:pt x="145" y="162"/>
                  <a:pt x="148" y="162"/>
                </a:cubicBezTo>
                <a:cubicBezTo>
                  <a:pt x="150" y="162"/>
                  <a:pt x="150" y="162"/>
                  <a:pt x="150" y="162"/>
                </a:cubicBezTo>
                <a:cubicBezTo>
                  <a:pt x="164" y="148"/>
                  <a:pt x="164" y="148"/>
                  <a:pt x="164" y="148"/>
                </a:cubicBezTo>
                <a:cubicBezTo>
                  <a:pt x="167" y="145"/>
                  <a:pt x="167" y="145"/>
                  <a:pt x="156" y="121"/>
                </a:cubicBezTo>
                <a:cubicBezTo>
                  <a:pt x="159" y="113"/>
                  <a:pt x="159" y="113"/>
                  <a:pt x="159" y="113"/>
                </a:cubicBezTo>
                <a:cubicBezTo>
                  <a:pt x="184" y="104"/>
                  <a:pt x="184" y="103"/>
                  <a:pt x="184" y="100"/>
                </a:cubicBezTo>
                <a:cubicBezTo>
                  <a:pt x="184" y="81"/>
                  <a:pt x="184" y="81"/>
                  <a:pt x="184" y="81"/>
                </a:cubicBezTo>
                <a:cubicBezTo>
                  <a:pt x="184" y="78"/>
                  <a:pt x="184" y="77"/>
                  <a:pt x="159" y="68"/>
                </a:cubicBezTo>
                <a:close/>
                <a:moveTo>
                  <a:pt x="92" y="122"/>
                </a:moveTo>
                <a:cubicBezTo>
                  <a:pt x="74" y="122"/>
                  <a:pt x="60" y="108"/>
                  <a:pt x="60" y="91"/>
                </a:cubicBezTo>
                <a:cubicBezTo>
                  <a:pt x="60" y="73"/>
                  <a:pt x="74" y="59"/>
                  <a:pt x="92" y="59"/>
                </a:cubicBezTo>
                <a:cubicBezTo>
                  <a:pt x="110" y="59"/>
                  <a:pt x="124" y="73"/>
                  <a:pt x="124" y="91"/>
                </a:cubicBezTo>
                <a:cubicBezTo>
                  <a:pt x="124" y="108"/>
                  <a:pt x="110" y="122"/>
                  <a:pt x="92" y="122"/>
                </a:cubicBezTo>
                <a:close/>
                <a:moveTo>
                  <a:pt x="92" y="122"/>
                </a:moveTo>
                <a:cubicBezTo>
                  <a:pt x="92" y="122"/>
                  <a:pt x="92" y="122"/>
                  <a:pt x="92" y="122"/>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16" name="Freeform 15">
            <a:extLst>
              <a:ext uri="{FF2B5EF4-FFF2-40B4-BE49-F238E27FC236}">
                <a16:creationId xmlns:a16="http://schemas.microsoft.com/office/drawing/2014/main" id="{C081125B-676E-A645-8016-D558AEF5BFF4}"/>
              </a:ext>
            </a:extLst>
          </p:cNvPr>
          <p:cNvSpPr>
            <a:spLocks noEditPoints="1"/>
          </p:cNvSpPr>
          <p:nvPr userDrawn="1"/>
        </p:nvSpPr>
        <p:spPr bwMode="auto">
          <a:xfrm>
            <a:off x="5270468" y="2484403"/>
            <a:ext cx="446550" cy="436959"/>
          </a:xfrm>
          <a:custGeom>
            <a:avLst/>
            <a:gdLst>
              <a:gd name="T0" fmla="*/ 153 w 177"/>
              <a:gd name="T1" fmla="*/ 64 h 173"/>
              <a:gd name="T2" fmla="*/ 150 w 177"/>
              <a:gd name="T3" fmla="*/ 57 h 173"/>
              <a:gd name="T4" fmla="*/ 157 w 177"/>
              <a:gd name="T5" fmla="*/ 31 h 173"/>
              <a:gd name="T6" fmla="*/ 144 w 177"/>
              <a:gd name="T7" fmla="*/ 18 h 173"/>
              <a:gd name="T8" fmla="*/ 143 w 177"/>
              <a:gd name="T9" fmla="*/ 17 h 173"/>
              <a:gd name="T10" fmla="*/ 141 w 177"/>
              <a:gd name="T11" fmla="*/ 17 h 173"/>
              <a:gd name="T12" fmla="*/ 118 w 177"/>
              <a:gd name="T13" fmla="*/ 26 h 173"/>
              <a:gd name="T14" fmla="*/ 111 w 177"/>
              <a:gd name="T15" fmla="*/ 23 h 173"/>
              <a:gd name="T16" fmla="*/ 97 w 177"/>
              <a:gd name="T17" fmla="*/ 0 h 173"/>
              <a:gd name="T18" fmla="*/ 79 w 177"/>
              <a:gd name="T19" fmla="*/ 0 h 173"/>
              <a:gd name="T20" fmla="*/ 66 w 177"/>
              <a:gd name="T21" fmla="*/ 23 h 173"/>
              <a:gd name="T22" fmla="*/ 59 w 177"/>
              <a:gd name="T23" fmla="*/ 26 h 173"/>
              <a:gd name="T24" fmla="*/ 35 w 177"/>
              <a:gd name="T25" fmla="*/ 18 h 173"/>
              <a:gd name="T26" fmla="*/ 33 w 177"/>
              <a:gd name="T27" fmla="*/ 18 h 173"/>
              <a:gd name="T28" fmla="*/ 19 w 177"/>
              <a:gd name="T29" fmla="*/ 32 h 173"/>
              <a:gd name="T30" fmla="*/ 27 w 177"/>
              <a:gd name="T31" fmla="*/ 57 h 173"/>
              <a:gd name="T32" fmla="*/ 24 w 177"/>
              <a:gd name="T33" fmla="*/ 65 h 173"/>
              <a:gd name="T34" fmla="*/ 0 w 177"/>
              <a:gd name="T35" fmla="*/ 78 h 173"/>
              <a:gd name="T36" fmla="*/ 0 w 177"/>
              <a:gd name="T37" fmla="*/ 96 h 173"/>
              <a:gd name="T38" fmla="*/ 24 w 177"/>
              <a:gd name="T39" fmla="*/ 109 h 173"/>
              <a:gd name="T40" fmla="*/ 27 w 177"/>
              <a:gd name="T41" fmla="*/ 116 h 173"/>
              <a:gd name="T42" fmla="*/ 19 w 177"/>
              <a:gd name="T43" fmla="*/ 142 h 173"/>
              <a:gd name="T44" fmla="*/ 33 w 177"/>
              <a:gd name="T45" fmla="*/ 155 h 173"/>
              <a:gd name="T46" fmla="*/ 34 w 177"/>
              <a:gd name="T47" fmla="*/ 156 h 173"/>
              <a:gd name="T48" fmla="*/ 35 w 177"/>
              <a:gd name="T49" fmla="*/ 156 h 173"/>
              <a:gd name="T50" fmla="*/ 59 w 177"/>
              <a:gd name="T51" fmla="*/ 147 h 173"/>
              <a:gd name="T52" fmla="*/ 66 w 177"/>
              <a:gd name="T53" fmla="*/ 150 h 173"/>
              <a:gd name="T54" fmla="*/ 79 w 177"/>
              <a:gd name="T55" fmla="*/ 173 h 173"/>
              <a:gd name="T56" fmla="*/ 98 w 177"/>
              <a:gd name="T57" fmla="*/ 173 h 173"/>
              <a:gd name="T58" fmla="*/ 111 w 177"/>
              <a:gd name="T59" fmla="*/ 150 h 173"/>
              <a:gd name="T60" fmla="*/ 118 w 177"/>
              <a:gd name="T61" fmla="*/ 147 h 173"/>
              <a:gd name="T62" fmla="*/ 142 w 177"/>
              <a:gd name="T63" fmla="*/ 155 h 173"/>
              <a:gd name="T64" fmla="*/ 144 w 177"/>
              <a:gd name="T65" fmla="*/ 155 h 173"/>
              <a:gd name="T66" fmla="*/ 158 w 177"/>
              <a:gd name="T67" fmla="*/ 141 h 173"/>
              <a:gd name="T68" fmla="*/ 150 w 177"/>
              <a:gd name="T69" fmla="*/ 116 h 173"/>
              <a:gd name="T70" fmla="*/ 153 w 177"/>
              <a:gd name="T71" fmla="*/ 108 h 173"/>
              <a:gd name="T72" fmla="*/ 177 w 177"/>
              <a:gd name="T73" fmla="*/ 95 h 173"/>
              <a:gd name="T74" fmla="*/ 177 w 177"/>
              <a:gd name="T75" fmla="*/ 77 h 173"/>
              <a:gd name="T76" fmla="*/ 153 w 177"/>
              <a:gd name="T77" fmla="*/ 64 h 173"/>
              <a:gd name="T78" fmla="*/ 88 w 177"/>
              <a:gd name="T79" fmla="*/ 117 h 173"/>
              <a:gd name="T80" fmla="*/ 57 w 177"/>
              <a:gd name="T81" fmla="*/ 86 h 173"/>
              <a:gd name="T82" fmla="*/ 88 w 177"/>
              <a:gd name="T83" fmla="*/ 56 h 173"/>
              <a:gd name="T84" fmla="*/ 119 w 177"/>
              <a:gd name="T85" fmla="*/ 86 h 173"/>
              <a:gd name="T86" fmla="*/ 88 w 177"/>
              <a:gd name="T87" fmla="*/ 117 h 173"/>
              <a:gd name="T88" fmla="*/ 88 w 177"/>
              <a:gd name="T89" fmla="*/ 117 h 173"/>
              <a:gd name="T90" fmla="*/ 88 w 177"/>
              <a:gd name="T91" fmla="*/ 11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7" h="173">
                <a:moveTo>
                  <a:pt x="153" y="64"/>
                </a:moveTo>
                <a:cubicBezTo>
                  <a:pt x="150" y="57"/>
                  <a:pt x="150" y="57"/>
                  <a:pt x="150" y="57"/>
                </a:cubicBezTo>
                <a:cubicBezTo>
                  <a:pt x="160" y="34"/>
                  <a:pt x="159" y="33"/>
                  <a:pt x="157" y="31"/>
                </a:cubicBezTo>
                <a:cubicBezTo>
                  <a:pt x="144" y="18"/>
                  <a:pt x="144" y="18"/>
                  <a:pt x="144" y="18"/>
                </a:cubicBezTo>
                <a:cubicBezTo>
                  <a:pt x="143" y="17"/>
                  <a:pt x="143" y="17"/>
                  <a:pt x="143" y="17"/>
                </a:cubicBezTo>
                <a:cubicBezTo>
                  <a:pt x="141" y="17"/>
                  <a:pt x="141" y="17"/>
                  <a:pt x="141" y="17"/>
                </a:cubicBezTo>
                <a:cubicBezTo>
                  <a:pt x="141" y="17"/>
                  <a:pt x="138" y="17"/>
                  <a:pt x="118" y="26"/>
                </a:cubicBezTo>
                <a:cubicBezTo>
                  <a:pt x="111" y="23"/>
                  <a:pt x="111" y="23"/>
                  <a:pt x="111" y="23"/>
                </a:cubicBezTo>
                <a:cubicBezTo>
                  <a:pt x="101" y="0"/>
                  <a:pt x="100" y="0"/>
                  <a:pt x="97" y="0"/>
                </a:cubicBezTo>
                <a:cubicBezTo>
                  <a:pt x="79" y="0"/>
                  <a:pt x="79" y="0"/>
                  <a:pt x="79" y="0"/>
                </a:cubicBezTo>
                <a:cubicBezTo>
                  <a:pt x="76" y="0"/>
                  <a:pt x="75" y="0"/>
                  <a:pt x="66" y="23"/>
                </a:cubicBezTo>
                <a:cubicBezTo>
                  <a:pt x="59" y="26"/>
                  <a:pt x="59" y="26"/>
                  <a:pt x="59" y="26"/>
                </a:cubicBezTo>
                <a:cubicBezTo>
                  <a:pt x="45" y="21"/>
                  <a:pt x="37" y="18"/>
                  <a:pt x="35" y="18"/>
                </a:cubicBezTo>
                <a:cubicBezTo>
                  <a:pt x="33" y="18"/>
                  <a:pt x="33" y="18"/>
                  <a:pt x="33" y="18"/>
                </a:cubicBezTo>
                <a:cubicBezTo>
                  <a:pt x="19" y="32"/>
                  <a:pt x="19" y="32"/>
                  <a:pt x="19" y="32"/>
                </a:cubicBezTo>
                <a:cubicBezTo>
                  <a:pt x="17" y="34"/>
                  <a:pt x="16" y="34"/>
                  <a:pt x="27" y="57"/>
                </a:cubicBezTo>
                <a:cubicBezTo>
                  <a:pt x="24" y="65"/>
                  <a:pt x="24" y="65"/>
                  <a:pt x="24" y="65"/>
                </a:cubicBezTo>
                <a:cubicBezTo>
                  <a:pt x="0" y="74"/>
                  <a:pt x="0" y="75"/>
                  <a:pt x="0" y="78"/>
                </a:cubicBezTo>
                <a:cubicBezTo>
                  <a:pt x="0" y="96"/>
                  <a:pt x="0" y="96"/>
                  <a:pt x="0" y="96"/>
                </a:cubicBezTo>
                <a:cubicBezTo>
                  <a:pt x="0" y="99"/>
                  <a:pt x="0" y="100"/>
                  <a:pt x="24" y="109"/>
                </a:cubicBezTo>
                <a:cubicBezTo>
                  <a:pt x="27" y="116"/>
                  <a:pt x="27" y="116"/>
                  <a:pt x="27" y="116"/>
                </a:cubicBezTo>
                <a:cubicBezTo>
                  <a:pt x="17" y="139"/>
                  <a:pt x="17" y="140"/>
                  <a:pt x="19" y="142"/>
                </a:cubicBezTo>
                <a:cubicBezTo>
                  <a:pt x="33" y="155"/>
                  <a:pt x="33" y="155"/>
                  <a:pt x="33" y="155"/>
                </a:cubicBezTo>
                <a:cubicBezTo>
                  <a:pt x="34" y="156"/>
                  <a:pt x="34" y="156"/>
                  <a:pt x="34" y="156"/>
                </a:cubicBezTo>
                <a:cubicBezTo>
                  <a:pt x="35" y="156"/>
                  <a:pt x="35" y="156"/>
                  <a:pt x="35" y="156"/>
                </a:cubicBezTo>
                <a:cubicBezTo>
                  <a:pt x="36" y="156"/>
                  <a:pt x="39" y="156"/>
                  <a:pt x="59" y="147"/>
                </a:cubicBezTo>
                <a:cubicBezTo>
                  <a:pt x="66" y="150"/>
                  <a:pt x="66" y="150"/>
                  <a:pt x="66" y="150"/>
                </a:cubicBezTo>
                <a:cubicBezTo>
                  <a:pt x="76" y="173"/>
                  <a:pt x="77" y="173"/>
                  <a:pt x="79" y="173"/>
                </a:cubicBezTo>
                <a:cubicBezTo>
                  <a:pt x="98" y="173"/>
                  <a:pt x="98" y="173"/>
                  <a:pt x="98" y="173"/>
                </a:cubicBezTo>
                <a:cubicBezTo>
                  <a:pt x="101" y="173"/>
                  <a:pt x="102" y="173"/>
                  <a:pt x="111" y="150"/>
                </a:cubicBezTo>
                <a:cubicBezTo>
                  <a:pt x="118" y="147"/>
                  <a:pt x="118" y="147"/>
                  <a:pt x="118" y="147"/>
                </a:cubicBezTo>
                <a:cubicBezTo>
                  <a:pt x="132" y="152"/>
                  <a:pt x="140" y="155"/>
                  <a:pt x="142" y="155"/>
                </a:cubicBezTo>
                <a:cubicBezTo>
                  <a:pt x="144" y="155"/>
                  <a:pt x="144" y="155"/>
                  <a:pt x="144" y="155"/>
                </a:cubicBezTo>
                <a:cubicBezTo>
                  <a:pt x="158" y="141"/>
                  <a:pt x="158" y="141"/>
                  <a:pt x="158" y="141"/>
                </a:cubicBezTo>
                <a:cubicBezTo>
                  <a:pt x="160" y="139"/>
                  <a:pt x="161" y="138"/>
                  <a:pt x="150" y="116"/>
                </a:cubicBezTo>
                <a:cubicBezTo>
                  <a:pt x="153" y="108"/>
                  <a:pt x="153" y="108"/>
                  <a:pt x="153" y="108"/>
                </a:cubicBezTo>
                <a:cubicBezTo>
                  <a:pt x="177" y="99"/>
                  <a:pt x="177" y="98"/>
                  <a:pt x="177" y="95"/>
                </a:cubicBezTo>
                <a:cubicBezTo>
                  <a:pt x="177" y="77"/>
                  <a:pt x="177" y="77"/>
                  <a:pt x="177" y="77"/>
                </a:cubicBezTo>
                <a:cubicBezTo>
                  <a:pt x="177" y="74"/>
                  <a:pt x="177" y="73"/>
                  <a:pt x="153" y="64"/>
                </a:cubicBezTo>
                <a:close/>
                <a:moveTo>
                  <a:pt x="88" y="117"/>
                </a:moveTo>
                <a:cubicBezTo>
                  <a:pt x="71" y="117"/>
                  <a:pt x="57" y="103"/>
                  <a:pt x="57" y="86"/>
                </a:cubicBezTo>
                <a:cubicBezTo>
                  <a:pt x="57" y="70"/>
                  <a:pt x="71" y="56"/>
                  <a:pt x="88" y="56"/>
                </a:cubicBezTo>
                <a:cubicBezTo>
                  <a:pt x="105" y="56"/>
                  <a:pt x="119" y="70"/>
                  <a:pt x="119" y="86"/>
                </a:cubicBezTo>
                <a:cubicBezTo>
                  <a:pt x="119" y="103"/>
                  <a:pt x="105" y="117"/>
                  <a:pt x="88" y="117"/>
                </a:cubicBezTo>
                <a:close/>
                <a:moveTo>
                  <a:pt x="88" y="117"/>
                </a:moveTo>
                <a:cubicBezTo>
                  <a:pt x="88" y="117"/>
                  <a:pt x="88" y="117"/>
                  <a:pt x="88" y="117"/>
                </a:cubicBezTo>
              </a:path>
            </a:pathLst>
          </a:custGeom>
          <a:solidFill>
            <a:schemeClr val="accent5"/>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17" name="Freeform 16">
            <a:extLst>
              <a:ext uri="{FF2B5EF4-FFF2-40B4-BE49-F238E27FC236}">
                <a16:creationId xmlns:a16="http://schemas.microsoft.com/office/drawing/2014/main" id="{FF097934-A519-EE4E-9E3C-3445DD3C77DF}"/>
              </a:ext>
            </a:extLst>
          </p:cNvPr>
          <p:cNvSpPr>
            <a:spLocks noEditPoints="1"/>
          </p:cNvSpPr>
          <p:nvPr userDrawn="1"/>
        </p:nvSpPr>
        <p:spPr bwMode="auto">
          <a:xfrm>
            <a:off x="6013296" y="4294050"/>
            <a:ext cx="626663" cy="610676"/>
          </a:xfrm>
          <a:custGeom>
            <a:avLst/>
            <a:gdLst>
              <a:gd name="T0" fmla="*/ 214 w 248"/>
              <a:gd name="T1" fmla="*/ 90 h 242"/>
              <a:gd name="T2" fmla="*/ 209 w 248"/>
              <a:gd name="T3" fmla="*/ 80 h 242"/>
              <a:gd name="T4" fmla="*/ 220 w 248"/>
              <a:gd name="T5" fmla="*/ 44 h 242"/>
              <a:gd name="T6" fmla="*/ 202 w 248"/>
              <a:gd name="T7" fmla="*/ 26 h 242"/>
              <a:gd name="T8" fmla="*/ 200 w 248"/>
              <a:gd name="T9" fmla="*/ 24 h 242"/>
              <a:gd name="T10" fmla="*/ 198 w 248"/>
              <a:gd name="T11" fmla="*/ 24 h 242"/>
              <a:gd name="T12" fmla="*/ 165 w 248"/>
              <a:gd name="T13" fmla="*/ 37 h 242"/>
              <a:gd name="T14" fmla="*/ 155 w 248"/>
              <a:gd name="T15" fmla="*/ 33 h 242"/>
              <a:gd name="T16" fmla="*/ 136 w 248"/>
              <a:gd name="T17" fmla="*/ 0 h 242"/>
              <a:gd name="T18" fmla="*/ 110 w 248"/>
              <a:gd name="T19" fmla="*/ 0 h 242"/>
              <a:gd name="T20" fmla="*/ 92 w 248"/>
              <a:gd name="T21" fmla="*/ 33 h 242"/>
              <a:gd name="T22" fmla="*/ 82 w 248"/>
              <a:gd name="T23" fmla="*/ 37 h 242"/>
              <a:gd name="T24" fmla="*/ 49 w 248"/>
              <a:gd name="T25" fmla="*/ 25 h 242"/>
              <a:gd name="T26" fmla="*/ 47 w 248"/>
              <a:gd name="T27" fmla="*/ 25 h 242"/>
              <a:gd name="T28" fmla="*/ 27 w 248"/>
              <a:gd name="T29" fmla="*/ 44 h 242"/>
              <a:gd name="T30" fmla="*/ 38 w 248"/>
              <a:gd name="T31" fmla="*/ 80 h 242"/>
              <a:gd name="T32" fmla="*/ 34 w 248"/>
              <a:gd name="T33" fmla="*/ 90 h 242"/>
              <a:gd name="T34" fmla="*/ 0 w 248"/>
              <a:gd name="T35" fmla="*/ 109 h 242"/>
              <a:gd name="T36" fmla="*/ 0 w 248"/>
              <a:gd name="T37" fmla="*/ 134 h 242"/>
              <a:gd name="T38" fmla="*/ 34 w 248"/>
              <a:gd name="T39" fmla="*/ 152 h 242"/>
              <a:gd name="T40" fmla="*/ 38 w 248"/>
              <a:gd name="T41" fmla="*/ 162 h 242"/>
              <a:gd name="T42" fmla="*/ 28 w 248"/>
              <a:gd name="T43" fmla="*/ 198 h 242"/>
              <a:gd name="T44" fmla="*/ 46 w 248"/>
              <a:gd name="T45" fmla="*/ 216 h 242"/>
              <a:gd name="T46" fmla="*/ 48 w 248"/>
              <a:gd name="T47" fmla="*/ 218 h 242"/>
              <a:gd name="T48" fmla="*/ 50 w 248"/>
              <a:gd name="T49" fmla="*/ 218 h 242"/>
              <a:gd name="T50" fmla="*/ 82 w 248"/>
              <a:gd name="T51" fmla="*/ 205 h 242"/>
              <a:gd name="T52" fmla="*/ 93 w 248"/>
              <a:gd name="T53" fmla="*/ 209 h 242"/>
              <a:gd name="T54" fmla="*/ 111 w 248"/>
              <a:gd name="T55" fmla="*/ 242 h 242"/>
              <a:gd name="T56" fmla="*/ 137 w 248"/>
              <a:gd name="T57" fmla="*/ 242 h 242"/>
              <a:gd name="T58" fmla="*/ 155 w 248"/>
              <a:gd name="T59" fmla="*/ 209 h 242"/>
              <a:gd name="T60" fmla="*/ 165 w 248"/>
              <a:gd name="T61" fmla="*/ 205 h 242"/>
              <a:gd name="T62" fmla="*/ 198 w 248"/>
              <a:gd name="T63" fmla="*/ 217 h 242"/>
              <a:gd name="T64" fmla="*/ 201 w 248"/>
              <a:gd name="T65" fmla="*/ 217 h 242"/>
              <a:gd name="T66" fmla="*/ 221 w 248"/>
              <a:gd name="T67" fmla="*/ 197 h 242"/>
              <a:gd name="T68" fmla="*/ 210 w 248"/>
              <a:gd name="T69" fmla="*/ 161 h 242"/>
              <a:gd name="T70" fmla="*/ 214 w 248"/>
              <a:gd name="T71" fmla="*/ 151 h 242"/>
              <a:gd name="T72" fmla="*/ 248 w 248"/>
              <a:gd name="T73" fmla="*/ 133 h 242"/>
              <a:gd name="T74" fmla="*/ 248 w 248"/>
              <a:gd name="T75" fmla="*/ 107 h 242"/>
              <a:gd name="T76" fmla="*/ 214 w 248"/>
              <a:gd name="T77" fmla="*/ 90 h 242"/>
              <a:gd name="T78" fmla="*/ 124 w 248"/>
              <a:gd name="T79" fmla="*/ 163 h 242"/>
              <a:gd name="T80" fmla="*/ 81 w 248"/>
              <a:gd name="T81" fmla="*/ 121 h 242"/>
              <a:gd name="T82" fmla="*/ 124 w 248"/>
              <a:gd name="T83" fmla="*/ 78 h 242"/>
              <a:gd name="T84" fmla="*/ 167 w 248"/>
              <a:gd name="T85" fmla="*/ 121 h 242"/>
              <a:gd name="T86" fmla="*/ 124 w 248"/>
              <a:gd name="T87" fmla="*/ 163 h 242"/>
              <a:gd name="T88" fmla="*/ 124 w 248"/>
              <a:gd name="T89" fmla="*/ 163 h 242"/>
              <a:gd name="T90" fmla="*/ 124 w 248"/>
              <a:gd name="T91" fmla="*/ 163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8" h="242">
                <a:moveTo>
                  <a:pt x="214" y="90"/>
                </a:moveTo>
                <a:cubicBezTo>
                  <a:pt x="209" y="80"/>
                  <a:pt x="209" y="80"/>
                  <a:pt x="209" y="80"/>
                </a:cubicBezTo>
                <a:cubicBezTo>
                  <a:pt x="224" y="47"/>
                  <a:pt x="223" y="46"/>
                  <a:pt x="220" y="44"/>
                </a:cubicBezTo>
                <a:cubicBezTo>
                  <a:pt x="202" y="26"/>
                  <a:pt x="202" y="26"/>
                  <a:pt x="202" y="26"/>
                </a:cubicBezTo>
                <a:cubicBezTo>
                  <a:pt x="200" y="24"/>
                  <a:pt x="200" y="24"/>
                  <a:pt x="200" y="24"/>
                </a:cubicBezTo>
                <a:cubicBezTo>
                  <a:pt x="198" y="24"/>
                  <a:pt x="198" y="24"/>
                  <a:pt x="198" y="24"/>
                </a:cubicBezTo>
                <a:cubicBezTo>
                  <a:pt x="197" y="24"/>
                  <a:pt x="193" y="24"/>
                  <a:pt x="165" y="37"/>
                </a:cubicBezTo>
                <a:cubicBezTo>
                  <a:pt x="155" y="33"/>
                  <a:pt x="155" y="33"/>
                  <a:pt x="155" y="33"/>
                </a:cubicBezTo>
                <a:cubicBezTo>
                  <a:pt x="142" y="0"/>
                  <a:pt x="140" y="0"/>
                  <a:pt x="136" y="0"/>
                </a:cubicBezTo>
                <a:cubicBezTo>
                  <a:pt x="110" y="0"/>
                  <a:pt x="110" y="0"/>
                  <a:pt x="110" y="0"/>
                </a:cubicBezTo>
                <a:cubicBezTo>
                  <a:pt x="106" y="0"/>
                  <a:pt x="105" y="0"/>
                  <a:pt x="92" y="33"/>
                </a:cubicBezTo>
                <a:cubicBezTo>
                  <a:pt x="82" y="37"/>
                  <a:pt x="82" y="37"/>
                  <a:pt x="82" y="37"/>
                </a:cubicBezTo>
                <a:cubicBezTo>
                  <a:pt x="63" y="29"/>
                  <a:pt x="52" y="25"/>
                  <a:pt x="49" y="25"/>
                </a:cubicBezTo>
                <a:cubicBezTo>
                  <a:pt x="47" y="25"/>
                  <a:pt x="47" y="25"/>
                  <a:pt x="47" y="25"/>
                </a:cubicBezTo>
                <a:cubicBezTo>
                  <a:pt x="27" y="44"/>
                  <a:pt x="27" y="44"/>
                  <a:pt x="27" y="44"/>
                </a:cubicBezTo>
                <a:cubicBezTo>
                  <a:pt x="24" y="47"/>
                  <a:pt x="23" y="48"/>
                  <a:pt x="38" y="80"/>
                </a:cubicBezTo>
                <a:cubicBezTo>
                  <a:pt x="34" y="90"/>
                  <a:pt x="34" y="90"/>
                  <a:pt x="34" y="90"/>
                </a:cubicBezTo>
                <a:cubicBezTo>
                  <a:pt x="0" y="103"/>
                  <a:pt x="0" y="105"/>
                  <a:pt x="0" y="109"/>
                </a:cubicBezTo>
                <a:cubicBezTo>
                  <a:pt x="0" y="134"/>
                  <a:pt x="0" y="134"/>
                  <a:pt x="0" y="134"/>
                </a:cubicBezTo>
                <a:cubicBezTo>
                  <a:pt x="0" y="138"/>
                  <a:pt x="0" y="139"/>
                  <a:pt x="34" y="152"/>
                </a:cubicBezTo>
                <a:cubicBezTo>
                  <a:pt x="38" y="162"/>
                  <a:pt x="38" y="162"/>
                  <a:pt x="38" y="162"/>
                </a:cubicBezTo>
                <a:cubicBezTo>
                  <a:pt x="24" y="194"/>
                  <a:pt x="25" y="195"/>
                  <a:pt x="28" y="198"/>
                </a:cubicBezTo>
                <a:cubicBezTo>
                  <a:pt x="46" y="216"/>
                  <a:pt x="46" y="216"/>
                  <a:pt x="46" y="216"/>
                </a:cubicBezTo>
                <a:cubicBezTo>
                  <a:pt x="48" y="218"/>
                  <a:pt x="48" y="218"/>
                  <a:pt x="48" y="218"/>
                </a:cubicBezTo>
                <a:cubicBezTo>
                  <a:pt x="50" y="218"/>
                  <a:pt x="50" y="218"/>
                  <a:pt x="50" y="218"/>
                </a:cubicBezTo>
                <a:cubicBezTo>
                  <a:pt x="51" y="218"/>
                  <a:pt x="54" y="218"/>
                  <a:pt x="82" y="205"/>
                </a:cubicBezTo>
                <a:cubicBezTo>
                  <a:pt x="93" y="209"/>
                  <a:pt x="93" y="209"/>
                  <a:pt x="93" y="209"/>
                </a:cubicBezTo>
                <a:cubicBezTo>
                  <a:pt x="106" y="242"/>
                  <a:pt x="107" y="242"/>
                  <a:pt x="111" y="242"/>
                </a:cubicBezTo>
                <a:cubicBezTo>
                  <a:pt x="137" y="242"/>
                  <a:pt x="137" y="242"/>
                  <a:pt x="137" y="242"/>
                </a:cubicBezTo>
                <a:cubicBezTo>
                  <a:pt x="141" y="242"/>
                  <a:pt x="143" y="242"/>
                  <a:pt x="155" y="209"/>
                </a:cubicBezTo>
                <a:cubicBezTo>
                  <a:pt x="165" y="205"/>
                  <a:pt x="165" y="205"/>
                  <a:pt x="165" y="205"/>
                </a:cubicBezTo>
                <a:cubicBezTo>
                  <a:pt x="184" y="213"/>
                  <a:pt x="195" y="217"/>
                  <a:pt x="198" y="217"/>
                </a:cubicBezTo>
                <a:cubicBezTo>
                  <a:pt x="201" y="217"/>
                  <a:pt x="201" y="217"/>
                  <a:pt x="201" y="217"/>
                </a:cubicBezTo>
                <a:cubicBezTo>
                  <a:pt x="221" y="197"/>
                  <a:pt x="221" y="197"/>
                  <a:pt x="221" y="197"/>
                </a:cubicBezTo>
                <a:cubicBezTo>
                  <a:pt x="224" y="194"/>
                  <a:pt x="225" y="193"/>
                  <a:pt x="210" y="161"/>
                </a:cubicBezTo>
                <a:cubicBezTo>
                  <a:pt x="214" y="151"/>
                  <a:pt x="214" y="151"/>
                  <a:pt x="214" y="151"/>
                </a:cubicBezTo>
                <a:cubicBezTo>
                  <a:pt x="248" y="138"/>
                  <a:pt x="248" y="137"/>
                  <a:pt x="248" y="133"/>
                </a:cubicBezTo>
                <a:cubicBezTo>
                  <a:pt x="248" y="107"/>
                  <a:pt x="248" y="107"/>
                  <a:pt x="248" y="107"/>
                </a:cubicBezTo>
                <a:cubicBezTo>
                  <a:pt x="248" y="103"/>
                  <a:pt x="248" y="102"/>
                  <a:pt x="214" y="90"/>
                </a:cubicBezTo>
                <a:close/>
                <a:moveTo>
                  <a:pt x="124" y="163"/>
                </a:moveTo>
                <a:cubicBezTo>
                  <a:pt x="100" y="163"/>
                  <a:pt x="81" y="144"/>
                  <a:pt x="81" y="121"/>
                </a:cubicBezTo>
                <a:cubicBezTo>
                  <a:pt x="81" y="97"/>
                  <a:pt x="100" y="78"/>
                  <a:pt x="124" y="78"/>
                </a:cubicBezTo>
                <a:cubicBezTo>
                  <a:pt x="148" y="78"/>
                  <a:pt x="167" y="97"/>
                  <a:pt x="167" y="121"/>
                </a:cubicBezTo>
                <a:cubicBezTo>
                  <a:pt x="167" y="144"/>
                  <a:pt x="148" y="163"/>
                  <a:pt x="124" y="163"/>
                </a:cubicBezTo>
                <a:close/>
                <a:moveTo>
                  <a:pt x="124" y="163"/>
                </a:moveTo>
                <a:cubicBezTo>
                  <a:pt x="124" y="163"/>
                  <a:pt x="124" y="163"/>
                  <a:pt x="124" y="163"/>
                </a:cubicBezTo>
              </a:path>
            </a:pathLst>
          </a:custGeom>
          <a:solidFill>
            <a:schemeClr val="accent5"/>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18" name="Freeform 17">
            <a:extLst>
              <a:ext uri="{FF2B5EF4-FFF2-40B4-BE49-F238E27FC236}">
                <a16:creationId xmlns:a16="http://schemas.microsoft.com/office/drawing/2014/main" id="{44F1FA00-55F7-9440-907A-60693EA4CCB2}"/>
              </a:ext>
            </a:extLst>
          </p:cNvPr>
          <p:cNvSpPr>
            <a:spLocks noEditPoints="1"/>
          </p:cNvSpPr>
          <p:nvPr userDrawn="1"/>
        </p:nvSpPr>
        <p:spPr bwMode="auto">
          <a:xfrm>
            <a:off x="5608310" y="4620170"/>
            <a:ext cx="303738" cy="297344"/>
          </a:xfrm>
          <a:custGeom>
            <a:avLst/>
            <a:gdLst>
              <a:gd name="T0" fmla="*/ 104 w 120"/>
              <a:gd name="T1" fmla="*/ 44 h 118"/>
              <a:gd name="T2" fmla="*/ 102 w 120"/>
              <a:gd name="T3" fmla="*/ 39 h 118"/>
              <a:gd name="T4" fmla="*/ 107 w 120"/>
              <a:gd name="T5" fmla="*/ 21 h 118"/>
              <a:gd name="T6" fmla="*/ 98 w 120"/>
              <a:gd name="T7" fmla="*/ 13 h 118"/>
              <a:gd name="T8" fmla="*/ 97 w 120"/>
              <a:gd name="T9" fmla="*/ 12 h 118"/>
              <a:gd name="T10" fmla="*/ 96 w 120"/>
              <a:gd name="T11" fmla="*/ 12 h 118"/>
              <a:gd name="T12" fmla="*/ 80 w 120"/>
              <a:gd name="T13" fmla="*/ 18 h 118"/>
              <a:gd name="T14" fmla="*/ 75 w 120"/>
              <a:gd name="T15" fmla="*/ 16 h 118"/>
              <a:gd name="T16" fmla="*/ 66 w 120"/>
              <a:gd name="T17" fmla="*/ 0 h 118"/>
              <a:gd name="T18" fmla="*/ 53 w 120"/>
              <a:gd name="T19" fmla="*/ 0 h 118"/>
              <a:gd name="T20" fmla="*/ 45 w 120"/>
              <a:gd name="T21" fmla="*/ 16 h 118"/>
              <a:gd name="T22" fmla="*/ 40 w 120"/>
              <a:gd name="T23" fmla="*/ 18 h 118"/>
              <a:gd name="T24" fmla="*/ 24 w 120"/>
              <a:gd name="T25" fmla="*/ 12 h 118"/>
              <a:gd name="T26" fmla="*/ 23 w 120"/>
              <a:gd name="T27" fmla="*/ 12 h 118"/>
              <a:gd name="T28" fmla="*/ 13 w 120"/>
              <a:gd name="T29" fmla="*/ 22 h 118"/>
              <a:gd name="T30" fmla="*/ 18 w 120"/>
              <a:gd name="T31" fmla="*/ 39 h 118"/>
              <a:gd name="T32" fmla="*/ 16 w 120"/>
              <a:gd name="T33" fmla="*/ 44 h 118"/>
              <a:gd name="T34" fmla="*/ 0 w 120"/>
              <a:gd name="T35" fmla="*/ 53 h 118"/>
              <a:gd name="T36" fmla="*/ 0 w 120"/>
              <a:gd name="T37" fmla="*/ 65 h 118"/>
              <a:gd name="T38" fmla="*/ 16 w 120"/>
              <a:gd name="T39" fmla="*/ 74 h 118"/>
              <a:gd name="T40" fmla="*/ 18 w 120"/>
              <a:gd name="T41" fmla="*/ 79 h 118"/>
              <a:gd name="T42" fmla="*/ 13 w 120"/>
              <a:gd name="T43" fmla="*/ 96 h 118"/>
              <a:gd name="T44" fmla="*/ 22 w 120"/>
              <a:gd name="T45" fmla="*/ 105 h 118"/>
              <a:gd name="T46" fmla="*/ 23 w 120"/>
              <a:gd name="T47" fmla="*/ 106 h 118"/>
              <a:gd name="T48" fmla="*/ 24 w 120"/>
              <a:gd name="T49" fmla="*/ 106 h 118"/>
              <a:gd name="T50" fmla="*/ 40 w 120"/>
              <a:gd name="T51" fmla="*/ 100 h 118"/>
              <a:gd name="T52" fmla="*/ 45 w 120"/>
              <a:gd name="T53" fmla="*/ 102 h 118"/>
              <a:gd name="T54" fmla="*/ 54 w 120"/>
              <a:gd name="T55" fmla="*/ 118 h 118"/>
              <a:gd name="T56" fmla="*/ 67 w 120"/>
              <a:gd name="T57" fmla="*/ 118 h 118"/>
              <a:gd name="T58" fmla="*/ 75 w 120"/>
              <a:gd name="T59" fmla="*/ 102 h 118"/>
              <a:gd name="T60" fmla="*/ 80 w 120"/>
              <a:gd name="T61" fmla="*/ 99 h 118"/>
              <a:gd name="T62" fmla="*/ 96 w 120"/>
              <a:gd name="T63" fmla="*/ 105 h 118"/>
              <a:gd name="T64" fmla="*/ 97 w 120"/>
              <a:gd name="T65" fmla="*/ 105 h 118"/>
              <a:gd name="T66" fmla="*/ 107 w 120"/>
              <a:gd name="T67" fmla="*/ 96 h 118"/>
              <a:gd name="T68" fmla="*/ 102 w 120"/>
              <a:gd name="T69" fmla="*/ 78 h 118"/>
              <a:gd name="T70" fmla="*/ 104 w 120"/>
              <a:gd name="T71" fmla="*/ 74 h 118"/>
              <a:gd name="T72" fmla="*/ 120 w 120"/>
              <a:gd name="T73" fmla="*/ 65 h 118"/>
              <a:gd name="T74" fmla="*/ 120 w 120"/>
              <a:gd name="T75" fmla="*/ 52 h 118"/>
              <a:gd name="T76" fmla="*/ 104 w 120"/>
              <a:gd name="T77" fmla="*/ 44 h 118"/>
              <a:gd name="T78" fmla="*/ 60 w 120"/>
              <a:gd name="T79" fmla="*/ 79 h 118"/>
              <a:gd name="T80" fmla="*/ 39 w 120"/>
              <a:gd name="T81" fmla="*/ 59 h 118"/>
              <a:gd name="T82" fmla="*/ 60 w 120"/>
              <a:gd name="T83" fmla="*/ 38 h 118"/>
              <a:gd name="T84" fmla="*/ 81 w 120"/>
              <a:gd name="T85" fmla="*/ 59 h 118"/>
              <a:gd name="T86" fmla="*/ 60 w 120"/>
              <a:gd name="T87" fmla="*/ 79 h 118"/>
              <a:gd name="T88" fmla="*/ 60 w 120"/>
              <a:gd name="T89" fmla="*/ 79 h 118"/>
              <a:gd name="T90" fmla="*/ 60 w 120"/>
              <a:gd name="T91" fmla="*/ 7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0" h="118">
                <a:moveTo>
                  <a:pt x="104" y="44"/>
                </a:moveTo>
                <a:cubicBezTo>
                  <a:pt x="102" y="39"/>
                  <a:pt x="102" y="39"/>
                  <a:pt x="102" y="39"/>
                </a:cubicBezTo>
                <a:cubicBezTo>
                  <a:pt x="109" y="23"/>
                  <a:pt x="108" y="23"/>
                  <a:pt x="107" y="21"/>
                </a:cubicBezTo>
                <a:cubicBezTo>
                  <a:pt x="98" y="13"/>
                  <a:pt x="98" y="13"/>
                  <a:pt x="98" y="13"/>
                </a:cubicBezTo>
                <a:cubicBezTo>
                  <a:pt x="97" y="12"/>
                  <a:pt x="97" y="12"/>
                  <a:pt x="97" y="12"/>
                </a:cubicBezTo>
                <a:cubicBezTo>
                  <a:pt x="96" y="12"/>
                  <a:pt x="96" y="12"/>
                  <a:pt x="96" y="12"/>
                </a:cubicBezTo>
                <a:cubicBezTo>
                  <a:pt x="95" y="12"/>
                  <a:pt x="94" y="12"/>
                  <a:pt x="80" y="18"/>
                </a:cubicBezTo>
                <a:cubicBezTo>
                  <a:pt x="75" y="16"/>
                  <a:pt x="75" y="16"/>
                  <a:pt x="75" y="16"/>
                </a:cubicBezTo>
                <a:cubicBezTo>
                  <a:pt x="69" y="0"/>
                  <a:pt x="68" y="0"/>
                  <a:pt x="66" y="0"/>
                </a:cubicBezTo>
                <a:cubicBezTo>
                  <a:pt x="53" y="0"/>
                  <a:pt x="53" y="0"/>
                  <a:pt x="53" y="0"/>
                </a:cubicBezTo>
                <a:cubicBezTo>
                  <a:pt x="52" y="0"/>
                  <a:pt x="51" y="0"/>
                  <a:pt x="45" y="16"/>
                </a:cubicBezTo>
                <a:cubicBezTo>
                  <a:pt x="40" y="18"/>
                  <a:pt x="40" y="18"/>
                  <a:pt x="40" y="18"/>
                </a:cubicBezTo>
                <a:cubicBezTo>
                  <a:pt x="31" y="14"/>
                  <a:pt x="25" y="12"/>
                  <a:pt x="24" y="12"/>
                </a:cubicBezTo>
                <a:cubicBezTo>
                  <a:pt x="23" y="12"/>
                  <a:pt x="23" y="12"/>
                  <a:pt x="23" y="12"/>
                </a:cubicBezTo>
                <a:cubicBezTo>
                  <a:pt x="13" y="22"/>
                  <a:pt x="13" y="22"/>
                  <a:pt x="13" y="22"/>
                </a:cubicBezTo>
                <a:cubicBezTo>
                  <a:pt x="12" y="23"/>
                  <a:pt x="11" y="24"/>
                  <a:pt x="18" y="39"/>
                </a:cubicBezTo>
                <a:cubicBezTo>
                  <a:pt x="16" y="44"/>
                  <a:pt x="16" y="44"/>
                  <a:pt x="16" y="44"/>
                </a:cubicBezTo>
                <a:cubicBezTo>
                  <a:pt x="0" y="50"/>
                  <a:pt x="0" y="51"/>
                  <a:pt x="0" y="53"/>
                </a:cubicBezTo>
                <a:cubicBezTo>
                  <a:pt x="0" y="65"/>
                  <a:pt x="0" y="65"/>
                  <a:pt x="0" y="65"/>
                </a:cubicBezTo>
                <a:cubicBezTo>
                  <a:pt x="0" y="67"/>
                  <a:pt x="0" y="68"/>
                  <a:pt x="16" y="74"/>
                </a:cubicBezTo>
                <a:cubicBezTo>
                  <a:pt x="18" y="79"/>
                  <a:pt x="18" y="79"/>
                  <a:pt x="18" y="79"/>
                </a:cubicBezTo>
                <a:cubicBezTo>
                  <a:pt x="11" y="94"/>
                  <a:pt x="12" y="95"/>
                  <a:pt x="13" y="96"/>
                </a:cubicBezTo>
                <a:cubicBezTo>
                  <a:pt x="22" y="105"/>
                  <a:pt x="22" y="105"/>
                  <a:pt x="22" y="105"/>
                </a:cubicBezTo>
                <a:cubicBezTo>
                  <a:pt x="23" y="106"/>
                  <a:pt x="23" y="106"/>
                  <a:pt x="23" y="106"/>
                </a:cubicBezTo>
                <a:cubicBezTo>
                  <a:pt x="24" y="106"/>
                  <a:pt x="24" y="106"/>
                  <a:pt x="24" y="106"/>
                </a:cubicBezTo>
                <a:cubicBezTo>
                  <a:pt x="25" y="106"/>
                  <a:pt x="26" y="106"/>
                  <a:pt x="40" y="100"/>
                </a:cubicBezTo>
                <a:cubicBezTo>
                  <a:pt x="45" y="102"/>
                  <a:pt x="45" y="102"/>
                  <a:pt x="45" y="102"/>
                </a:cubicBezTo>
                <a:cubicBezTo>
                  <a:pt x="51" y="118"/>
                  <a:pt x="52" y="118"/>
                  <a:pt x="54" y="118"/>
                </a:cubicBezTo>
                <a:cubicBezTo>
                  <a:pt x="67" y="118"/>
                  <a:pt x="67" y="118"/>
                  <a:pt x="67" y="118"/>
                </a:cubicBezTo>
                <a:cubicBezTo>
                  <a:pt x="69" y="118"/>
                  <a:pt x="69" y="118"/>
                  <a:pt x="75" y="102"/>
                </a:cubicBezTo>
                <a:cubicBezTo>
                  <a:pt x="80" y="99"/>
                  <a:pt x="80" y="99"/>
                  <a:pt x="80" y="99"/>
                </a:cubicBezTo>
                <a:cubicBezTo>
                  <a:pt x="89" y="103"/>
                  <a:pt x="95" y="105"/>
                  <a:pt x="96" y="105"/>
                </a:cubicBezTo>
                <a:cubicBezTo>
                  <a:pt x="97" y="105"/>
                  <a:pt x="97" y="105"/>
                  <a:pt x="97" y="105"/>
                </a:cubicBezTo>
                <a:cubicBezTo>
                  <a:pt x="107" y="96"/>
                  <a:pt x="107" y="96"/>
                  <a:pt x="107" y="96"/>
                </a:cubicBezTo>
                <a:cubicBezTo>
                  <a:pt x="108" y="94"/>
                  <a:pt x="109" y="94"/>
                  <a:pt x="102" y="78"/>
                </a:cubicBezTo>
                <a:cubicBezTo>
                  <a:pt x="104" y="74"/>
                  <a:pt x="104" y="74"/>
                  <a:pt x="104" y="74"/>
                </a:cubicBezTo>
                <a:cubicBezTo>
                  <a:pt x="120" y="67"/>
                  <a:pt x="120" y="67"/>
                  <a:pt x="120" y="65"/>
                </a:cubicBezTo>
                <a:cubicBezTo>
                  <a:pt x="120" y="52"/>
                  <a:pt x="120" y="52"/>
                  <a:pt x="120" y="52"/>
                </a:cubicBezTo>
                <a:cubicBezTo>
                  <a:pt x="120" y="50"/>
                  <a:pt x="120" y="50"/>
                  <a:pt x="104" y="44"/>
                </a:cubicBezTo>
                <a:close/>
                <a:moveTo>
                  <a:pt x="60" y="79"/>
                </a:moveTo>
                <a:cubicBezTo>
                  <a:pt x="48" y="79"/>
                  <a:pt x="39" y="70"/>
                  <a:pt x="39" y="59"/>
                </a:cubicBezTo>
                <a:cubicBezTo>
                  <a:pt x="39" y="47"/>
                  <a:pt x="48" y="38"/>
                  <a:pt x="60" y="38"/>
                </a:cubicBezTo>
                <a:cubicBezTo>
                  <a:pt x="72" y="38"/>
                  <a:pt x="81" y="47"/>
                  <a:pt x="81" y="59"/>
                </a:cubicBezTo>
                <a:cubicBezTo>
                  <a:pt x="81" y="70"/>
                  <a:pt x="72" y="79"/>
                  <a:pt x="60" y="79"/>
                </a:cubicBezTo>
                <a:close/>
                <a:moveTo>
                  <a:pt x="60" y="79"/>
                </a:moveTo>
                <a:cubicBezTo>
                  <a:pt x="60" y="79"/>
                  <a:pt x="60" y="79"/>
                  <a:pt x="60" y="79"/>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19" name="Freeform 18">
            <a:extLst>
              <a:ext uri="{FF2B5EF4-FFF2-40B4-BE49-F238E27FC236}">
                <a16:creationId xmlns:a16="http://schemas.microsoft.com/office/drawing/2014/main" id="{2F1F22F3-74EF-BD4D-852C-CC5D73B51D3A}"/>
              </a:ext>
            </a:extLst>
          </p:cNvPr>
          <p:cNvSpPr>
            <a:spLocks noEditPoints="1"/>
          </p:cNvSpPr>
          <p:nvPr userDrawn="1"/>
        </p:nvSpPr>
        <p:spPr bwMode="auto">
          <a:xfrm>
            <a:off x="5788423" y="2232886"/>
            <a:ext cx="133219" cy="127891"/>
          </a:xfrm>
          <a:custGeom>
            <a:avLst/>
            <a:gdLst>
              <a:gd name="T0" fmla="*/ 46 w 53"/>
              <a:gd name="T1" fmla="*/ 19 h 51"/>
              <a:gd name="T2" fmla="*/ 45 w 53"/>
              <a:gd name="T3" fmla="*/ 17 h 51"/>
              <a:gd name="T4" fmla="*/ 47 w 53"/>
              <a:gd name="T5" fmla="*/ 9 h 51"/>
              <a:gd name="T6" fmla="*/ 43 w 53"/>
              <a:gd name="T7" fmla="*/ 5 h 51"/>
              <a:gd name="T8" fmla="*/ 43 w 53"/>
              <a:gd name="T9" fmla="*/ 5 h 51"/>
              <a:gd name="T10" fmla="*/ 42 w 53"/>
              <a:gd name="T11" fmla="*/ 5 h 51"/>
              <a:gd name="T12" fmla="*/ 35 w 53"/>
              <a:gd name="T13" fmla="*/ 8 h 51"/>
              <a:gd name="T14" fmla="*/ 33 w 53"/>
              <a:gd name="T15" fmla="*/ 7 h 51"/>
              <a:gd name="T16" fmla="*/ 29 w 53"/>
              <a:gd name="T17" fmla="*/ 0 h 51"/>
              <a:gd name="T18" fmla="*/ 24 w 53"/>
              <a:gd name="T19" fmla="*/ 0 h 51"/>
              <a:gd name="T20" fmla="*/ 20 w 53"/>
              <a:gd name="T21" fmla="*/ 7 h 51"/>
              <a:gd name="T22" fmla="*/ 18 w 53"/>
              <a:gd name="T23" fmla="*/ 8 h 51"/>
              <a:gd name="T24" fmla="*/ 11 w 53"/>
              <a:gd name="T25" fmla="*/ 5 h 51"/>
              <a:gd name="T26" fmla="*/ 10 w 53"/>
              <a:gd name="T27" fmla="*/ 5 h 51"/>
              <a:gd name="T28" fmla="*/ 6 w 53"/>
              <a:gd name="T29" fmla="*/ 9 h 51"/>
              <a:gd name="T30" fmla="*/ 8 w 53"/>
              <a:gd name="T31" fmla="*/ 17 h 51"/>
              <a:gd name="T32" fmla="*/ 8 w 53"/>
              <a:gd name="T33" fmla="*/ 19 h 51"/>
              <a:gd name="T34" fmla="*/ 0 w 53"/>
              <a:gd name="T35" fmla="*/ 23 h 51"/>
              <a:gd name="T36" fmla="*/ 0 w 53"/>
              <a:gd name="T37" fmla="*/ 28 h 51"/>
              <a:gd name="T38" fmla="*/ 8 w 53"/>
              <a:gd name="T39" fmla="*/ 32 h 51"/>
              <a:gd name="T40" fmla="*/ 8 w 53"/>
              <a:gd name="T41" fmla="*/ 34 h 51"/>
              <a:gd name="T42" fmla="*/ 6 w 53"/>
              <a:gd name="T43" fmla="*/ 42 h 51"/>
              <a:gd name="T44" fmla="*/ 10 w 53"/>
              <a:gd name="T45" fmla="*/ 46 h 51"/>
              <a:gd name="T46" fmla="*/ 10 w 53"/>
              <a:gd name="T47" fmla="*/ 46 h 51"/>
              <a:gd name="T48" fmla="*/ 11 w 53"/>
              <a:gd name="T49" fmla="*/ 46 h 51"/>
              <a:gd name="T50" fmla="*/ 18 w 53"/>
              <a:gd name="T51" fmla="*/ 43 h 51"/>
              <a:gd name="T52" fmla="*/ 20 w 53"/>
              <a:gd name="T53" fmla="*/ 44 h 51"/>
              <a:gd name="T54" fmla="*/ 24 w 53"/>
              <a:gd name="T55" fmla="*/ 51 h 51"/>
              <a:gd name="T56" fmla="*/ 29 w 53"/>
              <a:gd name="T57" fmla="*/ 51 h 51"/>
              <a:gd name="T58" fmla="*/ 33 w 53"/>
              <a:gd name="T59" fmla="*/ 44 h 51"/>
              <a:gd name="T60" fmla="*/ 35 w 53"/>
              <a:gd name="T61" fmla="*/ 43 h 51"/>
              <a:gd name="T62" fmla="*/ 42 w 53"/>
              <a:gd name="T63" fmla="*/ 46 h 51"/>
              <a:gd name="T64" fmla="*/ 43 w 53"/>
              <a:gd name="T65" fmla="*/ 46 h 51"/>
              <a:gd name="T66" fmla="*/ 47 w 53"/>
              <a:gd name="T67" fmla="*/ 42 h 51"/>
              <a:gd name="T68" fmla="*/ 45 w 53"/>
              <a:gd name="T69" fmla="*/ 34 h 51"/>
              <a:gd name="T70" fmla="*/ 46 w 53"/>
              <a:gd name="T71" fmla="*/ 32 h 51"/>
              <a:gd name="T72" fmla="*/ 53 w 53"/>
              <a:gd name="T73" fmla="*/ 28 h 51"/>
              <a:gd name="T74" fmla="*/ 53 w 53"/>
              <a:gd name="T75" fmla="*/ 23 h 51"/>
              <a:gd name="T76" fmla="*/ 46 w 53"/>
              <a:gd name="T77" fmla="*/ 19 h 51"/>
              <a:gd name="T78" fmla="*/ 27 w 53"/>
              <a:gd name="T79" fmla="*/ 34 h 51"/>
              <a:gd name="T80" fmla="*/ 17 w 53"/>
              <a:gd name="T81" fmla="*/ 25 h 51"/>
              <a:gd name="T82" fmla="*/ 27 w 53"/>
              <a:gd name="T83" fmla="*/ 17 h 51"/>
              <a:gd name="T84" fmla="*/ 36 w 53"/>
              <a:gd name="T85" fmla="*/ 25 h 51"/>
              <a:gd name="T86" fmla="*/ 27 w 53"/>
              <a:gd name="T87" fmla="*/ 34 h 51"/>
              <a:gd name="T88" fmla="*/ 27 w 53"/>
              <a:gd name="T89" fmla="*/ 34 h 51"/>
              <a:gd name="T90" fmla="*/ 27 w 53"/>
              <a:gd name="T91" fmla="*/ 3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3" h="51">
                <a:moveTo>
                  <a:pt x="46" y="19"/>
                </a:moveTo>
                <a:cubicBezTo>
                  <a:pt x="45" y="17"/>
                  <a:pt x="45" y="17"/>
                  <a:pt x="45" y="17"/>
                </a:cubicBezTo>
                <a:cubicBezTo>
                  <a:pt x="48" y="10"/>
                  <a:pt x="47" y="10"/>
                  <a:pt x="47" y="9"/>
                </a:cubicBezTo>
                <a:cubicBezTo>
                  <a:pt x="43" y="5"/>
                  <a:pt x="43" y="5"/>
                  <a:pt x="43" y="5"/>
                </a:cubicBezTo>
                <a:cubicBezTo>
                  <a:pt x="43" y="5"/>
                  <a:pt x="43" y="5"/>
                  <a:pt x="43" y="5"/>
                </a:cubicBezTo>
                <a:cubicBezTo>
                  <a:pt x="42" y="5"/>
                  <a:pt x="42" y="5"/>
                  <a:pt x="42" y="5"/>
                </a:cubicBezTo>
                <a:cubicBezTo>
                  <a:pt x="42" y="5"/>
                  <a:pt x="41" y="5"/>
                  <a:pt x="35" y="8"/>
                </a:cubicBezTo>
                <a:cubicBezTo>
                  <a:pt x="33" y="7"/>
                  <a:pt x="33" y="7"/>
                  <a:pt x="33" y="7"/>
                </a:cubicBezTo>
                <a:cubicBezTo>
                  <a:pt x="30" y="0"/>
                  <a:pt x="30" y="0"/>
                  <a:pt x="29" y="0"/>
                </a:cubicBezTo>
                <a:cubicBezTo>
                  <a:pt x="24" y="0"/>
                  <a:pt x="24" y="0"/>
                  <a:pt x="24" y="0"/>
                </a:cubicBezTo>
                <a:cubicBezTo>
                  <a:pt x="23" y="0"/>
                  <a:pt x="23" y="0"/>
                  <a:pt x="20" y="7"/>
                </a:cubicBezTo>
                <a:cubicBezTo>
                  <a:pt x="18" y="8"/>
                  <a:pt x="18" y="8"/>
                  <a:pt x="18" y="8"/>
                </a:cubicBezTo>
                <a:cubicBezTo>
                  <a:pt x="14" y="6"/>
                  <a:pt x="11" y="5"/>
                  <a:pt x="11" y="5"/>
                </a:cubicBezTo>
                <a:cubicBezTo>
                  <a:pt x="10" y="5"/>
                  <a:pt x="10" y="5"/>
                  <a:pt x="10" y="5"/>
                </a:cubicBezTo>
                <a:cubicBezTo>
                  <a:pt x="6" y="9"/>
                  <a:pt x="6" y="9"/>
                  <a:pt x="6" y="9"/>
                </a:cubicBezTo>
                <a:cubicBezTo>
                  <a:pt x="5" y="10"/>
                  <a:pt x="5" y="10"/>
                  <a:pt x="8" y="17"/>
                </a:cubicBezTo>
                <a:cubicBezTo>
                  <a:pt x="8" y="19"/>
                  <a:pt x="8" y="19"/>
                  <a:pt x="8" y="19"/>
                </a:cubicBezTo>
                <a:cubicBezTo>
                  <a:pt x="0" y="22"/>
                  <a:pt x="0" y="22"/>
                  <a:pt x="0" y="23"/>
                </a:cubicBezTo>
                <a:cubicBezTo>
                  <a:pt x="0" y="28"/>
                  <a:pt x="0" y="28"/>
                  <a:pt x="0" y="28"/>
                </a:cubicBezTo>
                <a:cubicBezTo>
                  <a:pt x="0" y="29"/>
                  <a:pt x="0" y="29"/>
                  <a:pt x="8" y="32"/>
                </a:cubicBezTo>
                <a:cubicBezTo>
                  <a:pt x="8" y="34"/>
                  <a:pt x="8" y="34"/>
                  <a:pt x="8" y="34"/>
                </a:cubicBezTo>
                <a:cubicBezTo>
                  <a:pt x="5" y="41"/>
                  <a:pt x="6" y="41"/>
                  <a:pt x="6" y="42"/>
                </a:cubicBezTo>
                <a:cubicBezTo>
                  <a:pt x="10" y="46"/>
                  <a:pt x="10" y="46"/>
                  <a:pt x="10" y="46"/>
                </a:cubicBezTo>
                <a:cubicBezTo>
                  <a:pt x="10" y="46"/>
                  <a:pt x="10" y="46"/>
                  <a:pt x="10" y="46"/>
                </a:cubicBezTo>
                <a:cubicBezTo>
                  <a:pt x="11" y="46"/>
                  <a:pt x="11" y="46"/>
                  <a:pt x="11" y="46"/>
                </a:cubicBezTo>
                <a:cubicBezTo>
                  <a:pt x="11" y="46"/>
                  <a:pt x="12" y="46"/>
                  <a:pt x="18" y="43"/>
                </a:cubicBezTo>
                <a:cubicBezTo>
                  <a:pt x="20" y="44"/>
                  <a:pt x="20" y="44"/>
                  <a:pt x="20" y="44"/>
                </a:cubicBezTo>
                <a:cubicBezTo>
                  <a:pt x="23" y="51"/>
                  <a:pt x="23" y="51"/>
                  <a:pt x="24" y="51"/>
                </a:cubicBezTo>
                <a:cubicBezTo>
                  <a:pt x="29" y="51"/>
                  <a:pt x="29" y="51"/>
                  <a:pt x="29" y="51"/>
                </a:cubicBezTo>
                <a:cubicBezTo>
                  <a:pt x="30" y="51"/>
                  <a:pt x="31" y="51"/>
                  <a:pt x="33" y="44"/>
                </a:cubicBezTo>
                <a:cubicBezTo>
                  <a:pt x="35" y="43"/>
                  <a:pt x="35" y="43"/>
                  <a:pt x="35" y="43"/>
                </a:cubicBezTo>
                <a:cubicBezTo>
                  <a:pt x="39" y="45"/>
                  <a:pt x="42" y="46"/>
                  <a:pt x="42" y="46"/>
                </a:cubicBezTo>
                <a:cubicBezTo>
                  <a:pt x="43" y="46"/>
                  <a:pt x="43" y="46"/>
                  <a:pt x="43" y="46"/>
                </a:cubicBezTo>
                <a:cubicBezTo>
                  <a:pt x="47" y="42"/>
                  <a:pt x="47" y="42"/>
                  <a:pt x="47" y="42"/>
                </a:cubicBezTo>
                <a:cubicBezTo>
                  <a:pt x="48" y="41"/>
                  <a:pt x="48" y="41"/>
                  <a:pt x="45" y="34"/>
                </a:cubicBezTo>
                <a:cubicBezTo>
                  <a:pt x="46" y="32"/>
                  <a:pt x="46" y="32"/>
                  <a:pt x="46" y="32"/>
                </a:cubicBezTo>
                <a:cubicBezTo>
                  <a:pt x="53" y="29"/>
                  <a:pt x="53" y="29"/>
                  <a:pt x="53" y="28"/>
                </a:cubicBezTo>
                <a:cubicBezTo>
                  <a:pt x="53" y="23"/>
                  <a:pt x="53" y="23"/>
                  <a:pt x="53" y="23"/>
                </a:cubicBezTo>
                <a:cubicBezTo>
                  <a:pt x="53" y="22"/>
                  <a:pt x="53" y="22"/>
                  <a:pt x="46" y="19"/>
                </a:cubicBezTo>
                <a:close/>
                <a:moveTo>
                  <a:pt x="27" y="34"/>
                </a:moveTo>
                <a:cubicBezTo>
                  <a:pt x="21" y="34"/>
                  <a:pt x="17" y="30"/>
                  <a:pt x="17" y="25"/>
                </a:cubicBezTo>
                <a:cubicBezTo>
                  <a:pt x="17" y="21"/>
                  <a:pt x="21" y="17"/>
                  <a:pt x="27" y="17"/>
                </a:cubicBezTo>
                <a:cubicBezTo>
                  <a:pt x="32" y="17"/>
                  <a:pt x="36" y="21"/>
                  <a:pt x="36" y="25"/>
                </a:cubicBezTo>
                <a:cubicBezTo>
                  <a:pt x="36" y="30"/>
                  <a:pt x="32" y="34"/>
                  <a:pt x="27" y="34"/>
                </a:cubicBezTo>
                <a:close/>
                <a:moveTo>
                  <a:pt x="27" y="34"/>
                </a:moveTo>
                <a:cubicBezTo>
                  <a:pt x="27" y="34"/>
                  <a:pt x="27" y="34"/>
                  <a:pt x="27" y="34"/>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20" name="Freeform 19">
            <a:extLst>
              <a:ext uri="{FF2B5EF4-FFF2-40B4-BE49-F238E27FC236}">
                <a16:creationId xmlns:a16="http://schemas.microsoft.com/office/drawing/2014/main" id="{13C44BA3-C02F-8D45-B2D4-832DEFB658D0}"/>
              </a:ext>
            </a:extLst>
          </p:cNvPr>
          <p:cNvSpPr>
            <a:spLocks noEditPoints="1"/>
          </p:cNvSpPr>
          <p:nvPr userDrawn="1"/>
        </p:nvSpPr>
        <p:spPr bwMode="auto">
          <a:xfrm>
            <a:off x="6220052" y="3236824"/>
            <a:ext cx="134285" cy="128957"/>
          </a:xfrm>
          <a:custGeom>
            <a:avLst/>
            <a:gdLst>
              <a:gd name="T0" fmla="*/ 45 w 53"/>
              <a:gd name="T1" fmla="*/ 19 h 51"/>
              <a:gd name="T2" fmla="*/ 44 w 53"/>
              <a:gd name="T3" fmla="*/ 17 h 51"/>
              <a:gd name="T4" fmla="*/ 47 w 53"/>
              <a:gd name="T5" fmla="*/ 9 h 51"/>
              <a:gd name="T6" fmla="*/ 43 w 53"/>
              <a:gd name="T7" fmla="*/ 6 h 51"/>
              <a:gd name="T8" fmla="*/ 42 w 53"/>
              <a:gd name="T9" fmla="*/ 5 h 51"/>
              <a:gd name="T10" fmla="*/ 42 w 53"/>
              <a:gd name="T11" fmla="*/ 5 h 51"/>
              <a:gd name="T12" fmla="*/ 35 w 53"/>
              <a:gd name="T13" fmla="*/ 8 h 51"/>
              <a:gd name="T14" fmla="*/ 33 w 53"/>
              <a:gd name="T15" fmla="*/ 7 h 51"/>
              <a:gd name="T16" fmla="*/ 29 w 53"/>
              <a:gd name="T17" fmla="*/ 0 h 51"/>
              <a:gd name="T18" fmla="*/ 23 w 53"/>
              <a:gd name="T19" fmla="*/ 0 h 51"/>
              <a:gd name="T20" fmla="*/ 20 w 53"/>
              <a:gd name="T21" fmla="*/ 7 h 51"/>
              <a:gd name="T22" fmla="*/ 18 w 53"/>
              <a:gd name="T23" fmla="*/ 8 h 51"/>
              <a:gd name="T24" fmla="*/ 11 w 53"/>
              <a:gd name="T25" fmla="*/ 5 h 51"/>
              <a:gd name="T26" fmla="*/ 10 w 53"/>
              <a:gd name="T27" fmla="*/ 5 h 51"/>
              <a:gd name="T28" fmla="*/ 6 w 53"/>
              <a:gd name="T29" fmla="*/ 10 h 51"/>
              <a:gd name="T30" fmla="*/ 8 w 53"/>
              <a:gd name="T31" fmla="*/ 17 h 51"/>
              <a:gd name="T32" fmla="*/ 7 w 53"/>
              <a:gd name="T33" fmla="*/ 19 h 51"/>
              <a:gd name="T34" fmla="*/ 0 w 53"/>
              <a:gd name="T35" fmla="*/ 23 h 51"/>
              <a:gd name="T36" fmla="*/ 0 w 53"/>
              <a:gd name="T37" fmla="*/ 29 h 51"/>
              <a:gd name="T38" fmla="*/ 7 w 53"/>
              <a:gd name="T39" fmla="*/ 32 h 51"/>
              <a:gd name="T40" fmla="*/ 8 w 53"/>
              <a:gd name="T41" fmla="*/ 34 h 51"/>
              <a:gd name="T42" fmla="*/ 6 w 53"/>
              <a:gd name="T43" fmla="*/ 42 h 51"/>
              <a:gd name="T44" fmla="*/ 10 w 53"/>
              <a:gd name="T45" fmla="*/ 46 h 51"/>
              <a:gd name="T46" fmla="*/ 10 w 53"/>
              <a:gd name="T47" fmla="*/ 46 h 51"/>
              <a:gd name="T48" fmla="*/ 11 w 53"/>
              <a:gd name="T49" fmla="*/ 46 h 51"/>
              <a:gd name="T50" fmla="*/ 18 w 53"/>
              <a:gd name="T51" fmla="*/ 44 h 51"/>
              <a:gd name="T52" fmla="*/ 20 w 53"/>
              <a:gd name="T53" fmla="*/ 44 h 51"/>
              <a:gd name="T54" fmla="*/ 24 w 53"/>
              <a:gd name="T55" fmla="*/ 51 h 51"/>
              <a:gd name="T56" fmla="*/ 29 w 53"/>
              <a:gd name="T57" fmla="*/ 51 h 51"/>
              <a:gd name="T58" fmla="*/ 33 w 53"/>
              <a:gd name="T59" fmla="*/ 44 h 51"/>
              <a:gd name="T60" fmla="*/ 35 w 53"/>
              <a:gd name="T61" fmla="*/ 43 h 51"/>
              <a:gd name="T62" fmla="*/ 42 w 53"/>
              <a:gd name="T63" fmla="*/ 46 h 51"/>
              <a:gd name="T64" fmla="*/ 43 w 53"/>
              <a:gd name="T65" fmla="*/ 46 h 51"/>
              <a:gd name="T66" fmla="*/ 47 w 53"/>
              <a:gd name="T67" fmla="*/ 42 h 51"/>
              <a:gd name="T68" fmla="*/ 44 w 53"/>
              <a:gd name="T69" fmla="*/ 34 h 51"/>
              <a:gd name="T70" fmla="*/ 45 w 53"/>
              <a:gd name="T71" fmla="*/ 32 h 51"/>
              <a:gd name="T72" fmla="*/ 53 w 53"/>
              <a:gd name="T73" fmla="*/ 28 h 51"/>
              <a:gd name="T74" fmla="*/ 53 w 53"/>
              <a:gd name="T75" fmla="*/ 23 h 51"/>
              <a:gd name="T76" fmla="*/ 45 w 53"/>
              <a:gd name="T77" fmla="*/ 19 h 51"/>
              <a:gd name="T78" fmla="*/ 26 w 53"/>
              <a:gd name="T79" fmla="*/ 35 h 51"/>
              <a:gd name="T80" fmla="*/ 17 w 53"/>
              <a:gd name="T81" fmla="*/ 26 h 51"/>
              <a:gd name="T82" fmla="*/ 26 w 53"/>
              <a:gd name="T83" fmla="*/ 17 h 51"/>
              <a:gd name="T84" fmla="*/ 35 w 53"/>
              <a:gd name="T85" fmla="*/ 26 h 51"/>
              <a:gd name="T86" fmla="*/ 26 w 53"/>
              <a:gd name="T87" fmla="*/ 35 h 51"/>
              <a:gd name="T88" fmla="*/ 26 w 53"/>
              <a:gd name="T89" fmla="*/ 35 h 51"/>
              <a:gd name="T90" fmla="*/ 26 w 53"/>
              <a:gd name="T91" fmla="*/ 3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3" h="51">
                <a:moveTo>
                  <a:pt x="45" y="19"/>
                </a:moveTo>
                <a:cubicBezTo>
                  <a:pt x="44" y="17"/>
                  <a:pt x="44" y="17"/>
                  <a:pt x="44" y="17"/>
                </a:cubicBezTo>
                <a:cubicBezTo>
                  <a:pt x="47" y="10"/>
                  <a:pt x="47" y="10"/>
                  <a:pt x="47" y="9"/>
                </a:cubicBezTo>
                <a:cubicBezTo>
                  <a:pt x="43" y="6"/>
                  <a:pt x="43" y="6"/>
                  <a:pt x="43" y="6"/>
                </a:cubicBezTo>
                <a:cubicBezTo>
                  <a:pt x="42" y="5"/>
                  <a:pt x="42" y="5"/>
                  <a:pt x="42" y="5"/>
                </a:cubicBezTo>
                <a:cubicBezTo>
                  <a:pt x="42" y="5"/>
                  <a:pt x="42" y="5"/>
                  <a:pt x="42" y="5"/>
                </a:cubicBezTo>
                <a:cubicBezTo>
                  <a:pt x="42" y="5"/>
                  <a:pt x="41" y="5"/>
                  <a:pt x="35" y="8"/>
                </a:cubicBezTo>
                <a:cubicBezTo>
                  <a:pt x="33" y="7"/>
                  <a:pt x="33" y="7"/>
                  <a:pt x="33" y="7"/>
                </a:cubicBezTo>
                <a:cubicBezTo>
                  <a:pt x="30" y="0"/>
                  <a:pt x="30" y="0"/>
                  <a:pt x="29" y="0"/>
                </a:cubicBezTo>
                <a:cubicBezTo>
                  <a:pt x="23" y="0"/>
                  <a:pt x="23" y="0"/>
                  <a:pt x="23" y="0"/>
                </a:cubicBezTo>
                <a:cubicBezTo>
                  <a:pt x="23" y="0"/>
                  <a:pt x="22" y="0"/>
                  <a:pt x="20" y="7"/>
                </a:cubicBezTo>
                <a:cubicBezTo>
                  <a:pt x="18" y="8"/>
                  <a:pt x="18" y="8"/>
                  <a:pt x="18" y="8"/>
                </a:cubicBezTo>
                <a:cubicBezTo>
                  <a:pt x="14" y="6"/>
                  <a:pt x="11" y="5"/>
                  <a:pt x="11" y="5"/>
                </a:cubicBezTo>
                <a:cubicBezTo>
                  <a:pt x="10" y="5"/>
                  <a:pt x="10" y="5"/>
                  <a:pt x="10" y="5"/>
                </a:cubicBezTo>
                <a:cubicBezTo>
                  <a:pt x="6" y="10"/>
                  <a:pt x="6" y="10"/>
                  <a:pt x="6" y="10"/>
                </a:cubicBezTo>
                <a:cubicBezTo>
                  <a:pt x="5" y="10"/>
                  <a:pt x="5" y="10"/>
                  <a:pt x="8" y="17"/>
                </a:cubicBezTo>
                <a:cubicBezTo>
                  <a:pt x="7" y="19"/>
                  <a:pt x="7" y="19"/>
                  <a:pt x="7" y="19"/>
                </a:cubicBezTo>
                <a:cubicBezTo>
                  <a:pt x="0" y="22"/>
                  <a:pt x="0" y="22"/>
                  <a:pt x="0" y="23"/>
                </a:cubicBezTo>
                <a:cubicBezTo>
                  <a:pt x="0" y="29"/>
                  <a:pt x="0" y="29"/>
                  <a:pt x="0" y="29"/>
                </a:cubicBezTo>
                <a:cubicBezTo>
                  <a:pt x="0" y="29"/>
                  <a:pt x="0" y="30"/>
                  <a:pt x="7" y="32"/>
                </a:cubicBezTo>
                <a:cubicBezTo>
                  <a:pt x="8" y="34"/>
                  <a:pt x="8" y="34"/>
                  <a:pt x="8" y="34"/>
                </a:cubicBezTo>
                <a:cubicBezTo>
                  <a:pt x="5" y="41"/>
                  <a:pt x="5" y="41"/>
                  <a:pt x="6" y="42"/>
                </a:cubicBezTo>
                <a:cubicBezTo>
                  <a:pt x="10" y="46"/>
                  <a:pt x="10" y="46"/>
                  <a:pt x="10" y="46"/>
                </a:cubicBezTo>
                <a:cubicBezTo>
                  <a:pt x="10" y="46"/>
                  <a:pt x="10" y="46"/>
                  <a:pt x="10" y="46"/>
                </a:cubicBezTo>
                <a:cubicBezTo>
                  <a:pt x="11" y="46"/>
                  <a:pt x="11" y="46"/>
                  <a:pt x="11" y="46"/>
                </a:cubicBezTo>
                <a:cubicBezTo>
                  <a:pt x="11" y="46"/>
                  <a:pt x="12" y="46"/>
                  <a:pt x="18" y="44"/>
                </a:cubicBezTo>
                <a:cubicBezTo>
                  <a:pt x="20" y="44"/>
                  <a:pt x="20" y="44"/>
                  <a:pt x="20" y="44"/>
                </a:cubicBezTo>
                <a:cubicBezTo>
                  <a:pt x="23" y="51"/>
                  <a:pt x="23" y="51"/>
                  <a:pt x="24" y="51"/>
                </a:cubicBezTo>
                <a:cubicBezTo>
                  <a:pt x="29" y="51"/>
                  <a:pt x="29" y="51"/>
                  <a:pt x="29" y="51"/>
                </a:cubicBezTo>
                <a:cubicBezTo>
                  <a:pt x="30" y="51"/>
                  <a:pt x="30" y="51"/>
                  <a:pt x="33" y="44"/>
                </a:cubicBezTo>
                <a:cubicBezTo>
                  <a:pt x="35" y="43"/>
                  <a:pt x="35" y="43"/>
                  <a:pt x="35" y="43"/>
                </a:cubicBezTo>
                <a:cubicBezTo>
                  <a:pt x="39" y="45"/>
                  <a:pt x="41" y="46"/>
                  <a:pt x="42" y="46"/>
                </a:cubicBezTo>
                <a:cubicBezTo>
                  <a:pt x="43" y="46"/>
                  <a:pt x="43" y="46"/>
                  <a:pt x="43" y="46"/>
                </a:cubicBezTo>
                <a:cubicBezTo>
                  <a:pt x="47" y="42"/>
                  <a:pt x="47" y="42"/>
                  <a:pt x="47" y="42"/>
                </a:cubicBezTo>
                <a:cubicBezTo>
                  <a:pt x="47" y="41"/>
                  <a:pt x="48" y="41"/>
                  <a:pt x="44" y="34"/>
                </a:cubicBezTo>
                <a:cubicBezTo>
                  <a:pt x="45" y="32"/>
                  <a:pt x="45" y="32"/>
                  <a:pt x="45" y="32"/>
                </a:cubicBezTo>
                <a:cubicBezTo>
                  <a:pt x="53" y="29"/>
                  <a:pt x="53" y="29"/>
                  <a:pt x="53" y="28"/>
                </a:cubicBezTo>
                <a:cubicBezTo>
                  <a:pt x="53" y="23"/>
                  <a:pt x="53" y="23"/>
                  <a:pt x="53" y="23"/>
                </a:cubicBezTo>
                <a:cubicBezTo>
                  <a:pt x="53" y="22"/>
                  <a:pt x="53" y="22"/>
                  <a:pt x="45" y="19"/>
                </a:cubicBezTo>
                <a:close/>
                <a:moveTo>
                  <a:pt x="26" y="35"/>
                </a:moveTo>
                <a:cubicBezTo>
                  <a:pt x="21" y="35"/>
                  <a:pt x="17" y="31"/>
                  <a:pt x="17" y="26"/>
                </a:cubicBezTo>
                <a:cubicBezTo>
                  <a:pt x="17" y="21"/>
                  <a:pt x="21" y="17"/>
                  <a:pt x="26" y="17"/>
                </a:cubicBezTo>
                <a:cubicBezTo>
                  <a:pt x="31" y="17"/>
                  <a:pt x="35" y="21"/>
                  <a:pt x="35" y="26"/>
                </a:cubicBezTo>
                <a:cubicBezTo>
                  <a:pt x="35" y="31"/>
                  <a:pt x="31" y="35"/>
                  <a:pt x="26" y="35"/>
                </a:cubicBezTo>
                <a:close/>
                <a:moveTo>
                  <a:pt x="26" y="35"/>
                </a:moveTo>
                <a:cubicBezTo>
                  <a:pt x="26" y="35"/>
                  <a:pt x="26" y="35"/>
                  <a:pt x="26" y="35"/>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21" name="Freeform 20">
            <a:extLst>
              <a:ext uri="{FF2B5EF4-FFF2-40B4-BE49-F238E27FC236}">
                <a16:creationId xmlns:a16="http://schemas.microsoft.com/office/drawing/2014/main" id="{85A8E598-1AE3-6E41-A8D6-37AE4E1EF855}"/>
              </a:ext>
            </a:extLst>
          </p:cNvPr>
          <p:cNvSpPr>
            <a:spLocks noEditPoints="1"/>
          </p:cNvSpPr>
          <p:nvPr userDrawn="1"/>
        </p:nvSpPr>
        <p:spPr bwMode="auto">
          <a:xfrm>
            <a:off x="6531251" y="3122788"/>
            <a:ext cx="131088" cy="128957"/>
          </a:xfrm>
          <a:custGeom>
            <a:avLst/>
            <a:gdLst>
              <a:gd name="T0" fmla="*/ 45 w 52"/>
              <a:gd name="T1" fmla="*/ 19 h 51"/>
              <a:gd name="T2" fmla="*/ 44 w 52"/>
              <a:gd name="T3" fmla="*/ 17 h 51"/>
              <a:gd name="T4" fmla="*/ 47 w 52"/>
              <a:gd name="T5" fmla="*/ 9 h 51"/>
              <a:gd name="T6" fmla="*/ 43 w 52"/>
              <a:gd name="T7" fmla="*/ 6 h 51"/>
              <a:gd name="T8" fmla="*/ 42 w 52"/>
              <a:gd name="T9" fmla="*/ 5 h 51"/>
              <a:gd name="T10" fmla="*/ 42 w 52"/>
              <a:gd name="T11" fmla="*/ 5 h 51"/>
              <a:gd name="T12" fmla="*/ 35 w 52"/>
              <a:gd name="T13" fmla="*/ 8 h 51"/>
              <a:gd name="T14" fmla="*/ 33 w 52"/>
              <a:gd name="T15" fmla="*/ 7 h 51"/>
              <a:gd name="T16" fmla="*/ 29 w 52"/>
              <a:gd name="T17" fmla="*/ 0 h 51"/>
              <a:gd name="T18" fmla="*/ 23 w 52"/>
              <a:gd name="T19" fmla="*/ 0 h 51"/>
              <a:gd name="T20" fmla="*/ 20 w 52"/>
              <a:gd name="T21" fmla="*/ 7 h 51"/>
              <a:gd name="T22" fmla="*/ 17 w 52"/>
              <a:gd name="T23" fmla="*/ 8 h 51"/>
              <a:gd name="T24" fmla="*/ 10 w 52"/>
              <a:gd name="T25" fmla="*/ 6 h 51"/>
              <a:gd name="T26" fmla="*/ 10 w 52"/>
              <a:gd name="T27" fmla="*/ 6 h 51"/>
              <a:gd name="T28" fmla="*/ 6 w 52"/>
              <a:gd name="T29" fmla="*/ 10 h 51"/>
              <a:gd name="T30" fmla="*/ 8 w 52"/>
              <a:gd name="T31" fmla="*/ 17 h 51"/>
              <a:gd name="T32" fmla="*/ 7 w 52"/>
              <a:gd name="T33" fmla="*/ 19 h 51"/>
              <a:gd name="T34" fmla="*/ 0 w 52"/>
              <a:gd name="T35" fmla="*/ 23 h 51"/>
              <a:gd name="T36" fmla="*/ 0 w 52"/>
              <a:gd name="T37" fmla="*/ 29 h 51"/>
              <a:gd name="T38" fmla="*/ 7 w 52"/>
              <a:gd name="T39" fmla="*/ 32 h 51"/>
              <a:gd name="T40" fmla="*/ 8 w 52"/>
              <a:gd name="T41" fmla="*/ 34 h 51"/>
              <a:gd name="T42" fmla="*/ 6 w 52"/>
              <a:gd name="T43" fmla="*/ 42 h 51"/>
              <a:gd name="T44" fmla="*/ 10 w 52"/>
              <a:gd name="T45" fmla="*/ 46 h 51"/>
              <a:gd name="T46" fmla="*/ 10 w 52"/>
              <a:gd name="T47" fmla="*/ 46 h 51"/>
              <a:gd name="T48" fmla="*/ 11 w 52"/>
              <a:gd name="T49" fmla="*/ 46 h 51"/>
              <a:gd name="T50" fmla="*/ 18 w 52"/>
              <a:gd name="T51" fmla="*/ 44 h 51"/>
              <a:gd name="T52" fmla="*/ 20 w 52"/>
              <a:gd name="T53" fmla="*/ 44 h 51"/>
              <a:gd name="T54" fmla="*/ 24 w 52"/>
              <a:gd name="T55" fmla="*/ 51 h 51"/>
              <a:gd name="T56" fmla="*/ 29 w 52"/>
              <a:gd name="T57" fmla="*/ 51 h 51"/>
              <a:gd name="T58" fmla="*/ 33 w 52"/>
              <a:gd name="T59" fmla="*/ 44 h 51"/>
              <a:gd name="T60" fmla="*/ 35 w 52"/>
              <a:gd name="T61" fmla="*/ 44 h 51"/>
              <a:gd name="T62" fmla="*/ 42 w 52"/>
              <a:gd name="T63" fmla="*/ 46 h 51"/>
              <a:gd name="T64" fmla="*/ 43 w 52"/>
              <a:gd name="T65" fmla="*/ 46 h 51"/>
              <a:gd name="T66" fmla="*/ 47 w 52"/>
              <a:gd name="T67" fmla="*/ 42 h 51"/>
              <a:gd name="T68" fmla="*/ 44 w 52"/>
              <a:gd name="T69" fmla="*/ 34 h 51"/>
              <a:gd name="T70" fmla="*/ 45 w 52"/>
              <a:gd name="T71" fmla="*/ 32 h 51"/>
              <a:gd name="T72" fmla="*/ 52 w 52"/>
              <a:gd name="T73" fmla="*/ 28 h 51"/>
              <a:gd name="T74" fmla="*/ 52 w 52"/>
              <a:gd name="T75" fmla="*/ 23 h 51"/>
              <a:gd name="T76" fmla="*/ 45 w 52"/>
              <a:gd name="T77" fmla="*/ 19 h 51"/>
              <a:gd name="T78" fmla="*/ 26 w 52"/>
              <a:gd name="T79" fmla="*/ 35 h 51"/>
              <a:gd name="T80" fmla="*/ 17 w 52"/>
              <a:gd name="T81" fmla="*/ 26 h 51"/>
              <a:gd name="T82" fmla="*/ 26 w 52"/>
              <a:gd name="T83" fmla="*/ 17 h 51"/>
              <a:gd name="T84" fmla="*/ 35 w 52"/>
              <a:gd name="T85" fmla="*/ 26 h 51"/>
              <a:gd name="T86" fmla="*/ 26 w 52"/>
              <a:gd name="T87" fmla="*/ 35 h 51"/>
              <a:gd name="T88" fmla="*/ 26 w 52"/>
              <a:gd name="T89" fmla="*/ 35 h 51"/>
              <a:gd name="T90" fmla="*/ 26 w 52"/>
              <a:gd name="T91" fmla="*/ 3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 h="51">
                <a:moveTo>
                  <a:pt x="45" y="19"/>
                </a:moveTo>
                <a:cubicBezTo>
                  <a:pt x="44" y="17"/>
                  <a:pt x="44" y="17"/>
                  <a:pt x="44" y="17"/>
                </a:cubicBezTo>
                <a:cubicBezTo>
                  <a:pt x="47" y="10"/>
                  <a:pt x="47" y="10"/>
                  <a:pt x="47" y="9"/>
                </a:cubicBezTo>
                <a:cubicBezTo>
                  <a:pt x="43" y="6"/>
                  <a:pt x="43" y="6"/>
                  <a:pt x="43" y="6"/>
                </a:cubicBezTo>
                <a:cubicBezTo>
                  <a:pt x="42" y="5"/>
                  <a:pt x="42" y="5"/>
                  <a:pt x="42" y="5"/>
                </a:cubicBezTo>
                <a:cubicBezTo>
                  <a:pt x="42" y="5"/>
                  <a:pt x="42" y="5"/>
                  <a:pt x="42" y="5"/>
                </a:cubicBezTo>
                <a:cubicBezTo>
                  <a:pt x="42" y="5"/>
                  <a:pt x="41" y="5"/>
                  <a:pt x="35" y="8"/>
                </a:cubicBezTo>
                <a:cubicBezTo>
                  <a:pt x="33" y="7"/>
                  <a:pt x="33" y="7"/>
                  <a:pt x="33" y="7"/>
                </a:cubicBezTo>
                <a:cubicBezTo>
                  <a:pt x="30" y="0"/>
                  <a:pt x="30" y="0"/>
                  <a:pt x="29" y="0"/>
                </a:cubicBezTo>
                <a:cubicBezTo>
                  <a:pt x="23" y="0"/>
                  <a:pt x="23" y="0"/>
                  <a:pt x="23" y="0"/>
                </a:cubicBezTo>
                <a:cubicBezTo>
                  <a:pt x="23" y="0"/>
                  <a:pt x="22" y="0"/>
                  <a:pt x="20" y="7"/>
                </a:cubicBezTo>
                <a:cubicBezTo>
                  <a:pt x="17" y="8"/>
                  <a:pt x="17" y="8"/>
                  <a:pt x="17" y="8"/>
                </a:cubicBezTo>
                <a:cubicBezTo>
                  <a:pt x="13" y="6"/>
                  <a:pt x="11" y="6"/>
                  <a:pt x="10" y="6"/>
                </a:cubicBezTo>
                <a:cubicBezTo>
                  <a:pt x="10" y="6"/>
                  <a:pt x="10" y="6"/>
                  <a:pt x="10" y="6"/>
                </a:cubicBezTo>
                <a:cubicBezTo>
                  <a:pt x="6" y="10"/>
                  <a:pt x="6" y="10"/>
                  <a:pt x="6" y="10"/>
                </a:cubicBezTo>
                <a:cubicBezTo>
                  <a:pt x="5" y="10"/>
                  <a:pt x="5" y="10"/>
                  <a:pt x="8" y="17"/>
                </a:cubicBezTo>
                <a:cubicBezTo>
                  <a:pt x="7" y="19"/>
                  <a:pt x="7" y="19"/>
                  <a:pt x="7" y="19"/>
                </a:cubicBezTo>
                <a:cubicBezTo>
                  <a:pt x="0" y="22"/>
                  <a:pt x="0" y="22"/>
                  <a:pt x="0" y="23"/>
                </a:cubicBezTo>
                <a:cubicBezTo>
                  <a:pt x="0" y="29"/>
                  <a:pt x="0" y="29"/>
                  <a:pt x="0" y="29"/>
                </a:cubicBezTo>
                <a:cubicBezTo>
                  <a:pt x="0" y="29"/>
                  <a:pt x="0" y="30"/>
                  <a:pt x="7" y="32"/>
                </a:cubicBezTo>
                <a:cubicBezTo>
                  <a:pt x="8" y="34"/>
                  <a:pt x="8" y="34"/>
                  <a:pt x="8" y="34"/>
                </a:cubicBezTo>
                <a:cubicBezTo>
                  <a:pt x="5" y="41"/>
                  <a:pt x="5" y="42"/>
                  <a:pt x="6" y="42"/>
                </a:cubicBezTo>
                <a:cubicBezTo>
                  <a:pt x="10" y="46"/>
                  <a:pt x="10" y="46"/>
                  <a:pt x="10" y="46"/>
                </a:cubicBezTo>
                <a:cubicBezTo>
                  <a:pt x="10" y="46"/>
                  <a:pt x="10" y="46"/>
                  <a:pt x="10" y="46"/>
                </a:cubicBezTo>
                <a:cubicBezTo>
                  <a:pt x="11" y="46"/>
                  <a:pt x="11" y="46"/>
                  <a:pt x="11" y="46"/>
                </a:cubicBezTo>
                <a:cubicBezTo>
                  <a:pt x="11" y="46"/>
                  <a:pt x="12" y="46"/>
                  <a:pt x="18" y="44"/>
                </a:cubicBezTo>
                <a:cubicBezTo>
                  <a:pt x="20" y="44"/>
                  <a:pt x="20" y="44"/>
                  <a:pt x="20" y="44"/>
                </a:cubicBezTo>
                <a:cubicBezTo>
                  <a:pt x="23" y="51"/>
                  <a:pt x="23" y="51"/>
                  <a:pt x="24" y="51"/>
                </a:cubicBezTo>
                <a:cubicBezTo>
                  <a:pt x="29" y="51"/>
                  <a:pt x="29" y="51"/>
                  <a:pt x="29" y="51"/>
                </a:cubicBezTo>
                <a:cubicBezTo>
                  <a:pt x="30" y="51"/>
                  <a:pt x="30" y="51"/>
                  <a:pt x="33" y="44"/>
                </a:cubicBezTo>
                <a:cubicBezTo>
                  <a:pt x="35" y="44"/>
                  <a:pt x="35" y="44"/>
                  <a:pt x="35" y="44"/>
                </a:cubicBezTo>
                <a:cubicBezTo>
                  <a:pt x="39" y="45"/>
                  <a:pt x="41" y="46"/>
                  <a:pt x="42" y="46"/>
                </a:cubicBezTo>
                <a:cubicBezTo>
                  <a:pt x="43" y="46"/>
                  <a:pt x="43" y="46"/>
                  <a:pt x="43" y="46"/>
                </a:cubicBezTo>
                <a:cubicBezTo>
                  <a:pt x="47" y="42"/>
                  <a:pt x="47" y="42"/>
                  <a:pt x="47" y="42"/>
                </a:cubicBezTo>
                <a:cubicBezTo>
                  <a:pt x="47" y="41"/>
                  <a:pt x="48" y="41"/>
                  <a:pt x="44" y="34"/>
                </a:cubicBezTo>
                <a:cubicBezTo>
                  <a:pt x="45" y="32"/>
                  <a:pt x="45" y="32"/>
                  <a:pt x="45" y="32"/>
                </a:cubicBezTo>
                <a:cubicBezTo>
                  <a:pt x="52" y="30"/>
                  <a:pt x="52" y="29"/>
                  <a:pt x="52" y="28"/>
                </a:cubicBezTo>
                <a:cubicBezTo>
                  <a:pt x="52" y="23"/>
                  <a:pt x="52" y="23"/>
                  <a:pt x="52" y="23"/>
                </a:cubicBezTo>
                <a:cubicBezTo>
                  <a:pt x="52" y="22"/>
                  <a:pt x="52" y="22"/>
                  <a:pt x="45" y="19"/>
                </a:cubicBezTo>
                <a:close/>
                <a:moveTo>
                  <a:pt x="26" y="35"/>
                </a:moveTo>
                <a:cubicBezTo>
                  <a:pt x="21" y="35"/>
                  <a:pt x="17" y="31"/>
                  <a:pt x="17" y="26"/>
                </a:cubicBezTo>
                <a:cubicBezTo>
                  <a:pt x="17" y="21"/>
                  <a:pt x="21" y="17"/>
                  <a:pt x="26" y="17"/>
                </a:cubicBezTo>
                <a:cubicBezTo>
                  <a:pt x="31" y="17"/>
                  <a:pt x="35" y="21"/>
                  <a:pt x="35" y="26"/>
                </a:cubicBezTo>
                <a:cubicBezTo>
                  <a:pt x="35" y="31"/>
                  <a:pt x="31" y="35"/>
                  <a:pt x="26" y="35"/>
                </a:cubicBezTo>
                <a:close/>
                <a:moveTo>
                  <a:pt x="26" y="35"/>
                </a:moveTo>
                <a:cubicBezTo>
                  <a:pt x="26" y="35"/>
                  <a:pt x="26" y="35"/>
                  <a:pt x="26" y="35"/>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22" name="Freeform 21">
            <a:extLst>
              <a:ext uri="{FF2B5EF4-FFF2-40B4-BE49-F238E27FC236}">
                <a16:creationId xmlns:a16="http://schemas.microsoft.com/office/drawing/2014/main" id="{58BC29D8-EDE3-764A-8C73-1E54F13F25DB}"/>
              </a:ext>
            </a:extLst>
          </p:cNvPr>
          <p:cNvSpPr>
            <a:spLocks noEditPoints="1"/>
          </p:cNvSpPr>
          <p:nvPr userDrawn="1"/>
        </p:nvSpPr>
        <p:spPr bwMode="auto">
          <a:xfrm>
            <a:off x="5646677" y="2860615"/>
            <a:ext cx="176915" cy="174783"/>
          </a:xfrm>
          <a:custGeom>
            <a:avLst/>
            <a:gdLst>
              <a:gd name="T0" fmla="*/ 60 w 70"/>
              <a:gd name="T1" fmla="*/ 26 h 69"/>
              <a:gd name="T2" fmla="*/ 59 w 70"/>
              <a:gd name="T3" fmla="*/ 23 h 69"/>
              <a:gd name="T4" fmla="*/ 62 w 70"/>
              <a:gd name="T5" fmla="*/ 13 h 69"/>
              <a:gd name="T6" fmla="*/ 57 w 70"/>
              <a:gd name="T7" fmla="*/ 8 h 69"/>
              <a:gd name="T8" fmla="*/ 56 w 70"/>
              <a:gd name="T9" fmla="*/ 7 h 69"/>
              <a:gd name="T10" fmla="*/ 56 w 70"/>
              <a:gd name="T11" fmla="*/ 7 h 69"/>
              <a:gd name="T12" fmla="*/ 46 w 70"/>
              <a:gd name="T13" fmla="*/ 11 h 69"/>
              <a:gd name="T14" fmla="*/ 43 w 70"/>
              <a:gd name="T15" fmla="*/ 10 h 69"/>
              <a:gd name="T16" fmla="*/ 38 w 70"/>
              <a:gd name="T17" fmla="*/ 0 h 69"/>
              <a:gd name="T18" fmla="*/ 31 w 70"/>
              <a:gd name="T19" fmla="*/ 0 h 69"/>
              <a:gd name="T20" fmla="*/ 26 w 70"/>
              <a:gd name="T21" fmla="*/ 10 h 69"/>
              <a:gd name="T22" fmla="*/ 23 w 70"/>
              <a:gd name="T23" fmla="*/ 11 h 69"/>
              <a:gd name="T24" fmla="*/ 13 w 70"/>
              <a:gd name="T25" fmla="*/ 8 h 69"/>
              <a:gd name="T26" fmla="*/ 13 w 70"/>
              <a:gd name="T27" fmla="*/ 8 h 69"/>
              <a:gd name="T28" fmla="*/ 7 w 70"/>
              <a:gd name="T29" fmla="*/ 13 h 69"/>
              <a:gd name="T30" fmla="*/ 10 w 70"/>
              <a:gd name="T31" fmla="*/ 23 h 69"/>
              <a:gd name="T32" fmla="*/ 9 w 70"/>
              <a:gd name="T33" fmla="*/ 26 h 69"/>
              <a:gd name="T34" fmla="*/ 0 w 70"/>
              <a:gd name="T35" fmla="*/ 31 h 69"/>
              <a:gd name="T36" fmla="*/ 0 w 70"/>
              <a:gd name="T37" fmla="*/ 39 h 69"/>
              <a:gd name="T38" fmla="*/ 9 w 70"/>
              <a:gd name="T39" fmla="*/ 44 h 69"/>
              <a:gd name="T40" fmla="*/ 10 w 70"/>
              <a:gd name="T41" fmla="*/ 46 h 69"/>
              <a:gd name="T42" fmla="*/ 7 w 70"/>
              <a:gd name="T43" fmla="*/ 57 h 69"/>
              <a:gd name="T44" fmla="*/ 13 w 70"/>
              <a:gd name="T45" fmla="*/ 62 h 69"/>
              <a:gd name="T46" fmla="*/ 13 w 70"/>
              <a:gd name="T47" fmla="*/ 62 h 69"/>
              <a:gd name="T48" fmla="*/ 14 w 70"/>
              <a:gd name="T49" fmla="*/ 62 h 69"/>
              <a:gd name="T50" fmla="*/ 23 w 70"/>
              <a:gd name="T51" fmla="*/ 59 h 69"/>
              <a:gd name="T52" fmla="*/ 26 w 70"/>
              <a:gd name="T53" fmla="*/ 60 h 69"/>
              <a:gd name="T54" fmla="*/ 31 w 70"/>
              <a:gd name="T55" fmla="*/ 69 h 69"/>
              <a:gd name="T56" fmla="*/ 39 w 70"/>
              <a:gd name="T57" fmla="*/ 69 h 69"/>
              <a:gd name="T58" fmla="*/ 44 w 70"/>
              <a:gd name="T59" fmla="*/ 60 h 69"/>
              <a:gd name="T60" fmla="*/ 46 w 70"/>
              <a:gd name="T61" fmla="*/ 59 h 69"/>
              <a:gd name="T62" fmla="*/ 56 w 70"/>
              <a:gd name="T63" fmla="*/ 62 h 69"/>
              <a:gd name="T64" fmla="*/ 57 w 70"/>
              <a:gd name="T65" fmla="*/ 62 h 69"/>
              <a:gd name="T66" fmla="*/ 62 w 70"/>
              <a:gd name="T67" fmla="*/ 56 h 69"/>
              <a:gd name="T68" fmla="*/ 59 w 70"/>
              <a:gd name="T69" fmla="*/ 46 h 69"/>
              <a:gd name="T70" fmla="*/ 60 w 70"/>
              <a:gd name="T71" fmla="*/ 43 h 69"/>
              <a:gd name="T72" fmla="*/ 70 w 70"/>
              <a:gd name="T73" fmla="*/ 38 h 69"/>
              <a:gd name="T74" fmla="*/ 70 w 70"/>
              <a:gd name="T75" fmla="*/ 31 h 69"/>
              <a:gd name="T76" fmla="*/ 60 w 70"/>
              <a:gd name="T77" fmla="*/ 26 h 69"/>
              <a:gd name="T78" fmla="*/ 35 w 70"/>
              <a:gd name="T79" fmla="*/ 47 h 69"/>
              <a:gd name="T80" fmla="*/ 22 w 70"/>
              <a:gd name="T81" fmla="*/ 35 h 69"/>
              <a:gd name="T82" fmla="*/ 35 w 70"/>
              <a:gd name="T83" fmla="*/ 23 h 69"/>
              <a:gd name="T84" fmla="*/ 47 w 70"/>
              <a:gd name="T85" fmla="*/ 35 h 69"/>
              <a:gd name="T86" fmla="*/ 35 w 70"/>
              <a:gd name="T87" fmla="*/ 47 h 69"/>
              <a:gd name="T88" fmla="*/ 35 w 70"/>
              <a:gd name="T89" fmla="*/ 47 h 69"/>
              <a:gd name="T90" fmla="*/ 35 w 70"/>
              <a:gd name="T91" fmla="*/ 4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9">
                <a:moveTo>
                  <a:pt x="60" y="26"/>
                </a:moveTo>
                <a:cubicBezTo>
                  <a:pt x="59" y="23"/>
                  <a:pt x="59" y="23"/>
                  <a:pt x="59" y="23"/>
                </a:cubicBezTo>
                <a:cubicBezTo>
                  <a:pt x="63" y="14"/>
                  <a:pt x="63" y="14"/>
                  <a:pt x="62" y="13"/>
                </a:cubicBezTo>
                <a:cubicBezTo>
                  <a:pt x="57" y="8"/>
                  <a:pt x="57" y="8"/>
                  <a:pt x="57" y="8"/>
                </a:cubicBezTo>
                <a:cubicBezTo>
                  <a:pt x="56" y="7"/>
                  <a:pt x="56" y="7"/>
                  <a:pt x="56" y="7"/>
                </a:cubicBezTo>
                <a:cubicBezTo>
                  <a:pt x="56" y="7"/>
                  <a:pt x="56" y="7"/>
                  <a:pt x="56" y="7"/>
                </a:cubicBezTo>
                <a:cubicBezTo>
                  <a:pt x="55" y="7"/>
                  <a:pt x="54" y="7"/>
                  <a:pt x="46" y="11"/>
                </a:cubicBezTo>
                <a:cubicBezTo>
                  <a:pt x="43" y="10"/>
                  <a:pt x="43" y="10"/>
                  <a:pt x="43" y="10"/>
                </a:cubicBezTo>
                <a:cubicBezTo>
                  <a:pt x="40" y="0"/>
                  <a:pt x="39" y="0"/>
                  <a:pt x="38" y="0"/>
                </a:cubicBezTo>
                <a:cubicBezTo>
                  <a:pt x="31" y="0"/>
                  <a:pt x="31" y="0"/>
                  <a:pt x="31" y="0"/>
                </a:cubicBezTo>
                <a:cubicBezTo>
                  <a:pt x="30" y="0"/>
                  <a:pt x="29" y="0"/>
                  <a:pt x="26" y="10"/>
                </a:cubicBezTo>
                <a:cubicBezTo>
                  <a:pt x="23" y="11"/>
                  <a:pt x="23" y="11"/>
                  <a:pt x="23" y="11"/>
                </a:cubicBezTo>
                <a:cubicBezTo>
                  <a:pt x="17" y="9"/>
                  <a:pt x="14" y="8"/>
                  <a:pt x="13" y="8"/>
                </a:cubicBezTo>
                <a:cubicBezTo>
                  <a:pt x="13" y="8"/>
                  <a:pt x="13" y="8"/>
                  <a:pt x="13" y="8"/>
                </a:cubicBezTo>
                <a:cubicBezTo>
                  <a:pt x="7" y="13"/>
                  <a:pt x="7" y="13"/>
                  <a:pt x="7" y="13"/>
                </a:cubicBezTo>
                <a:cubicBezTo>
                  <a:pt x="6" y="14"/>
                  <a:pt x="6" y="14"/>
                  <a:pt x="10" y="23"/>
                </a:cubicBezTo>
                <a:cubicBezTo>
                  <a:pt x="9" y="26"/>
                  <a:pt x="9" y="26"/>
                  <a:pt x="9" y="26"/>
                </a:cubicBezTo>
                <a:cubicBezTo>
                  <a:pt x="0" y="30"/>
                  <a:pt x="0" y="30"/>
                  <a:pt x="0" y="31"/>
                </a:cubicBezTo>
                <a:cubicBezTo>
                  <a:pt x="0" y="39"/>
                  <a:pt x="0" y="39"/>
                  <a:pt x="0" y="39"/>
                </a:cubicBezTo>
                <a:cubicBezTo>
                  <a:pt x="0" y="40"/>
                  <a:pt x="0" y="40"/>
                  <a:pt x="9" y="44"/>
                </a:cubicBezTo>
                <a:cubicBezTo>
                  <a:pt x="10" y="46"/>
                  <a:pt x="10" y="46"/>
                  <a:pt x="10" y="46"/>
                </a:cubicBezTo>
                <a:cubicBezTo>
                  <a:pt x="6" y="56"/>
                  <a:pt x="7" y="56"/>
                  <a:pt x="7" y="57"/>
                </a:cubicBezTo>
                <a:cubicBezTo>
                  <a:pt x="13" y="62"/>
                  <a:pt x="13" y="62"/>
                  <a:pt x="13" y="62"/>
                </a:cubicBezTo>
                <a:cubicBezTo>
                  <a:pt x="13" y="62"/>
                  <a:pt x="13" y="62"/>
                  <a:pt x="13" y="62"/>
                </a:cubicBezTo>
                <a:cubicBezTo>
                  <a:pt x="14" y="62"/>
                  <a:pt x="14" y="62"/>
                  <a:pt x="14" y="62"/>
                </a:cubicBezTo>
                <a:cubicBezTo>
                  <a:pt x="14" y="62"/>
                  <a:pt x="15" y="62"/>
                  <a:pt x="23" y="59"/>
                </a:cubicBezTo>
                <a:cubicBezTo>
                  <a:pt x="26" y="60"/>
                  <a:pt x="26" y="60"/>
                  <a:pt x="26" y="60"/>
                </a:cubicBezTo>
                <a:cubicBezTo>
                  <a:pt x="30" y="69"/>
                  <a:pt x="30" y="69"/>
                  <a:pt x="31" y="69"/>
                </a:cubicBezTo>
                <a:cubicBezTo>
                  <a:pt x="39" y="69"/>
                  <a:pt x="39" y="69"/>
                  <a:pt x="39" y="69"/>
                </a:cubicBezTo>
                <a:cubicBezTo>
                  <a:pt x="40" y="69"/>
                  <a:pt x="40" y="69"/>
                  <a:pt x="44" y="60"/>
                </a:cubicBezTo>
                <a:cubicBezTo>
                  <a:pt x="46" y="59"/>
                  <a:pt x="46" y="59"/>
                  <a:pt x="46" y="59"/>
                </a:cubicBezTo>
                <a:cubicBezTo>
                  <a:pt x="52" y="61"/>
                  <a:pt x="55" y="62"/>
                  <a:pt x="56" y="62"/>
                </a:cubicBezTo>
                <a:cubicBezTo>
                  <a:pt x="57" y="62"/>
                  <a:pt x="57" y="62"/>
                  <a:pt x="57" y="62"/>
                </a:cubicBezTo>
                <a:cubicBezTo>
                  <a:pt x="62" y="56"/>
                  <a:pt x="62" y="56"/>
                  <a:pt x="62" y="56"/>
                </a:cubicBezTo>
                <a:cubicBezTo>
                  <a:pt x="63" y="56"/>
                  <a:pt x="63" y="55"/>
                  <a:pt x="59" y="46"/>
                </a:cubicBezTo>
                <a:cubicBezTo>
                  <a:pt x="60" y="43"/>
                  <a:pt x="60" y="43"/>
                  <a:pt x="60" y="43"/>
                </a:cubicBezTo>
                <a:cubicBezTo>
                  <a:pt x="70" y="40"/>
                  <a:pt x="70" y="39"/>
                  <a:pt x="70" y="38"/>
                </a:cubicBezTo>
                <a:cubicBezTo>
                  <a:pt x="70" y="31"/>
                  <a:pt x="70" y="31"/>
                  <a:pt x="70" y="31"/>
                </a:cubicBezTo>
                <a:cubicBezTo>
                  <a:pt x="70" y="30"/>
                  <a:pt x="70" y="29"/>
                  <a:pt x="60" y="26"/>
                </a:cubicBezTo>
                <a:close/>
                <a:moveTo>
                  <a:pt x="35" y="47"/>
                </a:moveTo>
                <a:cubicBezTo>
                  <a:pt x="28" y="47"/>
                  <a:pt x="22" y="41"/>
                  <a:pt x="22" y="35"/>
                </a:cubicBezTo>
                <a:cubicBezTo>
                  <a:pt x="22" y="28"/>
                  <a:pt x="28" y="23"/>
                  <a:pt x="35" y="23"/>
                </a:cubicBezTo>
                <a:cubicBezTo>
                  <a:pt x="41" y="23"/>
                  <a:pt x="47" y="28"/>
                  <a:pt x="47" y="35"/>
                </a:cubicBezTo>
                <a:cubicBezTo>
                  <a:pt x="47" y="41"/>
                  <a:pt x="41" y="47"/>
                  <a:pt x="35" y="47"/>
                </a:cubicBezTo>
                <a:close/>
                <a:moveTo>
                  <a:pt x="35" y="47"/>
                </a:moveTo>
                <a:cubicBezTo>
                  <a:pt x="35" y="47"/>
                  <a:pt x="35" y="47"/>
                  <a:pt x="35" y="47"/>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23" name="Freeform 22">
            <a:extLst>
              <a:ext uri="{FF2B5EF4-FFF2-40B4-BE49-F238E27FC236}">
                <a16:creationId xmlns:a16="http://schemas.microsoft.com/office/drawing/2014/main" id="{8D3F34BC-0B71-D447-9028-271822844C22}"/>
              </a:ext>
            </a:extLst>
          </p:cNvPr>
          <p:cNvSpPr>
            <a:spLocks noEditPoints="1"/>
          </p:cNvSpPr>
          <p:nvPr userDrawn="1"/>
        </p:nvSpPr>
        <p:spPr bwMode="auto">
          <a:xfrm>
            <a:off x="5974929" y="3188865"/>
            <a:ext cx="176915" cy="173718"/>
          </a:xfrm>
          <a:custGeom>
            <a:avLst/>
            <a:gdLst>
              <a:gd name="T0" fmla="*/ 61 w 70"/>
              <a:gd name="T1" fmla="*/ 25 h 69"/>
              <a:gd name="T2" fmla="*/ 59 w 70"/>
              <a:gd name="T3" fmla="*/ 23 h 69"/>
              <a:gd name="T4" fmla="*/ 62 w 70"/>
              <a:gd name="T5" fmla="*/ 12 h 69"/>
              <a:gd name="T6" fmla="*/ 57 w 70"/>
              <a:gd name="T7" fmla="*/ 7 h 69"/>
              <a:gd name="T8" fmla="*/ 57 w 70"/>
              <a:gd name="T9" fmla="*/ 7 h 69"/>
              <a:gd name="T10" fmla="*/ 56 w 70"/>
              <a:gd name="T11" fmla="*/ 7 h 69"/>
              <a:gd name="T12" fmla="*/ 47 w 70"/>
              <a:gd name="T13" fmla="*/ 10 h 69"/>
              <a:gd name="T14" fmla="*/ 44 w 70"/>
              <a:gd name="T15" fmla="*/ 9 h 69"/>
              <a:gd name="T16" fmla="*/ 39 w 70"/>
              <a:gd name="T17" fmla="*/ 0 h 69"/>
              <a:gd name="T18" fmla="*/ 31 w 70"/>
              <a:gd name="T19" fmla="*/ 0 h 69"/>
              <a:gd name="T20" fmla="*/ 26 w 70"/>
              <a:gd name="T21" fmla="*/ 9 h 69"/>
              <a:gd name="T22" fmla="*/ 23 w 70"/>
              <a:gd name="T23" fmla="*/ 10 h 69"/>
              <a:gd name="T24" fmla="*/ 14 w 70"/>
              <a:gd name="T25" fmla="*/ 7 h 69"/>
              <a:gd name="T26" fmla="*/ 13 w 70"/>
              <a:gd name="T27" fmla="*/ 7 h 69"/>
              <a:gd name="T28" fmla="*/ 8 w 70"/>
              <a:gd name="T29" fmla="*/ 13 h 69"/>
              <a:gd name="T30" fmla="*/ 11 w 70"/>
              <a:gd name="T31" fmla="*/ 23 h 69"/>
              <a:gd name="T32" fmla="*/ 10 w 70"/>
              <a:gd name="T33" fmla="*/ 26 h 69"/>
              <a:gd name="T34" fmla="*/ 0 w 70"/>
              <a:gd name="T35" fmla="*/ 31 h 69"/>
              <a:gd name="T36" fmla="*/ 0 w 70"/>
              <a:gd name="T37" fmla="*/ 38 h 69"/>
              <a:gd name="T38" fmla="*/ 10 w 70"/>
              <a:gd name="T39" fmla="*/ 43 h 69"/>
              <a:gd name="T40" fmla="*/ 11 w 70"/>
              <a:gd name="T41" fmla="*/ 46 h 69"/>
              <a:gd name="T42" fmla="*/ 8 w 70"/>
              <a:gd name="T43" fmla="*/ 56 h 69"/>
              <a:gd name="T44" fmla="*/ 13 w 70"/>
              <a:gd name="T45" fmla="*/ 61 h 69"/>
              <a:gd name="T46" fmla="*/ 13 w 70"/>
              <a:gd name="T47" fmla="*/ 62 h 69"/>
              <a:gd name="T48" fmla="*/ 14 w 70"/>
              <a:gd name="T49" fmla="*/ 62 h 69"/>
              <a:gd name="T50" fmla="*/ 23 w 70"/>
              <a:gd name="T51" fmla="*/ 58 h 69"/>
              <a:gd name="T52" fmla="*/ 26 w 70"/>
              <a:gd name="T53" fmla="*/ 59 h 69"/>
              <a:gd name="T54" fmla="*/ 31 w 70"/>
              <a:gd name="T55" fmla="*/ 69 h 69"/>
              <a:gd name="T56" fmla="*/ 39 w 70"/>
              <a:gd name="T57" fmla="*/ 69 h 69"/>
              <a:gd name="T58" fmla="*/ 44 w 70"/>
              <a:gd name="T59" fmla="*/ 59 h 69"/>
              <a:gd name="T60" fmla="*/ 47 w 70"/>
              <a:gd name="T61" fmla="*/ 58 h 69"/>
              <a:gd name="T62" fmla="*/ 56 w 70"/>
              <a:gd name="T63" fmla="*/ 61 h 69"/>
              <a:gd name="T64" fmla="*/ 57 w 70"/>
              <a:gd name="T65" fmla="*/ 61 h 69"/>
              <a:gd name="T66" fmla="*/ 63 w 70"/>
              <a:gd name="T67" fmla="*/ 56 h 69"/>
              <a:gd name="T68" fmla="*/ 59 w 70"/>
              <a:gd name="T69" fmla="*/ 46 h 69"/>
              <a:gd name="T70" fmla="*/ 61 w 70"/>
              <a:gd name="T71" fmla="*/ 43 h 69"/>
              <a:gd name="T72" fmla="*/ 70 w 70"/>
              <a:gd name="T73" fmla="*/ 38 h 69"/>
              <a:gd name="T74" fmla="*/ 70 w 70"/>
              <a:gd name="T75" fmla="*/ 30 h 69"/>
              <a:gd name="T76" fmla="*/ 61 w 70"/>
              <a:gd name="T77" fmla="*/ 25 h 69"/>
              <a:gd name="T78" fmla="*/ 35 w 70"/>
              <a:gd name="T79" fmla="*/ 46 h 69"/>
              <a:gd name="T80" fmla="*/ 23 w 70"/>
              <a:gd name="T81" fmla="*/ 34 h 69"/>
              <a:gd name="T82" fmla="*/ 35 w 70"/>
              <a:gd name="T83" fmla="*/ 22 h 69"/>
              <a:gd name="T84" fmla="*/ 47 w 70"/>
              <a:gd name="T85" fmla="*/ 34 h 69"/>
              <a:gd name="T86" fmla="*/ 35 w 70"/>
              <a:gd name="T87" fmla="*/ 46 h 69"/>
              <a:gd name="T88" fmla="*/ 35 w 70"/>
              <a:gd name="T89" fmla="*/ 46 h 69"/>
              <a:gd name="T90" fmla="*/ 35 w 70"/>
              <a:gd name="T91" fmla="*/ 4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9">
                <a:moveTo>
                  <a:pt x="61" y="25"/>
                </a:moveTo>
                <a:cubicBezTo>
                  <a:pt x="59" y="23"/>
                  <a:pt x="59" y="23"/>
                  <a:pt x="59" y="23"/>
                </a:cubicBezTo>
                <a:cubicBezTo>
                  <a:pt x="63" y="13"/>
                  <a:pt x="63" y="13"/>
                  <a:pt x="62" y="12"/>
                </a:cubicBezTo>
                <a:cubicBezTo>
                  <a:pt x="57" y="7"/>
                  <a:pt x="57" y="7"/>
                  <a:pt x="57" y="7"/>
                </a:cubicBezTo>
                <a:cubicBezTo>
                  <a:pt x="57" y="7"/>
                  <a:pt x="57" y="7"/>
                  <a:pt x="57" y="7"/>
                </a:cubicBezTo>
                <a:cubicBezTo>
                  <a:pt x="56" y="7"/>
                  <a:pt x="56" y="7"/>
                  <a:pt x="56" y="7"/>
                </a:cubicBezTo>
                <a:cubicBezTo>
                  <a:pt x="56" y="7"/>
                  <a:pt x="55" y="7"/>
                  <a:pt x="47" y="10"/>
                </a:cubicBezTo>
                <a:cubicBezTo>
                  <a:pt x="44" y="9"/>
                  <a:pt x="44" y="9"/>
                  <a:pt x="44" y="9"/>
                </a:cubicBezTo>
                <a:cubicBezTo>
                  <a:pt x="40" y="0"/>
                  <a:pt x="40" y="0"/>
                  <a:pt x="39" y="0"/>
                </a:cubicBezTo>
                <a:cubicBezTo>
                  <a:pt x="31" y="0"/>
                  <a:pt x="31" y="0"/>
                  <a:pt x="31" y="0"/>
                </a:cubicBezTo>
                <a:cubicBezTo>
                  <a:pt x="30" y="0"/>
                  <a:pt x="30" y="0"/>
                  <a:pt x="26" y="9"/>
                </a:cubicBezTo>
                <a:cubicBezTo>
                  <a:pt x="23" y="10"/>
                  <a:pt x="23" y="10"/>
                  <a:pt x="23" y="10"/>
                </a:cubicBezTo>
                <a:cubicBezTo>
                  <a:pt x="18" y="8"/>
                  <a:pt x="15" y="7"/>
                  <a:pt x="14" y="7"/>
                </a:cubicBezTo>
                <a:cubicBezTo>
                  <a:pt x="13" y="7"/>
                  <a:pt x="13" y="7"/>
                  <a:pt x="13" y="7"/>
                </a:cubicBezTo>
                <a:cubicBezTo>
                  <a:pt x="8" y="13"/>
                  <a:pt x="8" y="13"/>
                  <a:pt x="8" y="13"/>
                </a:cubicBezTo>
                <a:cubicBezTo>
                  <a:pt x="7" y="13"/>
                  <a:pt x="6" y="14"/>
                  <a:pt x="11" y="23"/>
                </a:cubicBezTo>
                <a:cubicBezTo>
                  <a:pt x="10" y="26"/>
                  <a:pt x="10" y="26"/>
                  <a:pt x="10" y="26"/>
                </a:cubicBezTo>
                <a:cubicBezTo>
                  <a:pt x="0" y="29"/>
                  <a:pt x="0" y="30"/>
                  <a:pt x="0" y="31"/>
                </a:cubicBezTo>
                <a:cubicBezTo>
                  <a:pt x="0" y="38"/>
                  <a:pt x="0" y="38"/>
                  <a:pt x="0" y="38"/>
                </a:cubicBezTo>
                <a:cubicBezTo>
                  <a:pt x="0" y="39"/>
                  <a:pt x="0" y="40"/>
                  <a:pt x="10" y="43"/>
                </a:cubicBezTo>
                <a:cubicBezTo>
                  <a:pt x="11" y="46"/>
                  <a:pt x="11" y="46"/>
                  <a:pt x="11" y="46"/>
                </a:cubicBezTo>
                <a:cubicBezTo>
                  <a:pt x="7" y="55"/>
                  <a:pt x="7" y="55"/>
                  <a:pt x="8" y="56"/>
                </a:cubicBezTo>
                <a:cubicBezTo>
                  <a:pt x="13" y="61"/>
                  <a:pt x="13" y="61"/>
                  <a:pt x="13" y="61"/>
                </a:cubicBezTo>
                <a:cubicBezTo>
                  <a:pt x="13" y="62"/>
                  <a:pt x="13" y="62"/>
                  <a:pt x="13" y="62"/>
                </a:cubicBezTo>
                <a:cubicBezTo>
                  <a:pt x="14" y="62"/>
                  <a:pt x="14" y="62"/>
                  <a:pt x="14" y="62"/>
                </a:cubicBezTo>
                <a:cubicBezTo>
                  <a:pt x="14" y="62"/>
                  <a:pt x="15" y="62"/>
                  <a:pt x="23" y="58"/>
                </a:cubicBezTo>
                <a:cubicBezTo>
                  <a:pt x="26" y="59"/>
                  <a:pt x="26" y="59"/>
                  <a:pt x="26" y="59"/>
                </a:cubicBezTo>
                <a:cubicBezTo>
                  <a:pt x="30" y="69"/>
                  <a:pt x="30" y="69"/>
                  <a:pt x="31" y="69"/>
                </a:cubicBezTo>
                <a:cubicBezTo>
                  <a:pt x="39" y="69"/>
                  <a:pt x="39" y="69"/>
                  <a:pt x="39" y="69"/>
                </a:cubicBezTo>
                <a:cubicBezTo>
                  <a:pt x="40" y="69"/>
                  <a:pt x="40" y="69"/>
                  <a:pt x="44" y="59"/>
                </a:cubicBezTo>
                <a:cubicBezTo>
                  <a:pt x="47" y="58"/>
                  <a:pt x="47" y="58"/>
                  <a:pt x="47" y="58"/>
                </a:cubicBezTo>
                <a:cubicBezTo>
                  <a:pt x="52" y="60"/>
                  <a:pt x="55" y="61"/>
                  <a:pt x="56" y="61"/>
                </a:cubicBezTo>
                <a:cubicBezTo>
                  <a:pt x="57" y="61"/>
                  <a:pt x="57" y="61"/>
                  <a:pt x="57" y="61"/>
                </a:cubicBezTo>
                <a:cubicBezTo>
                  <a:pt x="63" y="56"/>
                  <a:pt x="63" y="56"/>
                  <a:pt x="63" y="56"/>
                </a:cubicBezTo>
                <a:cubicBezTo>
                  <a:pt x="63" y="55"/>
                  <a:pt x="64" y="55"/>
                  <a:pt x="59" y="46"/>
                </a:cubicBezTo>
                <a:cubicBezTo>
                  <a:pt x="61" y="43"/>
                  <a:pt x="61" y="43"/>
                  <a:pt x="61" y="43"/>
                </a:cubicBezTo>
                <a:cubicBezTo>
                  <a:pt x="70" y="39"/>
                  <a:pt x="70" y="39"/>
                  <a:pt x="70" y="38"/>
                </a:cubicBezTo>
                <a:cubicBezTo>
                  <a:pt x="70" y="30"/>
                  <a:pt x="70" y="30"/>
                  <a:pt x="70" y="30"/>
                </a:cubicBezTo>
                <a:cubicBezTo>
                  <a:pt x="70" y="29"/>
                  <a:pt x="70" y="29"/>
                  <a:pt x="61" y="25"/>
                </a:cubicBezTo>
                <a:close/>
                <a:moveTo>
                  <a:pt x="35" y="46"/>
                </a:moveTo>
                <a:cubicBezTo>
                  <a:pt x="28" y="46"/>
                  <a:pt x="23" y="41"/>
                  <a:pt x="23" y="34"/>
                </a:cubicBezTo>
                <a:cubicBezTo>
                  <a:pt x="23" y="28"/>
                  <a:pt x="28" y="22"/>
                  <a:pt x="35" y="22"/>
                </a:cubicBezTo>
                <a:cubicBezTo>
                  <a:pt x="42" y="22"/>
                  <a:pt x="47" y="28"/>
                  <a:pt x="47" y="34"/>
                </a:cubicBezTo>
                <a:cubicBezTo>
                  <a:pt x="47" y="41"/>
                  <a:pt x="42" y="46"/>
                  <a:pt x="35" y="46"/>
                </a:cubicBezTo>
                <a:close/>
                <a:moveTo>
                  <a:pt x="35" y="46"/>
                </a:moveTo>
                <a:cubicBezTo>
                  <a:pt x="35" y="46"/>
                  <a:pt x="35" y="46"/>
                  <a:pt x="35" y="46"/>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24" name="Freeform 23">
            <a:extLst>
              <a:ext uri="{FF2B5EF4-FFF2-40B4-BE49-F238E27FC236}">
                <a16:creationId xmlns:a16="http://schemas.microsoft.com/office/drawing/2014/main" id="{957E5BE1-2EA2-414F-BF8D-16B3E7DF0635}"/>
              </a:ext>
            </a:extLst>
          </p:cNvPr>
          <p:cNvSpPr>
            <a:spLocks noEditPoints="1"/>
          </p:cNvSpPr>
          <p:nvPr userDrawn="1"/>
        </p:nvSpPr>
        <p:spPr bwMode="auto">
          <a:xfrm>
            <a:off x="5793752" y="3797410"/>
            <a:ext cx="175849" cy="173718"/>
          </a:xfrm>
          <a:custGeom>
            <a:avLst/>
            <a:gdLst>
              <a:gd name="T0" fmla="*/ 61 w 70"/>
              <a:gd name="T1" fmla="*/ 25 h 69"/>
              <a:gd name="T2" fmla="*/ 59 w 70"/>
              <a:gd name="T3" fmla="*/ 23 h 69"/>
              <a:gd name="T4" fmla="*/ 62 w 70"/>
              <a:gd name="T5" fmla="*/ 12 h 69"/>
              <a:gd name="T6" fmla="*/ 57 w 70"/>
              <a:gd name="T7" fmla="*/ 7 h 69"/>
              <a:gd name="T8" fmla="*/ 57 w 70"/>
              <a:gd name="T9" fmla="*/ 7 h 69"/>
              <a:gd name="T10" fmla="*/ 56 w 70"/>
              <a:gd name="T11" fmla="*/ 7 h 69"/>
              <a:gd name="T12" fmla="*/ 47 w 70"/>
              <a:gd name="T13" fmla="*/ 10 h 69"/>
              <a:gd name="T14" fmla="*/ 44 w 70"/>
              <a:gd name="T15" fmla="*/ 9 h 69"/>
              <a:gd name="T16" fmla="*/ 39 w 70"/>
              <a:gd name="T17" fmla="*/ 0 h 69"/>
              <a:gd name="T18" fmla="*/ 31 w 70"/>
              <a:gd name="T19" fmla="*/ 0 h 69"/>
              <a:gd name="T20" fmla="*/ 26 w 70"/>
              <a:gd name="T21" fmla="*/ 9 h 69"/>
              <a:gd name="T22" fmla="*/ 23 w 70"/>
              <a:gd name="T23" fmla="*/ 10 h 69"/>
              <a:gd name="T24" fmla="*/ 14 w 70"/>
              <a:gd name="T25" fmla="*/ 7 h 69"/>
              <a:gd name="T26" fmla="*/ 13 w 70"/>
              <a:gd name="T27" fmla="*/ 7 h 69"/>
              <a:gd name="T28" fmla="*/ 8 w 70"/>
              <a:gd name="T29" fmla="*/ 12 h 69"/>
              <a:gd name="T30" fmla="*/ 11 w 70"/>
              <a:gd name="T31" fmla="*/ 23 h 69"/>
              <a:gd name="T32" fmla="*/ 10 w 70"/>
              <a:gd name="T33" fmla="*/ 25 h 69"/>
              <a:gd name="T34" fmla="*/ 0 w 70"/>
              <a:gd name="T35" fmla="*/ 31 h 69"/>
              <a:gd name="T36" fmla="*/ 0 w 70"/>
              <a:gd name="T37" fmla="*/ 38 h 69"/>
              <a:gd name="T38" fmla="*/ 10 w 70"/>
              <a:gd name="T39" fmla="*/ 43 h 69"/>
              <a:gd name="T40" fmla="*/ 11 w 70"/>
              <a:gd name="T41" fmla="*/ 46 h 69"/>
              <a:gd name="T42" fmla="*/ 8 w 70"/>
              <a:gd name="T43" fmla="*/ 56 h 69"/>
              <a:gd name="T44" fmla="*/ 13 w 70"/>
              <a:gd name="T45" fmla="*/ 61 h 69"/>
              <a:gd name="T46" fmla="*/ 13 w 70"/>
              <a:gd name="T47" fmla="*/ 62 h 69"/>
              <a:gd name="T48" fmla="*/ 14 w 70"/>
              <a:gd name="T49" fmla="*/ 62 h 69"/>
              <a:gd name="T50" fmla="*/ 23 w 70"/>
              <a:gd name="T51" fmla="*/ 58 h 69"/>
              <a:gd name="T52" fmla="*/ 26 w 70"/>
              <a:gd name="T53" fmla="*/ 59 h 69"/>
              <a:gd name="T54" fmla="*/ 32 w 70"/>
              <a:gd name="T55" fmla="*/ 69 h 69"/>
              <a:gd name="T56" fmla="*/ 39 w 70"/>
              <a:gd name="T57" fmla="*/ 69 h 69"/>
              <a:gd name="T58" fmla="*/ 44 w 70"/>
              <a:gd name="T59" fmla="*/ 59 h 69"/>
              <a:gd name="T60" fmla="*/ 47 w 70"/>
              <a:gd name="T61" fmla="*/ 58 h 69"/>
              <a:gd name="T62" fmla="*/ 56 w 70"/>
              <a:gd name="T63" fmla="*/ 61 h 69"/>
              <a:gd name="T64" fmla="*/ 57 w 70"/>
              <a:gd name="T65" fmla="*/ 61 h 69"/>
              <a:gd name="T66" fmla="*/ 63 w 70"/>
              <a:gd name="T67" fmla="*/ 56 h 69"/>
              <a:gd name="T68" fmla="*/ 59 w 70"/>
              <a:gd name="T69" fmla="*/ 46 h 69"/>
              <a:gd name="T70" fmla="*/ 61 w 70"/>
              <a:gd name="T71" fmla="*/ 43 h 69"/>
              <a:gd name="T72" fmla="*/ 70 w 70"/>
              <a:gd name="T73" fmla="*/ 38 h 69"/>
              <a:gd name="T74" fmla="*/ 70 w 70"/>
              <a:gd name="T75" fmla="*/ 30 h 69"/>
              <a:gd name="T76" fmla="*/ 61 w 70"/>
              <a:gd name="T77" fmla="*/ 25 h 69"/>
              <a:gd name="T78" fmla="*/ 35 w 70"/>
              <a:gd name="T79" fmla="*/ 46 h 69"/>
              <a:gd name="T80" fmla="*/ 23 w 70"/>
              <a:gd name="T81" fmla="*/ 34 h 69"/>
              <a:gd name="T82" fmla="*/ 35 w 70"/>
              <a:gd name="T83" fmla="*/ 22 h 69"/>
              <a:gd name="T84" fmla="*/ 47 w 70"/>
              <a:gd name="T85" fmla="*/ 34 h 69"/>
              <a:gd name="T86" fmla="*/ 35 w 70"/>
              <a:gd name="T87" fmla="*/ 46 h 69"/>
              <a:gd name="T88" fmla="*/ 35 w 70"/>
              <a:gd name="T89" fmla="*/ 46 h 69"/>
              <a:gd name="T90" fmla="*/ 35 w 70"/>
              <a:gd name="T91" fmla="*/ 4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9">
                <a:moveTo>
                  <a:pt x="61" y="25"/>
                </a:moveTo>
                <a:cubicBezTo>
                  <a:pt x="59" y="23"/>
                  <a:pt x="59" y="23"/>
                  <a:pt x="59" y="23"/>
                </a:cubicBezTo>
                <a:cubicBezTo>
                  <a:pt x="63" y="13"/>
                  <a:pt x="63" y="13"/>
                  <a:pt x="62" y="12"/>
                </a:cubicBezTo>
                <a:cubicBezTo>
                  <a:pt x="57" y="7"/>
                  <a:pt x="57" y="7"/>
                  <a:pt x="57" y="7"/>
                </a:cubicBezTo>
                <a:cubicBezTo>
                  <a:pt x="57" y="7"/>
                  <a:pt x="57" y="7"/>
                  <a:pt x="57" y="7"/>
                </a:cubicBezTo>
                <a:cubicBezTo>
                  <a:pt x="56" y="7"/>
                  <a:pt x="56" y="7"/>
                  <a:pt x="56" y="7"/>
                </a:cubicBezTo>
                <a:cubicBezTo>
                  <a:pt x="56" y="7"/>
                  <a:pt x="55" y="7"/>
                  <a:pt x="47" y="10"/>
                </a:cubicBezTo>
                <a:cubicBezTo>
                  <a:pt x="44" y="9"/>
                  <a:pt x="44" y="9"/>
                  <a:pt x="44" y="9"/>
                </a:cubicBezTo>
                <a:cubicBezTo>
                  <a:pt x="40" y="0"/>
                  <a:pt x="40" y="0"/>
                  <a:pt x="39" y="0"/>
                </a:cubicBezTo>
                <a:cubicBezTo>
                  <a:pt x="31" y="0"/>
                  <a:pt x="31" y="0"/>
                  <a:pt x="31" y="0"/>
                </a:cubicBezTo>
                <a:cubicBezTo>
                  <a:pt x="30" y="0"/>
                  <a:pt x="30" y="0"/>
                  <a:pt x="26" y="9"/>
                </a:cubicBezTo>
                <a:cubicBezTo>
                  <a:pt x="23" y="10"/>
                  <a:pt x="23" y="10"/>
                  <a:pt x="23" y="10"/>
                </a:cubicBezTo>
                <a:cubicBezTo>
                  <a:pt x="18" y="8"/>
                  <a:pt x="15" y="7"/>
                  <a:pt x="14" y="7"/>
                </a:cubicBezTo>
                <a:cubicBezTo>
                  <a:pt x="13" y="7"/>
                  <a:pt x="13" y="7"/>
                  <a:pt x="13" y="7"/>
                </a:cubicBezTo>
                <a:cubicBezTo>
                  <a:pt x="8" y="12"/>
                  <a:pt x="8" y="12"/>
                  <a:pt x="8" y="12"/>
                </a:cubicBezTo>
                <a:cubicBezTo>
                  <a:pt x="7" y="13"/>
                  <a:pt x="6" y="14"/>
                  <a:pt x="11" y="23"/>
                </a:cubicBezTo>
                <a:cubicBezTo>
                  <a:pt x="10" y="25"/>
                  <a:pt x="10" y="25"/>
                  <a:pt x="10" y="25"/>
                </a:cubicBezTo>
                <a:cubicBezTo>
                  <a:pt x="0" y="29"/>
                  <a:pt x="0" y="30"/>
                  <a:pt x="0" y="31"/>
                </a:cubicBezTo>
                <a:cubicBezTo>
                  <a:pt x="0" y="38"/>
                  <a:pt x="0" y="38"/>
                  <a:pt x="0" y="38"/>
                </a:cubicBezTo>
                <a:cubicBezTo>
                  <a:pt x="0" y="39"/>
                  <a:pt x="0" y="39"/>
                  <a:pt x="10" y="43"/>
                </a:cubicBezTo>
                <a:cubicBezTo>
                  <a:pt x="11" y="46"/>
                  <a:pt x="11" y="46"/>
                  <a:pt x="11" y="46"/>
                </a:cubicBezTo>
                <a:cubicBezTo>
                  <a:pt x="7" y="55"/>
                  <a:pt x="7" y="55"/>
                  <a:pt x="8" y="56"/>
                </a:cubicBezTo>
                <a:cubicBezTo>
                  <a:pt x="13" y="61"/>
                  <a:pt x="13" y="61"/>
                  <a:pt x="13" y="61"/>
                </a:cubicBezTo>
                <a:cubicBezTo>
                  <a:pt x="13" y="62"/>
                  <a:pt x="13" y="62"/>
                  <a:pt x="13" y="62"/>
                </a:cubicBezTo>
                <a:cubicBezTo>
                  <a:pt x="14" y="62"/>
                  <a:pt x="14" y="62"/>
                  <a:pt x="14" y="62"/>
                </a:cubicBezTo>
                <a:cubicBezTo>
                  <a:pt x="14" y="62"/>
                  <a:pt x="15" y="62"/>
                  <a:pt x="23" y="58"/>
                </a:cubicBezTo>
                <a:cubicBezTo>
                  <a:pt x="26" y="59"/>
                  <a:pt x="26" y="59"/>
                  <a:pt x="26" y="59"/>
                </a:cubicBezTo>
                <a:cubicBezTo>
                  <a:pt x="30" y="69"/>
                  <a:pt x="30" y="69"/>
                  <a:pt x="32" y="69"/>
                </a:cubicBezTo>
                <a:cubicBezTo>
                  <a:pt x="39" y="69"/>
                  <a:pt x="39" y="69"/>
                  <a:pt x="39" y="69"/>
                </a:cubicBezTo>
                <a:cubicBezTo>
                  <a:pt x="40" y="69"/>
                  <a:pt x="40" y="69"/>
                  <a:pt x="44" y="59"/>
                </a:cubicBezTo>
                <a:cubicBezTo>
                  <a:pt x="47" y="58"/>
                  <a:pt x="47" y="58"/>
                  <a:pt x="47" y="58"/>
                </a:cubicBezTo>
                <a:cubicBezTo>
                  <a:pt x="52" y="60"/>
                  <a:pt x="55" y="61"/>
                  <a:pt x="56" y="61"/>
                </a:cubicBezTo>
                <a:cubicBezTo>
                  <a:pt x="57" y="61"/>
                  <a:pt x="57" y="61"/>
                  <a:pt x="57" y="61"/>
                </a:cubicBezTo>
                <a:cubicBezTo>
                  <a:pt x="63" y="56"/>
                  <a:pt x="63" y="56"/>
                  <a:pt x="63" y="56"/>
                </a:cubicBezTo>
                <a:cubicBezTo>
                  <a:pt x="63" y="55"/>
                  <a:pt x="64" y="55"/>
                  <a:pt x="59" y="46"/>
                </a:cubicBezTo>
                <a:cubicBezTo>
                  <a:pt x="61" y="43"/>
                  <a:pt x="61" y="43"/>
                  <a:pt x="61" y="43"/>
                </a:cubicBezTo>
                <a:cubicBezTo>
                  <a:pt x="70" y="39"/>
                  <a:pt x="70" y="39"/>
                  <a:pt x="70" y="38"/>
                </a:cubicBezTo>
                <a:cubicBezTo>
                  <a:pt x="70" y="30"/>
                  <a:pt x="70" y="30"/>
                  <a:pt x="70" y="30"/>
                </a:cubicBezTo>
                <a:cubicBezTo>
                  <a:pt x="70" y="29"/>
                  <a:pt x="70" y="29"/>
                  <a:pt x="61" y="25"/>
                </a:cubicBezTo>
                <a:close/>
                <a:moveTo>
                  <a:pt x="35" y="46"/>
                </a:moveTo>
                <a:cubicBezTo>
                  <a:pt x="28" y="46"/>
                  <a:pt x="23" y="41"/>
                  <a:pt x="23" y="34"/>
                </a:cubicBezTo>
                <a:cubicBezTo>
                  <a:pt x="23" y="27"/>
                  <a:pt x="28" y="22"/>
                  <a:pt x="35" y="22"/>
                </a:cubicBezTo>
                <a:cubicBezTo>
                  <a:pt x="42" y="22"/>
                  <a:pt x="47" y="27"/>
                  <a:pt x="47" y="34"/>
                </a:cubicBezTo>
                <a:cubicBezTo>
                  <a:pt x="47" y="41"/>
                  <a:pt x="42" y="46"/>
                  <a:pt x="35" y="46"/>
                </a:cubicBezTo>
                <a:close/>
                <a:moveTo>
                  <a:pt x="35" y="46"/>
                </a:moveTo>
                <a:cubicBezTo>
                  <a:pt x="35" y="46"/>
                  <a:pt x="35" y="46"/>
                  <a:pt x="35" y="46"/>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25" name="Freeform 24">
            <a:extLst>
              <a:ext uri="{FF2B5EF4-FFF2-40B4-BE49-F238E27FC236}">
                <a16:creationId xmlns:a16="http://schemas.microsoft.com/office/drawing/2014/main" id="{FAAC6AE7-9151-E746-B2FA-C9B2634579C3}"/>
              </a:ext>
            </a:extLst>
          </p:cNvPr>
          <p:cNvSpPr>
            <a:spLocks noEditPoints="1"/>
          </p:cNvSpPr>
          <p:nvPr userDrawn="1"/>
        </p:nvSpPr>
        <p:spPr bwMode="auto">
          <a:xfrm>
            <a:off x="6091097" y="4157634"/>
            <a:ext cx="176915" cy="171587"/>
          </a:xfrm>
          <a:custGeom>
            <a:avLst/>
            <a:gdLst>
              <a:gd name="T0" fmla="*/ 60 w 70"/>
              <a:gd name="T1" fmla="*/ 25 h 68"/>
              <a:gd name="T2" fmla="*/ 59 w 70"/>
              <a:gd name="T3" fmla="*/ 22 h 68"/>
              <a:gd name="T4" fmla="*/ 62 w 70"/>
              <a:gd name="T5" fmla="*/ 12 h 68"/>
              <a:gd name="T6" fmla="*/ 57 w 70"/>
              <a:gd name="T7" fmla="*/ 7 h 68"/>
              <a:gd name="T8" fmla="*/ 56 w 70"/>
              <a:gd name="T9" fmla="*/ 7 h 68"/>
              <a:gd name="T10" fmla="*/ 56 w 70"/>
              <a:gd name="T11" fmla="*/ 7 h 68"/>
              <a:gd name="T12" fmla="*/ 47 w 70"/>
              <a:gd name="T13" fmla="*/ 10 h 68"/>
              <a:gd name="T14" fmla="*/ 44 w 70"/>
              <a:gd name="T15" fmla="*/ 9 h 68"/>
              <a:gd name="T16" fmla="*/ 38 w 70"/>
              <a:gd name="T17" fmla="*/ 0 h 68"/>
              <a:gd name="T18" fmla="*/ 31 w 70"/>
              <a:gd name="T19" fmla="*/ 0 h 68"/>
              <a:gd name="T20" fmla="*/ 26 w 70"/>
              <a:gd name="T21" fmla="*/ 9 h 68"/>
              <a:gd name="T22" fmla="*/ 23 w 70"/>
              <a:gd name="T23" fmla="*/ 10 h 68"/>
              <a:gd name="T24" fmla="*/ 14 w 70"/>
              <a:gd name="T25" fmla="*/ 7 h 68"/>
              <a:gd name="T26" fmla="*/ 13 w 70"/>
              <a:gd name="T27" fmla="*/ 7 h 68"/>
              <a:gd name="T28" fmla="*/ 7 w 70"/>
              <a:gd name="T29" fmla="*/ 12 h 68"/>
              <a:gd name="T30" fmla="*/ 11 w 70"/>
              <a:gd name="T31" fmla="*/ 23 h 68"/>
              <a:gd name="T32" fmla="*/ 9 w 70"/>
              <a:gd name="T33" fmla="*/ 25 h 68"/>
              <a:gd name="T34" fmla="*/ 0 w 70"/>
              <a:gd name="T35" fmla="*/ 31 h 68"/>
              <a:gd name="T36" fmla="*/ 0 w 70"/>
              <a:gd name="T37" fmla="*/ 38 h 68"/>
              <a:gd name="T38" fmla="*/ 9 w 70"/>
              <a:gd name="T39" fmla="*/ 43 h 68"/>
              <a:gd name="T40" fmla="*/ 11 w 70"/>
              <a:gd name="T41" fmla="*/ 46 h 68"/>
              <a:gd name="T42" fmla="*/ 8 w 70"/>
              <a:gd name="T43" fmla="*/ 56 h 68"/>
              <a:gd name="T44" fmla="*/ 13 w 70"/>
              <a:gd name="T45" fmla="*/ 61 h 68"/>
              <a:gd name="T46" fmla="*/ 13 w 70"/>
              <a:gd name="T47" fmla="*/ 62 h 68"/>
              <a:gd name="T48" fmla="*/ 14 w 70"/>
              <a:gd name="T49" fmla="*/ 62 h 68"/>
              <a:gd name="T50" fmla="*/ 23 w 70"/>
              <a:gd name="T51" fmla="*/ 58 h 68"/>
              <a:gd name="T52" fmla="*/ 26 w 70"/>
              <a:gd name="T53" fmla="*/ 59 h 68"/>
              <a:gd name="T54" fmla="*/ 31 w 70"/>
              <a:gd name="T55" fmla="*/ 68 h 68"/>
              <a:gd name="T56" fmla="*/ 39 w 70"/>
              <a:gd name="T57" fmla="*/ 68 h 68"/>
              <a:gd name="T58" fmla="*/ 44 w 70"/>
              <a:gd name="T59" fmla="*/ 59 h 68"/>
              <a:gd name="T60" fmla="*/ 47 w 70"/>
              <a:gd name="T61" fmla="*/ 58 h 68"/>
              <a:gd name="T62" fmla="*/ 56 w 70"/>
              <a:gd name="T63" fmla="*/ 61 h 68"/>
              <a:gd name="T64" fmla="*/ 57 w 70"/>
              <a:gd name="T65" fmla="*/ 61 h 68"/>
              <a:gd name="T66" fmla="*/ 62 w 70"/>
              <a:gd name="T67" fmla="*/ 56 h 68"/>
              <a:gd name="T68" fmla="*/ 59 w 70"/>
              <a:gd name="T69" fmla="*/ 46 h 68"/>
              <a:gd name="T70" fmla="*/ 60 w 70"/>
              <a:gd name="T71" fmla="*/ 43 h 68"/>
              <a:gd name="T72" fmla="*/ 70 w 70"/>
              <a:gd name="T73" fmla="*/ 38 h 68"/>
              <a:gd name="T74" fmla="*/ 70 w 70"/>
              <a:gd name="T75" fmla="*/ 30 h 68"/>
              <a:gd name="T76" fmla="*/ 60 w 70"/>
              <a:gd name="T77" fmla="*/ 25 h 68"/>
              <a:gd name="T78" fmla="*/ 35 w 70"/>
              <a:gd name="T79" fmla="*/ 46 h 68"/>
              <a:gd name="T80" fmla="*/ 23 w 70"/>
              <a:gd name="T81" fmla="*/ 34 h 68"/>
              <a:gd name="T82" fmla="*/ 35 w 70"/>
              <a:gd name="T83" fmla="*/ 22 h 68"/>
              <a:gd name="T84" fmla="*/ 47 w 70"/>
              <a:gd name="T85" fmla="*/ 34 h 68"/>
              <a:gd name="T86" fmla="*/ 35 w 70"/>
              <a:gd name="T87" fmla="*/ 46 h 68"/>
              <a:gd name="T88" fmla="*/ 35 w 70"/>
              <a:gd name="T89" fmla="*/ 46 h 68"/>
              <a:gd name="T90" fmla="*/ 35 w 70"/>
              <a:gd name="T91" fmla="*/ 4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8">
                <a:moveTo>
                  <a:pt x="60" y="25"/>
                </a:moveTo>
                <a:cubicBezTo>
                  <a:pt x="59" y="22"/>
                  <a:pt x="59" y="22"/>
                  <a:pt x="59" y="22"/>
                </a:cubicBezTo>
                <a:cubicBezTo>
                  <a:pt x="63" y="13"/>
                  <a:pt x="63" y="13"/>
                  <a:pt x="62" y="12"/>
                </a:cubicBezTo>
                <a:cubicBezTo>
                  <a:pt x="57" y="7"/>
                  <a:pt x="57" y="7"/>
                  <a:pt x="57" y="7"/>
                </a:cubicBezTo>
                <a:cubicBezTo>
                  <a:pt x="56" y="7"/>
                  <a:pt x="56" y="7"/>
                  <a:pt x="56" y="7"/>
                </a:cubicBezTo>
                <a:cubicBezTo>
                  <a:pt x="56" y="7"/>
                  <a:pt x="56" y="7"/>
                  <a:pt x="56" y="7"/>
                </a:cubicBezTo>
                <a:cubicBezTo>
                  <a:pt x="56" y="7"/>
                  <a:pt x="55" y="7"/>
                  <a:pt x="47" y="10"/>
                </a:cubicBezTo>
                <a:cubicBezTo>
                  <a:pt x="44" y="9"/>
                  <a:pt x="44" y="9"/>
                  <a:pt x="44" y="9"/>
                </a:cubicBezTo>
                <a:cubicBezTo>
                  <a:pt x="40" y="0"/>
                  <a:pt x="40" y="0"/>
                  <a:pt x="38" y="0"/>
                </a:cubicBezTo>
                <a:cubicBezTo>
                  <a:pt x="31" y="0"/>
                  <a:pt x="31" y="0"/>
                  <a:pt x="31" y="0"/>
                </a:cubicBezTo>
                <a:cubicBezTo>
                  <a:pt x="30" y="0"/>
                  <a:pt x="30" y="0"/>
                  <a:pt x="26" y="9"/>
                </a:cubicBezTo>
                <a:cubicBezTo>
                  <a:pt x="23" y="10"/>
                  <a:pt x="23" y="10"/>
                  <a:pt x="23" y="10"/>
                </a:cubicBezTo>
                <a:cubicBezTo>
                  <a:pt x="18" y="8"/>
                  <a:pt x="15" y="7"/>
                  <a:pt x="14" y="7"/>
                </a:cubicBezTo>
                <a:cubicBezTo>
                  <a:pt x="13" y="7"/>
                  <a:pt x="13" y="7"/>
                  <a:pt x="13" y="7"/>
                </a:cubicBezTo>
                <a:cubicBezTo>
                  <a:pt x="7" y="12"/>
                  <a:pt x="7" y="12"/>
                  <a:pt x="7" y="12"/>
                </a:cubicBezTo>
                <a:cubicBezTo>
                  <a:pt x="7" y="13"/>
                  <a:pt x="6" y="13"/>
                  <a:pt x="11" y="23"/>
                </a:cubicBezTo>
                <a:cubicBezTo>
                  <a:pt x="9" y="25"/>
                  <a:pt x="9" y="25"/>
                  <a:pt x="9" y="25"/>
                </a:cubicBezTo>
                <a:cubicBezTo>
                  <a:pt x="0" y="29"/>
                  <a:pt x="0" y="29"/>
                  <a:pt x="0" y="31"/>
                </a:cubicBezTo>
                <a:cubicBezTo>
                  <a:pt x="0" y="38"/>
                  <a:pt x="0" y="38"/>
                  <a:pt x="0" y="38"/>
                </a:cubicBezTo>
                <a:cubicBezTo>
                  <a:pt x="0" y="39"/>
                  <a:pt x="0" y="39"/>
                  <a:pt x="9" y="43"/>
                </a:cubicBezTo>
                <a:cubicBezTo>
                  <a:pt x="11" y="46"/>
                  <a:pt x="11" y="46"/>
                  <a:pt x="11" y="46"/>
                </a:cubicBezTo>
                <a:cubicBezTo>
                  <a:pt x="7" y="55"/>
                  <a:pt x="7" y="55"/>
                  <a:pt x="8" y="56"/>
                </a:cubicBezTo>
                <a:cubicBezTo>
                  <a:pt x="13" y="61"/>
                  <a:pt x="13" y="61"/>
                  <a:pt x="13" y="61"/>
                </a:cubicBezTo>
                <a:cubicBezTo>
                  <a:pt x="13" y="62"/>
                  <a:pt x="13" y="62"/>
                  <a:pt x="13" y="62"/>
                </a:cubicBezTo>
                <a:cubicBezTo>
                  <a:pt x="14" y="62"/>
                  <a:pt x="14" y="62"/>
                  <a:pt x="14" y="62"/>
                </a:cubicBezTo>
                <a:cubicBezTo>
                  <a:pt x="14" y="62"/>
                  <a:pt x="15" y="62"/>
                  <a:pt x="23" y="58"/>
                </a:cubicBezTo>
                <a:cubicBezTo>
                  <a:pt x="26" y="59"/>
                  <a:pt x="26" y="59"/>
                  <a:pt x="26" y="59"/>
                </a:cubicBezTo>
                <a:cubicBezTo>
                  <a:pt x="30" y="68"/>
                  <a:pt x="30" y="68"/>
                  <a:pt x="31" y="68"/>
                </a:cubicBezTo>
                <a:cubicBezTo>
                  <a:pt x="39" y="68"/>
                  <a:pt x="39" y="68"/>
                  <a:pt x="39" y="68"/>
                </a:cubicBezTo>
                <a:cubicBezTo>
                  <a:pt x="40" y="68"/>
                  <a:pt x="40" y="68"/>
                  <a:pt x="44" y="59"/>
                </a:cubicBezTo>
                <a:cubicBezTo>
                  <a:pt x="47" y="58"/>
                  <a:pt x="47" y="58"/>
                  <a:pt x="47" y="58"/>
                </a:cubicBezTo>
                <a:cubicBezTo>
                  <a:pt x="52" y="60"/>
                  <a:pt x="55" y="61"/>
                  <a:pt x="56" y="61"/>
                </a:cubicBezTo>
                <a:cubicBezTo>
                  <a:pt x="57" y="61"/>
                  <a:pt x="57" y="61"/>
                  <a:pt x="57" y="61"/>
                </a:cubicBezTo>
                <a:cubicBezTo>
                  <a:pt x="62" y="56"/>
                  <a:pt x="62" y="56"/>
                  <a:pt x="62" y="56"/>
                </a:cubicBezTo>
                <a:cubicBezTo>
                  <a:pt x="63" y="55"/>
                  <a:pt x="64" y="55"/>
                  <a:pt x="59" y="46"/>
                </a:cubicBezTo>
                <a:cubicBezTo>
                  <a:pt x="60" y="43"/>
                  <a:pt x="60" y="43"/>
                  <a:pt x="60" y="43"/>
                </a:cubicBezTo>
                <a:cubicBezTo>
                  <a:pt x="70" y="39"/>
                  <a:pt x="70" y="39"/>
                  <a:pt x="70" y="38"/>
                </a:cubicBezTo>
                <a:cubicBezTo>
                  <a:pt x="70" y="30"/>
                  <a:pt x="70" y="30"/>
                  <a:pt x="70" y="30"/>
                </a:cubicBezTo>
                <a:cubicBezTo>
                  <a:pt x="70" y="29"/>
                  <a:pt x="70" y="29"/>
                  <a:pt x="60" y="25"/>
                </a:cubicBezTo>
                <a:close/>
                <a:moveTo>
                  <a:pt x="35" y="46"/>
                </a:moveTo>
                <a:cubicBezTo>
                  <a:pt x="28" y="46"/>
                  <a:pt x="23" y="41"/>
                  <a:pt x="23" y="34"/>
                </a:cubicBezTo>
                <a:cubicBezTo>
                  <a:pt x="23" y="27"/>
                  <a:pt x="28" y="22"/>
                  <a:pt x="35" y="22"/>
                </a:cubicBezTo>
                <a:cubicBezTo>
                  <a:pt x="42" y="22"/>
                  <a:pt x="47" y="27"/>
                  <a:pt x="47" y="34"/>
                </a:cubicBezTo>
                <a:cubicBezTo>
                  <a:pt x="47" y="41"/>
                  <a:pt x="42" y="46"/>
                  <a:pt x="35" y="46"/>
                </a:cubicBezTo>
                <a:close/>
                <a:moveTo>
                  <a:pt x="35" y="46"/>
                </a:moveTo>
                <a:cubicBezTo>
                  <a:pt x="35" y="46"/>
                  <a:pt x="35" y="46"/>
                  <a:pt x="35" y="46"/>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26" name="Freeform 25">
            <a:extLst>
              <a:ext uri="{FF2B5EF4-FFF2-40B4-BE49-F238E27FC236}">
                <a16:creationId xmlns:a16="http://schemas.microsoft.com/office/drawing/2014/main" id="{A95E8EFF-9FF3-9249-BEFD-2FF673D1DFBB}"/>
              </a:ext>
            </a:extLst>
          </p:cNvPr>
          <p:cNvSpPr>
            <a:spLocks noEditPoints="1"/>
          </p:cNvSpPr>
          <p:nvPr userDrawn="1"/>
        </p:nvSpPr>
        <p:spPr bwMode="auto">
          <a:xfrm>
            <a:off x="6573882" y="4243960"/>
            <a:ext cx="179047" cy="173718"/>
          </a:xfrm>
          <a:custGeom>
            <a:avLst/>
            <a:gdLst>
              <a:gd name="T0" fmla="*/ 61 w 71"/>
              <a:gd name="T1" fmla="*/ 26 h 69"/>
              <a:gd name="T2" fmla="*/ 60 w 71"/>
              <a:gd name="T3" fmla="*/ 23 h 69"/>
              <a:gd name="T4" fmla="*/ 63 w 71"/>
              <a:gd name="T5" fmla="*/ 13 h 69"/>
              <a:gd name="T6" fmla="*/ 58 w 71"/>
              <a:gd name="T7" fmla="*/ 7 h 69"/>
              <a:gd name="T8" fmla="*/ 57 w 71"/>
              <a:gd name="T9" fmla="*/ 7 h 69"/>
              <a:gd name="T10" fmla="*/ 56 w 71"/>
              <a:gd name="T11" fmla="*/ 7 h 69"/>
              <a:gd name="T12" fmla="*/ 47 w 71"/>
              <a:gd name="T13" fmla="*/ 11 h 69"/>
              <a:gd name="T14" fmla="*/ 44 w 71"/>
              <a:gd name="T15" fmla="*/ 9 h 69"/>
              <a:gd name="T16" fmla="*/ 39 w 71"/>
              <a:gd name="T17" fmla="*/ 0 h 69"/>
              <a:gd name="T18" fmla="*/ 32 w 71"/>
              <a:gd name="T19" fmla="*/ 0 h 69"/>
              <a:gd name="T20" fmla="*/ 27 w 71"/>
              <a:gd name="T21" fmla="*/ 9 h 69"/>
              <a:gd name="T22" fmla="*/ 24 w 71"/>
              <a:gd name="T23" fmla="*/ 11 h 69"/>
              <a:gd name="T24" fmla="*/ 14 w 71"/>
              <a:gd name="T25" fmla="*/ 7 h 69"/>
              <a:gd name="T26" fmla="*/ 14 w 71"/>
              <a:gd name="T27" fmla="*/ 7 h 69"/>
              <a:gd name="T28" fmla="*/ 8 w 71"/>
              <a:gd name="T29" fmla="*/ 13 h 69"/>
              <a:gd name="T30" fmla="*/ 11 w 71"/>
              <a:gd name="T31" fmla="*/ 23 h 69"/>
              <a:gd name="T32" fmla="*/ 10 w 71"/>
              <a:gd name="T33" fmla="*/ 26 h 69"/>
              <a:gd name="T34" fmla="*/ 0 w 71"/>
              <a:gd name="T35" fmla="*/ 31 h 69"/>
              <a:gd name="T36" fmla="*/ 0 w 71"/>
              <a:gd name="T37" fmla="*/ 38 h 69"/>
              <a:gd name="T38" fmla="*/ 10 w 71"/>
              <a:gd name="T39" fmla="*/ 43 h 69"/>
              <a:gd name="T40" fmla="*/ 11 w 71"/>
              <a:gd name="T41" fmla="*/ 46 h 69"/>
              <a:gd name="T42" fmla="*/ 8 w 71"/>
              <a:gd name="T43" fmla="*/ 56 h 69"/>
              <a:gd name="T44" fmla="*/ 13 w 71"/>
              <a:gd name="T45" fmla="*/ 61 h 69"/>
              <a:gd name="T46" fmla="*/ 14 w 71"/>
              <a:gd name="T47" fmla="*/ 62 h 69"/>
              <a:gd name="T48" fmla="*/ 14 w 71"/>
              <a:gd name="T49" fmla="*/ 62 h 69"/>
              <a:gd name="T50" fmla="*/ 24 w 71"/>
              <a:gd name="T51" fmla="*/ 58 h 69"/>
              <a:gd name="T52" fmla="*/ 27 w 71"/>
              <a:gd name="T53" fmla="*/ 59 h 69"/>
              <a:gd name="T54" fmla="*/ 32 w 71"/>
              <a:gd name="T55" fmla="*/ 69 h 69"/>
              <a:gd name="T56" fmla="*/ 39 w 71"/>
              <a:gd name="T57" fmla="*/ 69 h 69"/>
              <a:gd name="T58" fmla="*/ 44 w 71"/>
              <a:gd name="T59" fmla="*/ 59 h 69"/>
              <a:gd name="T60" fmla="*/ 47 w 71"/>
              <a:gd name="T61" fmla="*/ 58 h 69"/>
              <a:gd name="T62" fmla="*/ 57 w 71"/>
              <a:gd name="T63" fmla="*/ 62 h 69"/>
              <a:gd name="T64" fmla="*/ 57 w 71"/>
              <a:gd name="T65" fmla="*/ 62 h 69"/>
              <a:gd name="T66" fmla="*/ 63 w 71"/>
              <a:gd name="T67" fmla="*/ 56 h 69"/>
              <a:gd name="T68" fmla="*/ 60 w 71"/>
              <a:gd name="T69" fmla="*/ 46 h 69"/>
              <a:gd name="T70" fmla="*/ 61 w 71"/>
              <a:gd name="T71" fmla="*/ 43 h 69"/>
              <a:gd name="T72" fmla="*/ 71 w 71"/>
              <a:gd name="T73" fmla="*/ 38 h 69"/>
              <a:gd name="T74" fmla="*/ 71 w 71"/>
              <a:gd name="T75" fmla="*/ 31 h 69"/>
              <a:gd name="T76" fmla="*/ 61 w 71"/>
              <a:gd name="T77" fmla="*/ 26 h 69"/>
              <a:gd name="T78" fmla="*/ 35 w 71"/>
              <a:gd name="T79" fmla="*/ 46 h 69"/>
              <a:gd name="T80" fmla="*/ 23 w 71"/>
              <a:gd name="T81" fmla="*/ 34 h 69"/>
              <a:gd name="T82" fmla="*/ 35 w 71"/>
              <a:gd name="T83" fmla="*/ 22 h 69"/>
              <a:gd name="T84" fmla="*/ 48 w 71"/>
              <a:gd name="T85" fmla="*/ 34 h 69"/>
              <a:gd name="T86" fmla="*/ 35 w 71"/>
              <a:gd name="T87" fmla="*/ 46 h 69"/>
              <a:gd name="T88" fmla="*/ 35 w 71"/>
              <a:gd name="T89" fmla="*/ 46 h 69"/>
              <a:gd name="T90" fmla="*/ 35 w 71"/>
              <a:gd name="T91" fmla="*/ 4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1" h="69">
                <a:moveTo>
                  <a:pt x="61" y="26"/>
                </a:moveTo>
                <a:cubicBezTo>
                  <a:pt x="60" y="23"/>
                  <a:pt x="60" y="23"/>
                  <a:pt x="60" y="23"/>
                </a:cubicBezTo>
                <a:cubicBezTo>
                  <a:pt x="64" y="14"/>
                  <a:pt x="64" y="13"/>
                  <a:pt x="63" y="13"/>
                </a:cubicBezTo>
                <a:cubicBezTo>
                  <a:pt x="58" y="7"/>
                  <a:pt x="58" y="7"/>
                  <a:pt x="58" y="7"/>
                </a:cubicBezTo>
                <a:cubicBezTo>
                  <a:pt x="57" y="7"/>
                  <a:pt x="57" y="7"/>
                  <a:pt x="57" y="7"/>
                </a:cubicBezTo>
                <a:cubicBezTo>
                  <a:pt x="56" y="7"/>
                  <a:pt x="56" y="7"/>
                  <a:pt x="56" y="7"/>
                </a:cubicBezTo>
                <a:cubicBezTo>
                  <a:pt x="56" y="7"/>
                  <a:pt x="55" y="7"/>
                  <a:pt x="47" y="11"/>
                </a:cubicBezTo>
                <a:cubicBezTo>
                  <a:pt x="44" y="9"/>
                  <a:pt x="44" y="9"/>
                  <a:pt x="44" y="9"/>
                </a:cubicBezTo>
                <a:cubicBezTo>
                  <a:pt x="40" y="0"/>
                  <a:pt x="40" y="0"/>
                  <a:pt x="39" y="0"/>
                </a:cubicBezTo>
                <a:cubicBezTo>
                  <a:pt x="32" y="0"/>
                  <a:pt x="32" y="0"/>
                  <a:pt x="32" y="0"/>
                </a:cubicBezTo>
                <a:cubicBezTo>
                  <a:pt x="30" y="0"/>
                  <a:pt x="30" y="0"/>
                  <a:pt x="27" y="9"/>
                </a:cubicBezTo>
                <a:cubicBezTo>
                  <a:pt x="24" y="11"/>
                  <a:pt x="24" y="11"/>
                  <a:pt x="24" y="11"/>
                </a:cubicBezTo>
                <a:cubicBezTo>
                  <a:pt x="18" y="8"/>
                  <a:pt x="15" y="7"/>
                  <a:pt x="14" y="7"/>
                </a:cubicBezTo>
                <a:cubicBezTo>
                  <a:pt x="14" y="7"/>
                  <a:pt x="14" y="7"/>
                  <a:pt x="14" y="7"/>
                </a:cubicBezTo>
                <a:cubicBezTo>
                  <a:pt x="8" y="13"/>
                  <a:pt x="8" y="13"/>
                  <a:pt x="8" y="13"/>
                </a:cubicBezTo>
                <a:cubicBezTo>
                  <a:pt x="7" y="14"/>
                  <a:pt x="7" y="14"/>
                  <a:pt x="11" y="23"/>
                </a:cubicBezTo>
                <a:cubicBezTo>
                  <a:pt x="10" y="26"/>
                  <a:pt x="10" y="26"/>
                  <a:pt x="10" y="26"/>
                </a:cubicBezTo>
                <a:cubicBezTo>
                  <a:pt x="0" y="29"/>
                  <a:pt x="0" y="30"/>
                  <a:pt x="0" y="31"/>
                </a:cubicBezTo>
                <a:cubicBezTo>
                  <a:pt x="0" y="38"/>
                  <a:pt x="0" y="38"/>
                  <a:pt x="0" y="38"/>
                </a:cubicBezTo>
                <a:cubicBezTo>
                  <a:pt x="0" y="39"/>
                  <a:pt x="0" y="40"/>
                  <a:pt x="10" y="43"/>
                </a:cubicBezTo>
                <a:cubicBezTo>
                  <a:pt x="11" y="46"/>
                  <a:pt x="11" y="46"/>
                  <a:pt x="11" y="46"/>
                </a:cubicBezTo>
                <a:cubicBezTo>
                  <a:pt x="7" y="55"/>
                  <a:pt x="7" y="56"/>
                  <a:pt x="8" y="56"/>
                </a:cubicBezTo>
                <a:cubicBezTo>
                  <a:pt x="13" y="61"/>
                  <a:pt x="13" y="61"/>
                  <a:pt x="13" y="61"/>
                </a:cubicBezTo>
                <a:cubicBezTo>
                  <a:pt x="14" y="62"/>
                  <a:pt x="14" y="62"/>
                  <a:pt x="14" y="62"/>
                </a:cubicBezTo>
                <a:cubicBezTo>
                  <a:pt x="14" y="62"/>
                  <a:pt x="14" y="62"/>
                  <a:pt x="14" y="62"/>
                </a:cubicBezTo>
                <a:cubicBezTo>
                  <a:pt x="15" y="62"/>
                  <a:pt x="16" y="62"/>
                  <a:pt x="24" y="58"/>
                </a:cubicBezTo>
                <a:cubicBezTo>
                  <a:pt x="27" y="59"/>
                  <a:pt x="27" y="59"/>
                  <a:pt x="27" y="59"/>
                </a:cubicBezTo>
                <a:cubicBezTo>
                  <a:pt x="30" y="69"/>
                  <a:pt x="31" y="69"/>
                  <a:pt x="32" y="69"/>
                </a:cubicBezTo>
                <a:cubicBezTo>
                  <a:pt x="39" y="69"/>
                  <a:pt x="39" y="69"/>
                  <a:pt x="39" y="69"/>
                </a:cubicBezTo>
                <a:cubicBezTo>
                  <a:pt x="40" y="69"/>
                  <a:pt x="41" y="69"/>
                  <a:pt x="44" y="59"/>
                </a:cubicBezTo>
                <a:cubicBezTo>
                  <a:pt x="47" y="58"/>
                  <a:pt x="47" y="58"/>
                  <a:pt x="47" y="58"/>
                </a:cubicBezTo>
                <a:cubicBezTo>
                  <a:pt x="53" y="61"/>
                  <a:pt x="56" y="62"/>
                  <a:pt x="57" y="62"/>
                </a:cubicBezTo>
                <a:cubicBezTo>
                  <a:pt x="57" y="62"/>
                  <a:pt x="57" y="62"/>
                  <a:pt x="57" y="62"/>
                </a:cubicBezTo>
                <a:cubicBezTo>
                  <a:pt x="63" y="56"/>
                  <a:pt x="63" y="56"/>
                  <a:pt x="63" y="56"/>
                </a:cubicBezTo>
                <a:cubicBezTo>
                  <a:pt x="64" y="55"/>
                  <a:pt x="64" y="55"/>
                  <a:pt x="60" y="46"/>
                </a:cubicBezTo>
                <a:cubicBezTo>
                  <a:pt x="61" y="43"/>
                  <a:pt x="61" y="43"/>
                  <a:pt x="61" y="43"/>
                </a:cubicBezTo>
                <a:cubicBezTo>
                  <a:pt x="71" y="39"/>
                  <a:pt x="71" y="39"/>
                  <a:pt x="71" y="38"/>
                </a:cubicBezTo>
                <a:cubicBezTo>
                  <a:pt x="71" y="31"/>
                  <a:pt x="71" y="31"/>
                  <a:pt x="71" y="31"/>
                </a:cubicBezTo>
                <a:cubicBezTo>
                  <a:pt x="71" y="30"/>
                  <a:pt x="71" y="29"/>
                  <a:pt x="61" y="26"/>
                </a:cubicBezTo>
                <a:close/>
                <a:moveTo>
                  <a:pt x="35" y="46"/>
                </a:moveTo>
                <a:cubicBezTo>
                  <a:pt x="29" y="46"/>
                  <a:pt x="23" y="41"/>
                  <a:pt x="23" y="34"/>
                </a:cubicBezTo>
                <a:cubicBezTo>
                  <a:pt x="23" y="28"/>
                  <a:pt x="29" y="22"/>
                  <a:pt x="35" y="22"/>
                </a:cubicBezTo>
                <a:cubicBezTo>
                  <a:pt x="42" y="22"/>
                  <a:pt x="48" y="28"/>
                  <a:pt x="48" y="34"/>
                </a:cubicBezTo>
                <a:cubicBezTo>
                  <a:pt x="48" y="41"/>
                  <a:pt x="42" y="46"/>
                  <a:pt x="35" y="46"/>
                </a:cubicBezTo>
                <a:close/>
                <a:moveTo>
                  <a:pt x="35" y="46"/>
                </a:moveTo>
                <a:cubicBezTo>
                  <a:pt x="35" y="46"/>
                  <a:pt x="35" y="46"/>
                  <a:pt x="35" y="46"/>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27" name="Freeform 26">
            <a:extLst>
              <a:ext uri="{FF2B5EF4-FFF2-40B4-BE49-F238E27FC236}">
                <a16:creationId xmlns:a16="http://schemas.microsoft.com/office/drawing/2014/main" id="{F85FB415-A5BE-A546-A8F3-A168D78EBDE6}"/>
              </a:ext>
            </a:extLst>
          </p:cNvPr>
          <p:cNvSpPr>
            <a:spLocks noEditPoints="1"/>
          </p:cNvSpPr>
          <p:nvPr userDrawn="1"/>
        </p:nvSpPr>
        <p:spPr bwMode="auto">
          <a:xfrm>
            <a:off x="5823593" y="4476293"/>
            <a:ext cx="176915" cy="171587"/>
          </a:xfrm>
          <a:custGeom>
            <a:avLst/>
            <a:gdLst>
              <a:gd name="T0" fmla="*/ 61 w 70"/>
              <a:gd name="T1" fmla="*/ 25 h 68"/>
              <a:gd name="T2" fmla="*/ 60 w 70"/>
              <a:gd name="T3" fmla="*/ 23 h 68"/>
              <a:gd name="T4" fmla="*/ 63 w 70"/>
              <a:gd name="T5" fmla="*/ 12 h 68"/>
              <a:gd name="T6" fmla="*/ 57 w 70"/>
              <a:gd name="T7" fmla="*/ 7 h 68"/>
              <a:gd name="T8" fmla="*/ 57 w 70"/>
              <a:gd name="T9" fmla="*/ 7 h 68"/>
              <a:gd name="T10" fmla="*/ 56 w 70"/>
              <a:gd name="T11" fmla="*/ 7 h 68"/>
              <a:gd name="T12" fmla="*/ 47 w 70"/>
              <a:gd name="T13" fmla="*/ 10 h 68"/>
              <a:gd name="T14" fmla="*/ 44 w 70"/>
              <a:gd name="T15" fmla="*/ 9 h 68"/>
              <a:gd name="T16" fmla="*/ 39 w 70"/>
              <a:gd name="T17" fmla="*/ 0 h 68"/>
              <a:gd name="T18" fmla="*/ 31 w 70"/>
              <a:gd name="T19" fmla="*/ 0 h 68"/>
              <a:gd name="T20" fmla="*/ 26 w 70"/>
              <a:gd name="T21" fmla="*/ 9 h 68"/>
              <a:gd name="T22" fmla="*/ 24 w 70"/>
              <a:gd name="T23" fmla="*/ 10 h 68"/>
              <a:gd name="T24" fmla="*/ 14 w 70"/>
              <a:gd name="T25" fmla="*/ 7 h 68"/>
              <a:gd name="T26" fmla="*/ 13 w 70"/>
              <a:gd name="T27" fmla="*/ 7 h 68"/>
              <a:gd name="T28" fmla="*/ 8 w 70"/>
              <a:gd name="T29" fmla="*/ 12 h 68"/>
              <a:gd name="T30" fmla="*/ 11 w 70"/>
              <a:gd name="T31" fmla="*/ 23 h 68"/>
              <a:gd name="T32" fmla="*/ 10 w 70"/>
              <a:gd name="T33" fmla="*/ 25 h 68"/>
              <a:gd name="T34" fmla="*/ 0 w 70"/>
              <a:gd name="T35" fmla="*/ 31 h 68"/>
              <a:gd name="T36" fmla="*/ 0 w 70"/>
              <a:gd name="T37" fmla="*/ 38 h 68"/>
              <a:gd name="T38" fmla="*/ 10 w 70"/>
              <a:gd name="T39" fmla="*/ 43 h 68"/>
              <a:gd name="T40" fmla="*/ 11 w 70"/>
              <a:gd name="T41" fmla="*/ 46 h 68"/>
              <a:gd name="T42" fmla="*/ 8 w 70"/>
              <a:gd name="T43" fmla="*/ 56 h 68"/>
              <a:gd name="T44" fmla="*/ 13 w 70"/>
              <a:gd name="T45" fmla="*/ 61 h 68"/>
              <a:gd name="T46" fmla="*/ 14 w 70"/>
              <a:gd name="T47" fmla="*/ 62 h 68"/>
              <a:gd name="T48" fmla="*/ 14 w 70"/>
              <a:gd name="T49" fmla="*/ 62 h 68"/>
              <a:gd name="T50" fmla="*/ 24 w 70"/>
              <a:gd name="T51" fmla="*/ 58 h 68"/>
              <a:gd name="T52" fmla="*/ 26 w 70"/>
              <a:gd name="T53" fmla="*/ 59 h 68"/>
              <a:gd name="T54" fmla="*/ 32 w 70"/>
              <a:gd name="T55" fmla="*/ 68 h 68"/>
              <a:gd name="T56" fmla="*/ 39 w 70"/>
              <a:gd name="T57" fmla="*/ 68 h 68"/>
              <a:gd name="T58" fmla="*/ 44 w 70"/>
              <a:gd name="T59" fmla="*/ 59 h 68"/>
              <a:gd name="T60" fmla="*/ 47 w 70"/>
              <a:gd name="T61" fmla="*/ 58 h 68"/>
              <a:gd name="T62" fmla="*/ 56 w 70"/>
              <a:gd name="T63" fmla="*/ 61 h 68"/>
              <a:gd name="T64" fmla="*/ 57 w 70"/>
              <a:gd name="T65" fmla="*/ 61 h 68"/>
              <a:gd name="T66" fmla="*/ 63 w 70"/>
              <a:gd name="T67" fmla="*/ 56 h 68"/>
              <a:gd name="T68" fmla="*/ 60 w 70"/>
              <a:gd name="T69" fmla="*/ 46 h 68"/>
              <a:gd name="T70" fmla="*/ 61 w 70"/>
              <a:gd name="T71" fmla="*/ 43 h 68"/>
              <a:gd name="T72" fmla="*/ 70 w 70"/>
              <a:gd name="T73" fmla="*/ 38 h 68"/>
              <a:gd name="T74" fmla="*/ 70 w 70"/>
              <a:gd name="T75" fmla="*/ 30 h 68"/>
              <a:gd name="T76" fmla="*/ 61 w 70"/>
              <a:gd name="T77" fmla="*/ 25 h 68"/>
              <a:gd name="T78" fmla="*/ 35 w 70"/>
              <a:gd name="T79" fmla="*/ 46 h 68"/>
              <a:gd name="T80" fmla="*/ 23 w 70"/>
              <a:gd name="T81" fmla="*/ 34 h 68"/>
              <a:gd name="T82" fmla="*/ 35 w 70"/>
              <a:gd name="T83" fmla="*/ 22 h 68"/>
              <a:gd name="T84" fmla="*/ 48 w 70"/>
              <a:gd name="T85" fmla="*/ 34 h 68"/>
              <a:gd name="T86" fmla="*/ 35 w 70"/>
              <a:gd name="T87" fmla="*/ 46 h 68"/>
              <a:gd name="T88" fmla="*/ 35 w 70"/>
              <a:gd name="T89" fmla="*/ 46 h 68"/>
              <a:gd name="T90" fmla="*/ 35 w 70"/>
              <a:gd name="T91" fmla="*/ 4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8">
                <a:moveTo>
                  <a:pt x="61" y="25"/>
                </a:moveTo>
                <a:cubicBezTo>
                  <a:pt x="60" y="23"/>
                  <a:pt x="60" y="23"/>
                  <a:pt x="60" y="23"/>
                </a:cubicBezTo>
                <a:cubicBezTo>
                  <a:pt x="64" y="13"/>
                  <a:pt x="63" y="13"/>
                  <a:pt x="63" y="12"/>
                </a:cubicBezTo>
                <a:cubicBezTo>
                  <a:pt x="57" y="7"/>
                  <a:pt x="57" y="7"/>
                  <a:pt x="57" y="7"/>
                </a:cubicBezTo>
                <a:cubicBezTo>
                  <a:pt x="57" y="7"/>
                  <a:pt x="57" y="7"/>
                  <a:pt x="57" y="7"/>
                </a:cubicBezTo>
                <a:cubicBezTo>
                  <a:pt x="56" y="7"/>
                  <a:pt x="56" y="7"/>
                  <a:pt x="56" y="7"/>
                </a:cubicBezTo>
                <a:cubicBezTo>
                  <a:pt x="56" y="7"/>
                  <a:pt x="55" y="7"/>
                  <a:pt x="47" y="10"/>
                </a:cubicBezTo>
                <a:cubicBezTo>
                  <a:pt x="44" y="9"/>
                  <a:pt x="44" y="9"/>
                  <a:pt x="44" y="9"/>
                </a:cubicBezTo>
                <a:cubicBezTo>
                  <a:pt x="40" y="0"/>
                  <a:pt x="40" y="0"/>
                  <a:pt x="39" y="0"/>
                </a:cubicBezTo>
                <a:cubicBezTo>
                  <a:pt x="31" y="0"/>
                  <a:pt x="31" y="0"/>
                  <a:pt x="31" y="0"/>
                </a:cubicBezTo>
                <a:cubicBezTo>
                  <a:pt x="30" y="0"/>
                  <a:pt x="30" y="0"/>
                  <a:pt x="26" y="9"/>
                </a:cubicBezTo>
                <a:cubicBezTo>
                  <a:pt x="24" y="10"/>
                  <a:pt x="24" y="10"/>
                  <a:pt x="24" y="10"/>
                </a:cubicBezTo>
                <a:cubicBezTo>
                  <a:pt x="18" y="8"/>
                  <a:pt x="15" y="7"/>
                  <a:pt x="14" y="7"/>
                </a:cubicBezTo>
                <a:cubicBezTo>
                  <a:pt x="13" y="7"/>
                  <a:pt x="13" y="7"/>
                  <a:pt x="13" y="7"/>
                </a:cubicBezTo>
                <a:cubicBezTo>
                  <a:pt x="8" y="12"/>
                  <a:pt x="8" y="12"/>
                  <a:pt x="8" y="12"/>
                </a:cubicBezTo>
                <a:cubicBezTo>
                  <a:pt x="7" y="13"/>
                  <a:pt x="7" y="13"/>
                  <a:pt x="11" y="23"/>
                </a:cubicBezTo>
                <a:cubicBezTo>
                  <a:pt x="10" y="25"/>
                  <a:pt x="10" y="25"/>
                  <a:pt x="10" y="25"/>
                </a:cubicBezTo>
                <a:cubicBezTo>
                  <a:pt x="0" y="29"/>
                  <a:pt x="0" y="29"/>
                  <a:pt x="0" y="31"/>
                </a:cubicBezTo>
                <a:cubicBezTo>
                  <a:pt x="0" y="38"/>
                  <a:pt x="0" y="38"/>
                  <a:pt x="0" y="38"/>
                </a:cubicBezTo>
                <a:cubicBezTo>
                  <a:pt x="0" y="39"/>
                  <a:pt x="0" y="39"/>
                  <a:pt x="10" y="43"/>
                </a:cubicBezTo>
                <a:cubicBezTo>
                  <a:pt x="11" y="46"/>
                  <a:pt x="11" y="46"/>
                  <a:pt x="11" y="46"/>
                </a:cubicBezTo>
                <a:cubicBezTo>
                  <a:pt x="7" y="55"/>
                  <a:pt x="7" y="55"/>
                  <a:pt x="8" y="56"/>
                </a:cubicBezTo>
                <a:cubicBezTo>
                  <a:pt x="13" y="61"/>
                  <a:pt x="13" y="61"/>
                  <a:pt x="13" y="61"/>
                </a:cubicBezTo>
                <a:cubicBezTo>
                  <a:pt x="14" y="62"/>
                  <a:pt x="14" y="62"/>
                  <a:pt x="14" y="62"/>
                </a:cubicBezTo>
                <a:cubicBezTo>
                  <a:pt x="14" y="62"/>
                  <a:pt x="14" y="62"/>
                  <a:pt x="14" y="62"/>
                </a:cubicBezTo>
                <a:cubicBezTo>
                  <a:pt x="15" y="62"/>
                  <a:pt x="16" y="62"/>
                  <a:pt x="24" y="58"/>
                </a:cubicBezTo>
                <a:cubicBezTo>
                  <a:pt x="26" y="59"/>
                  <a:pt x="26" y="59"/>
                  <a:pt x="26" y="59"/>
                </a:cubicBezTo>
                <a:cubicBezTo>
                  <a:pt x="30" y="68"/>
                  <a:pt x="31" y="68"/>
                  <a:pt x="32" y="68"/>
                </a:cubicBezTo>
                <a:cubicBezTo>
                  <a:pt x="39" y="68"/>
                  <a:pt x="39" y="68"/>
                  <a:pt x="39" y="68"/>
                </a:cubicBezTo>
                <a:cubicBezTo>
                  <a:pt x="40" y="68"/>
                  <a:pt x="41" y="68"/>
                  <a:pt x="44" y="59"/>
                </a:cubicBezTo>
                <a:cubicBezTo>
                  <a:pt x="47" y="58"/>
                  <a:pt x="47" y="58"/>
                  <a:pt x="47" y="58"/>
                </a:cubicBezTo>
                <a:cubicBezTo>
                  <a:pt x="53" y="60"/>
                  <a:pt x="56" y="61"/>
                  <a:pt x="56" y="61"/>
                </a:cubicBezTo>
                <a:cubicBezTo>
                  <a:pt x="57" y="61"/>
                  <a:pt x="57" y="61"/>
                  <a:pt x="57" y="61"/>
                </a:cubicBezTo>
                <a:cubicBezTo>
                  <a:pt x="63" y="56"/>
                  <a:pt x="63" y="56"/>
                  <a:pt x="63" y="56"/>
                </a:cubicBezTo>
                <a:cubicBezTo>
                  <a:pt x="64" y="55"/>
                  <a:pt x="64" y="55"/>
                  <a:pt x="60" y="46"/>
                </a:cubicBezTo>
                <a:cubicBezTo>
                  <a:pt x="61" y="43"/>
                  <a:pt x="61" y="43"/>
                  <a:pt x="61" y="43"/>
                </a:cubicBezTo>
                <a:cubicBezTo>
                  <a:pt x="70" y="39"/>
                  <a:pt x="70" y="39"/>
                  <a:pt x="70" y="38"/>
                </a:cubicBezTo>
                <a:cubicBezTo>
                  <a:pt x="70" y="30"/>
                  <a:pt x="70" y="30"/>
                  <a:pt x="70" y="30"/>
                </a:cubicBezTo>
                <a:cubicBezTo>
                  <a:pt x="70" y="29"/>
                  <a:pt x="70" y="29"/>
                  <a:pt x="61" y="25"/>
                </a:cubicBezTo>
                <a:close/>
                <a:moveTo>
                  <a:pt x="35" y="46"/>
                </a:moveTo>
                <a:cubicBezTo>
                  <a:pt x="29" y="46"/>
                  <a:pt x="23" y="41"/>
                  <a:pt x="23" y="34"/>
                </a:cubicBezTo>
                <a:cubicBezTo>
                  <a:pt x="23" y="27"/>
                  <a:pt x="29" y="22"/>
                  <a:pt x="35" y="22"/>
                </a:cubicBezTo>
                <a:cubicBezTo>
                  <a:pt x="42" y="22"/>
                  <a:pt x="48" y="27"/>
                  <a:pt x="48" y="34"/>
                </a:cubicBezTo>
                <a:cubicBezTo>
                  <a:pt x="48" y="41"/>
                  <a:pt x="42" y="46"/>
                  <a:pt x="35" y="46"/>
                </a:cubicBezTo>
                <a:close/>
                <a:moveTo>
                  <a:pt x="35" y="46"/>
                </a:moveTo>
                <a:cubicBezTo>
                  <a:pt x="35" y="46"/>
                  <a:pt x="35" y="46"/>
                  <a:pt x="35" y="46"/>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28" name="Freeform 27">
            <a:extLst>
              <a:ext uri="{FF2B5EF4-FFF2-40B4-BE49-F238E27FC236}">
                <a16:creationId xmlns:a16="http://schemas.microsoft.com/office/drawing/2014/main" id="{33634B5F-8F2F-5448-B93E-5F0ED6EBAE73}"/>
              </a:ext>
            </a:extLst>
          </p:cNvPr>
          <p:cNvSpPr>
            <a:spLocks noEditPoints="1"/>
          </p:cNvSpPr>
          <p:nvPr userDrawn="1"/>
        </p:nvSpPr>
        <p:spPr bwMode="auto">
          <a:xfrm>
            <a:off x="6804085" y="2608030"/>
            <a:ext cx="191836" cy="189705"/>
          </a:xfrm>
          <a:custGeom>
            <a:avLst/>
            <a:gdLst>
              <a:gd name="T0" fmla="*/ 65 w 76"/>
              <a:gd name="T1" fmla="*/ 28 h 75"/>
              <a:gd name="T2" fmla="*/ 64 w 76"/>
              <a:gd name="T3" fmla="*/ 25 h 75"/>
              <a:gd name="T4" fmla="*/ 67 w 76"/>
              <a:gd name="T5" fmla="*/ 14 h 75"/>
              <a:gd name="T6" fmla="*/ 62 w 76"/>
              <a:gd name="T7" fmla="*/ 8 h 75"/>
              <a:gd name="T8" fmla="*/ 61 w 76"/>
              <a:gd name="T9" fmla="*/ 8 h 75"/>
              <a:gd name="T10" fmla="*/ 61 w 76"/>
              <a:gd name="T11" fmla="*/ 8 h 75"/>
              <a:gd name="T12" fmla="*/ 51 w 76"/>
              <a:gd name="T13" fmla="*/ 12 h 75"/>
              <a:gd name="T14" fmla="*/ 48 w 76"/>
              <a:gd name="T15" fmla="*/ 11 h 75"/>
              <a:gd name="T16" fmla="*/ 42 w 76"/>
              <a:gd name="T17" fmla="*/ 0 h 75"/>
              <a:gd name="T18" fmla="*/ 34 w 76"/>
              <a:gd name="T19" fmla="*/ 0 h 75"/>
              <a:gd name="T20" fmla="*/ 28 w 76"/>
              <a:gd name="T21" fmla="*/ 11 h 75"/>
              <a:gd name="T22" fmla="*/ 25 w 76"/>
              <a:gd name="T23" fmla="*/ 12 h 75"/>
              <a:gd name="T24" fmla="*/ 15 w 76"/>
              <a:gd name="T25" fmla="*/ 8 h 75"/>
              <a:gd name="T26" fmla="*/ 14 w 76"/>
              <a:gd name="T27" fmla="*/ 8 h 75"/>
              <a:gd name="T28" fmla="*/ 8 w 76"/>
              <a:gd name="T29" fmla="*/ 14 h 75"/>
              <a:gd name="T30" fmla="*/ 12 w 76"/>
              <a:gd name="T31" fmla="*/ 25 h 75"/>
              <a:gd name="T32" fmla="*/ 11 w 76"/>
              <a:gd name="T33" fmla="*/ 28 h 75"/>
              <a:gd name="T34" fmla="*/ 0 w 76"/>
              <a:gd name="T35" fmla="*/ 34 h 75"/>
              <a:gd name="T36" fmla="*/ 0 w 76"/>
              <a:gd name="T37" fmla="*/ 42 h 75"/>
              <a:gd name="T38" fmla="*/ 11 w 76"/>
              <a:gd name="T39" fmla="*/ 47 h 75"/>
              <a:gd name="T40" fmla="*/ 12 w 76"/>
              <a:gd name="T41" fmla="*/ 50 h 75"/>
              <a:gd name="T42" fmla="*/ 9 w 76"/>
              <a:gd name="T43" fmla="*/ 61 h 75"/>
              <a:gd name="T44" fmla="*/ 14 w 76"/>
              <a:gd name="T45" fmla="*/ 67 h 75"/>
              <a:gd name="T46" fmla="*/ 15 w 76"/>
              <a:gd name="T47" fmla="*/ 67 h 75"/>
              <a:gd name="T48" fmla="*/ 15 w 76"/>
              <a:gd name="T49" fmla="*/ 67 h 75"/>
              <a:gd name="T50" fmla="*/ 25 w 76"/>
              <a:gd name="T51" fmla="*/ 63 h 75"/>
              <a:gd name="T52" fmla="*/ 28 w 76"/>
              <a:gd name="T53" fmla="*/ 64 h 75"/>
              <a:gd name="T54" fmla="*/ 34 w 76"/>
              <a:gd name="T55" fmla="*/ 75 h 75"/>
              <a:gd name="T56" fmla="*/ 42 w 76"/>
              <a:gd name="T57" fmla="*/ 75 h 75"/>
              <a:gd name="T58" fmla="*/ 48 w 76"/>
              <a:gd name="T59" fmla="*/ 64 h 75"/>
              <a:gd name="T60" fmla="*/ 51 w 76"/>
              <a:gd name="T61" fmla="*/ 63 h 75"/>
              <a:gd name="T62" fmla="*/ 61 w 76"/>
              <a:gd name="T63" fmla="*/ 67 h 75"/>
              <a:gd name="T64" fmla="*/ 62 w 76"/>
              <a:gd name="T65" fmla="*/ 67 h 75"/>
              <a:gd name="T66" fmla="*/ 68 w 76"/>
              <a:gd name="T67" fmla="*/ 61 h 75"/>
              <a:gd name="T68" fmla="*/ 64 w 76"/>
              <a:gd name="T69" fmla="*/ 50 h 75"/>
              <a:gd name="T70" fmla="*/ 66 w 76"/>
              <a:gd name="T71" fmla="*/ 47 h 75"/>
              <a:gd name="T72" fmla="*/ 76 w 76"/>
              <a:gd name="T73" fmla="*/ 41 h 75"/>
              <a:gd name="T74" fmla="*/ 76 w 76"/>
              <a:gd name="T75" fmla="*/ 33 h 75"/>
              <a:gd name="T76" fmla="*/ 65 w 76"/>
              <a:gd name="T77" fmla="*/ 28 h 75"/>
              <a:gd name="T78" fmla="*/ 38 w 76"/>
              <a:gd name="T79" fmla="*/ 50 h 75"/>
              <a:gd name="T80" fmla="*/ 25 w 76"/>
              <a:gd name="T81" fmla="*/ 38 h 75"/>
              <a:gd name="T82" fmla="*/ 38 w 76"/>
              <a:gd name="T83" fmla="*/ 25 h 75"/>
              <a:gd name="T84" fmla="*/ 51 w 76"/>
              <a:gd name="T85" fmla="*/ 38 h 75"/>
              <a:gd name="T86" fmla="*/ 38 w 76"/>
              <a:gd name="T87" fmla="*/ 50 h 75"/>
              <a:gd name="T88" fmla="*/ 38 w 76"/>
              <a:gd name="T89" fmla="*/ 50 h 75"/>
              <a:gd name="T90" fmla="*/ 38 w 76"/>
              <a:gd name="T91" fmla="*/ 5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75">
                <a:moveTo>
                  <a:pt x="65" y="28"/>
                </a:moveTo>
                <a:cubicBezTo>
                  <a:pt x="64" y="25"/>
                  <a:pt x="64" y="25"/>
                  <a:pt x="64" y="25"/>
                </a:cubicBezTo>
                <a:cubicBezTo>
                  <a:pt x="69" y="15"/>
                  <a:pt x="68" y="15"/>
                  <a:pt x="67" y="14"/>
                </a:cubicBezTo>
                <a:cubicBezTo>
                  <a:pt x="62" y="8"/>
                  <a:pt x="62" y="8"/>
                  <a:pt x="62" y="8"/>
                </a:cubicBezTo>
                <a:cubicBezTo>
                  <a:pt x="61" y="8"/>
                  <a:pt x="61" y="8"/>
                  <a:pt x="61" y="8"/>
                </a:cubicBezTo>
                <a:cubicBezTo>
                  <a:pt x="61" y="8"/>
                  <a:pt x="61" y="8"/>
                  <a:pt x="61" y="8"/>
                </a:cubicBezTo>
                <a:cubicBezTo>
                  <a:pt x="60" y="8"/>
                  <a:pt x="59" y="8"/>
                  <a:pt x="51" y="12"/>
                </a:cubicBezTo>
                <a:cubicBezTo>
                  <a:pt x="48" y="11"/>
                  <a:pt x="48" y="11"/>
                  <a:pt x="48" y="11"/>
                </a:cubicBezTo>
                <a:cubicBezTo>
                  <a:pt x="43" y="0"/>
                  <a:pt x="43" y="0"/>
                  <a:pt x="42" y="0"/>
                </a:cubicBezTo>
                <a:cubicBezTo>
                  <a:pt x="34" y="0"/>
                  <a:pt x="34" y="0"/>
                  <a:pt x="34" y="0"/>
                </a:cubicBezTo>
                <a:cubicBezTo>
                  <a:pt x="33" y="0"/>
                  <a:pt x="32" y="0"/>
                  <a:pt x="28" y="11"/>
                </a:cubicBezTo>
                <a:cubicBezTo>
                  <a:pt x="25" y="12"/>
                  <a:pt x="25" y="12"/>
                  <a:pt x="25" y="12"/>
                </a:cubicBezTo>
                <a:cubicBezTo>
                  <a:pt x="19" y="9"/>
                  <a:pt x="16" y="8"/>
                  <a:pt x="15" y="8"/>
                </a:cubicBezTo>
                <a:cubicBezTo>
                  <a:pt x="14" y="8"/>
                  <a:pt x="14" y="8"/>
                  <a:pt x="14" y="8"/>
                </a:cubicBezTo>
                <a:cubicBezTo>
                  <a:pt x="8" y="14"/>
                  <a:pt x="8" y="14"/>
                  <a:pt x="8" y="14"/>
                </a:cubicBezTo>
                <a:cubicBezTo>
                  <a:pt x="7" y="15"/>
                  <a:pt x="7" y="15"/>
                  <a:pt x="12" y="25"/>
                </a:cubicBezTo>
                <a:cubicBezTo>
                  <a:pt x="11" y="28"/>
                  <a:pt x="11" y="28"/>
                  <a:pt x="11" y="28"/>
                </a:cubicBezTo>
                <a:cubicBezTo>
                  <a:pt x="0" y="32"/>
                  <a:pt x="0" y="33"/>
                  <a:pt x="0" y="34"/>
                </a:cubicBezTo>
                <a:cubicBezTo>
                  <a:pt x="0" y="42"/>
                  <a:pt x="0" y="42"/>
                  <a:pt x="0" y="42"/>
                </a:cubicBezTo>
                <a:cubicBezTo>
                  <a:pt x="0" y="43"/>
                  <a:pt x="0" y="43"/>
                  <a:pt x="11" y="47"/>
                </a:cubicBezTo>
                <a:cubicBezTo>
                  <a:pt x="12" y="50"/>
                  <a:pt x="12" y="50"/>
                  <a:pt x="12" y="50"/>
                </a:cubicBezTo>
                <a:cubicBezTo>
                  <a:pt x="7" y="60"/>
                  <a:pt x="8" y="60"/>
                  <a:pt x="9" y="61"/>
                </a:cubicBezTo>
                <a:cubicBezTo>
                  <a:pt x="14" y="67"/>
                  <a:pt x="14" y="67"/>
                  <a:pt x="14" y="67"/>
                </a:cubicBezTo>
                <a:cubicBezTo>
                  <a:pt x="15" y="67"/>
                  <a:pt x="15" y="67"/>
                  <a:pt x="15" y="67"/>
                </a:cubicBezTo>
                <a:cubicBezTo>
                  <a:pt x="15" y="67"/>
                  <a:pt x="15" y="67"/>
                  <a:pt x="15" y="67"/>
                </a:cubicBezTo>
                <a:cubicBezTo>
                  <a:pt x="16" y="67"/>
                  <a:pt x="17" y="67"/>
                  <a:pt x="25" y="63"/>
                </a:cubicBezTo>
                <a:cubicBezTo>
                  <a:pt x="28" y="64"/>
                  <a:pt x="28" y="64"/>
                  <a:pt x="28" y="64"/>
                </a:cubicBezTo>
                <a:cubicBezTo>
                  <a:pt x="33" y="75"/>
                  <a:pt x="33" y="75"/>
                  <a:pt x="34" y="75"/>
                </a:cubicBezTo>
                <a:cubicBezTo>
                  <a:pt x="42" y="75"/>
                  <a:pt x="42" y="75"/>
                  <a:pt x="42" y="75"/>
                </a:cubicBezTo>
                <a:cubicBezTo>
                  <a:pt x="43" y="75"/>
                  <a:pt x="44" y="75"/>
                  <a:pt x="48" y="64"/>
                </a:cubicBezTo>
                <a:cubicBezTo>
                  <a:pt x="51" y="63"/>
                  <a:pt x="51" y="63"/>
                  <a:pt x="51" y="63"/>
                </a:cubicBezTo>
                <a:cubicBezTo>
                  <a:pt x="57" y="66"/>
                  <a:pt x="60" y="67"/>
                  <a:pt x="61" y="67"/>
                </a:cubicBezTo>
                <a:cubicBezTo>
                  <a:pt x="62" y="67"/>
                  <a:pt x="62" y="67"/>
                  <a:pt x="62" y="67"/>
                </a:cubicBezTo>
                <a:cubicBezTo>
                  <a:pt x="68" y="61"/>
                  <a:pt x="68" y="61"/>
                  <a:pt x="68" y="61"/>
                </a:cubicBezTo>
                <a:cubicBezTo>
                  <a:pt x="69" y="60"/>
                  <a:pt x="69" y="60"/>
                  <a:pt x="64" y="50"/>
                </a:cubicBezTo>
                <a:cubicBezTo>
                  <a:pt x="66" y="47"/>
                  <a:pt x="66" y="47"/>
                  <a:pt x="66" y="47"/>
                </a:cubicBezTo>
                <a:cubicBezTo>
                  <a:pt x="76" y="43"/>
                  <a:pt x="76" y="42"/>
                  <a:pt x="76" y="41"/>
                </a:cubicBezTo>
                <a:cubicBezTo>
                  <a:pt x="76" y="33"/>
                  <a:pt x="76" y="33"/>
                  <a:pt x="76" y="33"/>
                </a:cubicBezTo>
                <a:cubicBezTo>
                  <a:pt x="76" y="32"/>
                  <a:pt x="76" y="32"/>
                  <a:pt x="65" y="28"/>
                </a:cubicBezTo>
                <a:close/>
                <a:moveTo>
                  <a:pt x="38" y="50"/>
                </a:moveTo>
                <a:cubicBezTo>
                  <a:pt x="31" y="50"/>
                  <a:pt x="25" y="45"/>
                  <a:pt x="25" y="38"/>
                </a:cubicBezTo>
                <a:cubicBezTo>
                  <a:pt x="25" y="30"/>
                  <a:pt x="31" y="25"/>
                  <a:pt x="38" y="25"/>
                </a:cubicBezTo>
                <a:cubicBezTo>
                  <a:pt x="45" y="25"/>
                  <a:pt x="51" y="30"/>
                  <a:pt x="51" y="38"/>
                </a:cubicBezTo>
                <a:cubicBezTo>
                  <a:pt x="51" y="45"/>
                  <a:pt x="45" y="50"/>
                  <a:pt x="38" y="50"/>
                </a:cubicBezTo>
                <a:close/>
                <a:moveTo>
                  <a:pt x="38" y="50"/>
                </a:moveTo>
                <a:cubicBezTo>
                  <a:pt x="38" y="50"/>
                  <a:pt x="38" y="50"/>
                  <a:pt x="38" y="50"/>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29" name="Freeform 28">
            <a:extLst>
              <a:ext uri="{FF2B5EF4-FFF2-40B4-BE49-F238E27FC236}">
                <a16:creationId xmlns:a16="http://schemas.microsoft.com/office/drawing/2014/main" id="{FC9EAA69-E2A0-794D-A179-C07258B8AB0B}"/>
              </a:ext>
            </a:extLst>
          </p:cNvPr>
          <p:cNvSpPr>
            <a:spLocks noEditPoints="1"/>
          </p:cNvSpPr>
          <p:nvPr userDrawn="1"/>
        </p:nvSpPr>
        <p:spPr bwMode="auto">
          <a:xfrm>
            <a:off x="6687918" y="2391683"/>
            <a:ext cx="88458" cy="85260"/>
          </a:xfrm>
          <a:custGeom>
            <a:avLst/>
            <a:gdLst>
              <a:gd name="T0" fmla="*/ 30 w 35"/>
              <a:gd name="T1" fmla="*/ 12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5 w 35"/>
              <a:gd name="T19" fmla="*/ 0 h 34"/>
              <a:gd name="T20" fmla="*/ 13 w 35"/>
              <a:gd name="T21" fmla="*/ 4 h 34"/>
              <a:gd name="T22" fmla="*/ 11 w 35"/>
              <a:gd name="T23" fmla="*/ 5 h 34"/>
              <a:gd name="T24" fmla="*/ 7 w 35"/>
              <a:gd name="T25" fmla="*/ 3 h 34"/>
              <a:gd name="T26" fmla="*/ 6 w 35"/>
              <a:gd name="T27" fmla="*/ 3 h 34"/>
              <a:gd name="T28" fmla="*/ 4 w 35"/>
              <a:gd name="T29" fmla="*/ 6 h 34"/>
              <a:gd name="T30" fmla="*/ 5 w 35"/>
              <a:gd name="T31" fmla="*/ 11 h 34"/>
              <a:gd name="T32" fmla="*/ 5 w 35"/>
              <a:gd name="T33" fmla="*/ 12 h 34"/>
              <a:gd name="T34" fmla="*/ 0 w 35"/>
              <a:gd name="T35" fmla="*/ 15 h 34"/>
              <a:gd name="T36" fmla="*/ 0 w 35"/>
              <a:gd name="T37" fmla="*/ 18 h 34"/>
              <a:gd name="T38" fmla="*/ 5 w 35"/>
              <a:gd name="T39" fmla="*/ 21 h 34"/>
              <a:gd name="T40" fmla="*/ 5 w 35"/>
              <a:gd name="T41" fmla="*/ 22 h 34"/>
              <a:gd name="T42" fmla="*/ 4 w 35"/>
              <a:gd name="T43" fmla="*/ 27 h 34"/>
              <a:gd name="T44" fmla="*/ 6 w 35"/>
              <a:gd name="T45" fmla="*/ 30 h 34"/>
              <a:gd name="T46" fmla="*/ 7 w 35"/>
              <a:gd name="T47" fmla="*/ 30 h 34"/>
              <a:gd name="T48" fmla="*/ 7 w 35"/>
              <a:gd name="T49" fmla="*/ 30 h 34"/>
              <a:gd name="T50" fmla="*/ 12 w 35"/>
              <a:gd name="T51" fmla="*/ 28 h 34"/>
              <a:gd name="T52" fmla="*/ 13 w 35"/>
              <a:gd name="T53" fmla="*/ 29 h 34"/>
              <a:gd name="T54" fmla="*/ 16 w 35"/>
              <a:gd name="T55" fmla="*/ 34 h 34"/>
              <a:gd name="T56" fmla="*/ 19 w 35"/>
              <a:gd name="T57" fmla="*/ 34 h 34"/>
              <a:gd name="T58" fmla="*/ 22 w 35"/>
              <a:gd name="T59" fmla="*/ 29 h 34"/>
              <a:gd name="T60" fmla="*/ 23 w 35"/>
              <a:gd name="T61" fmla="*/ 28 h 34"/>
              <a:gd name="T62" fmla="*/ 28 w 35"/>
              <a:gd name="T63" fmla="*/ 30 h 34"/>
              <a:gd name="T64" fmla="*/ 28 w 35"/>
              <a:gd name="T65" fmla="*/ 30 h 34"/>
              <a:gd name="T66" fmla="*/ 31 w 35"/>
              <a:gd name="T67" fmla="*/ 27 h 34"/>
              <a:gd name="T68" fmla="*/ 29 w 35"/>
              <a:gd name="T69" fmla="*/ 22 h 34"/>
              <a:gd name="T70" fmla="*/ 30 w 35"/>
              <a:gd name="T71" fmla="*/ 21 h 34"/>
              <a:gd name="T72" fmla="*/ 35 w 35"/>
              <a:gd name="T73" fmla="*/ 18 h 34"/>
              <a:gd name="T74" fmla="*/ 35 w 35"/>
              <a:gd name="T75" fmla="*/ 15 h 34"/>
              <a:gd name="T76" fmla="*/ 30 w 35"/>
              <a:gd name="T77" fmla="*/ 12 h 34"/>
              <a:gd name="T78" fmla="*/ 17 w 35"/>
              <a:gd name="T79" fmla="*/ 23 h 34"/>
              <a:gd name="T80" fmla="*/ 11 w 35"/>
              <a:gd name="T81" fmla="*/ 17 h 34"/>
              <a:gd name="T82" fmla="*/ 17 w 35"/>
              <a:gd name="T83" fmla="*/ 11 h 34"/>
              <a:gd name="T84" fmla="*/ 23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29" y="11"/>
                  <a:pt x="29" y="11"/>
                  <a:pt x="29" y="11"/>
                </a:cubicBezTo>
                <a:cubicBezTo>
                  <a:pt x="31" y="6"/>
                  <a:pt x="31" y="6"/>
                  <a:pt x="31" y="6"/>
                </a:cubicBezTo>
                <a:cubicBezTo>
                  <a:pt x="28" y="3"/>
                  <a:pt x="28" y="3"/>
                  <a:pt x="28"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5" y="0"/>
                  <a:pt x="15" y="0"/>
                  <a:pt x="15" y="0"/>
                </a:cubicBezTo>
                <a:cubicBezTo>
                  <a:pt x="15" y="0"/>
                  <a:pt x="15" y="0"/>
                  <a:pt x="13" y="4"/>
                </a:cubicBezTo>
                <a:cubicBezTo>
                  <a:pt x="11" y="5"/>
                  <a:pt x="11" y="5"/>
                  <a:pt x="11" y="5"/>
                </a:cubicBezTo>
                <a:cubicBezTo>
                  <a:pt x="9" y="4"/>
                  <a:pt x="7" y="3"/>
                  <a:pt x="7" y="3"/>
                </a:cubicBezTo>
                <a:cubicBezTo>
                  <a:pt x="6" y="3"/>
                  <a:pt x="6" y="3"/>
                  <a:pt x="6" y="3"/>
                </a:cubicBezTo>
                <a:cubicBezTo>
                  <a:pt x="4" y="6"/>
                  <a:pt x="4" y="6"/>
                  <a:pt x="4" y="6"/>
                </a:cubicBezTo>
                <a:cubicBezTo>
                  <a:pt x="3" y="6"/>
                  <a:pt x="3" y="6"/>
                  <a:pt x="5" y="11"/>
                </a:cubicBezTo>
                <a:cubicBezTo>
                  <a:pt x="5" y="12"/>
                  <a:pt x="5" y="12"/>
                  <a:pt x="5" y="12"/>
                </a:cubicBezTo>
                <a:cubicBezTo>
                  <a:pt x="0" y="14"/>
                  <a:pt x="0" y="14"/>
                  <a:pt x="0" y="15"/>
                </a:cubicBezTo>
                <a:cubicBezTo>
                  <a:pt x="0" y="18"/>
                  <a:pt x="0" y="18"/>
                  <a:pt x="0" y="18"/>
                </a:cubicBezTo>
                <a:cubicBezTo>
                  <a:pt x="0" y="19"/>
                  <a:pt x="0" y="19"/>
                  <a:pt x="5" y="21"/>
                </a:cubicBezTo>
                <a:cubicBezTo>
                  <a:pt x="5" y="22"/>
                  <a:pt x="5" y="22"/>
                  <a:pt x="5" y="22"/>
                </a:cubicBezTo>
                <a:cubicBezTo>
                  <a:pt x="3" y="27"/>
                  <a:pt x="3" y="27"/>
                  <a:pt x="4" y="27"/>
                </a:cubicBezTo>
                <a:cubicBezTo>
                  <a:pt x="6" y="30"/>
                  <a:pt x="6" y="30"/>
                  <a:pt x="6" y="30"/>
                </a:cubicBezTo>
                <a:cubicBezTo>
                  <a:pt x="7" y="30"/>
                  <a:pt x="7" y="30"/>
                  <a:pt x="7" y="30"/>
                </a:cubicBezTo>
                <a:cubicBezTo>
                  <a:pt x="7" y="30"/>
                  <a:pt x="7" y="30"/>
                  <a:pt x="7" y="30"/>
                </a:cubicBezTo>
                <a:cubicBezTo>
                  <a:pt x="7" y="30"/>
                  <a:pt x="8" y="30"/>
                  <a:pt x="12" y="28"/>
                </a:cubicBezTo>
                <a:cubicBezTo>
                  <a:pt x="13" y="29"/>
                  <a:pt x="13" y="29"/>
                  <a:pt x="13" y="29"/>
                </a:cubicBezTo>
                <a:cubicBezTo>
                  <a:pt x="15" y="34"/>
                  <a:pt x="15" y="34"/>
                  <a:pt x="16" y="34"/>
                </a:cubicBezTo>
                <a:cubicBezTo>
                  <a:pt x="19" y="34"/>
                  <a:pt x="19" y="34"/>
                  <a:pt x="19" y="34"/>
                </a:cubicBezTo>
                <a:cubicBezTo>
                  <a:pt x="20" y="34"/>
                  <a:pt x="20" y="34"/>
                  <a:pt x="22" y="29"/>
                </a:cubicBezTo>
                <a:cubicBezTo>
                  <a:pt x="23" y="28"/>
                  <a:pt x="23" y="28"/>
                  <a:pt x="23" y="28"/>
                </a:cubicBezTo>
                <a:cubicBezTo>
                  <a:pt x="26" y="29"/>
                  <a:pt x="27" y="30"/>
                  <a:pt x="28" y="30"/>
                </a:cubicBezTo>
                <a:cubicBezTo>
                  <a:pt x="28" y="30"/>
                  <a:pt x="28" y="30"/>
                  <a:pt x="28" y="30"/>
                </a:cubicBezTo>
                <a:cubicBezTo>
                  <a:pt x="31" y="27"/>
                  <a:pt x="31" y="27"/>
                  <a:pt x="31" y="27"/>
                </a:cubicBezTo>
                <a:cubicBezTo>
                  <a:pt x="31" y="27"/>
                  <a:pt x="31" y="27"/>
                  <a:pt x="29" y="22"/>
                </a:cubicBezTo>
                <a:cubicBezTo>
                  <a:pt x="30" y="21"/>
                  <a:pt x="30" y="21"/>
                  <a:pt x="30" y="21"/>
                </a:cubicBezTo>
                <a:cubicBezTo>
                  <a:pt x="35" y="19"/>
                  <a:pt x="35" y="19"/>
                  <a:pt x="35" y="18"/>
                </a:cubicBezTo>
                <a:cubicBezTo>
                  <a:pt x="35" y="15"/>
                  <a:pt x="35" y="15"/>
                  <a:pt x="35" y="15"/>
                </a:cubicBezTo>
                <a:cubicBezTo>
                  <a:pt x="35" y="14"/>
                  <a:pt x="35" y="14"/>
                  <a:pt x="30" y="12"/>
                </a:cubicBezTo>
                <a:close/>
                <a:moveTo>
                  <a:pt x="17" y="23"/>
                </a:moveTo>
                <a:cubicBezTo>
                  <a:pt x="14" y="23"/>
                  <a:pt x="11" y="20"/>
                  <a:pt x="11" y="17"/>
                </a:cubicBezTo>
                <a:cubicBezTo>
                  <a:pt x="11" y="13"/>
                  <a:pt x="14" y="11"/>
                  <a:pt x="17" y="11"/>
                </a:cubicBezTo>
                <a:cubicBezTo>
                  <a:pt x="21" y="11"/>
                  <a:pt x="23" y="13"/>
                  <a:pt x="23" y="17"/>
                </a:cubicBezTo>
                <a:cubicBezTo>
                  <a:pt x="23" y="20"/>
                  <a:pt x="21" y="23"/>
                  <a:pt x="17" y="23"/>
                </a:cubicBezTo>
                <a:close/>
                <a:moveTo>
                  <a:pt x="17" y="23"/>
                </a:moveTo>
                <a:cubicBezTo>
                  <a:pt x="17" y="23"/>
                  <a:pt x="17" y="23"/>
                  <a:pt x="17" y="23"/>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30" name="Freeform 29">
            <a:extLst>
              <a:ext uri="{FF2B5EF4-FFF2-40B4-BE49-F238E27FC236}">
                <a16:creationId xmlns:a16="http://schemas.microsoft.com/office/drawing/2014/main" id="{08ABCC0A-C6BF-F047-B879-5F4D05DDEB62}"/>
              </a:ext>
            </a:extLst>
          </p:cNvPr>
          <p:cNvSpPr>
            <a:spLocks noEditPoints="1"/>
          </p:cNvSpPr>
          <p:nvPr userDrawn="1"/>
        </p:nvSpPr>
        <p:spPr bwMode="auto">
          <a:xfrm>
            <a:off x="5932298" y="3534169"/>
            <a:ext cx="85260" cy="86326"/>
          </a:xfrm>
          <a:custGeom>
            <a:avLst/>
            <a:gdLst>
              <a:gd name="T0" fmla="*/ 30 w 34"/>
              <a:gd name="T1" fmla="*/ 13 h 34"/>
              <a:gd name="T2" fmla="*/ 29 w 34"/>
              <a:gd name="T3" fmla="*/ 12 h 34"/>
              <a:gd name="T4" fmla="*/ 30 w 34"/>
              <a:gd name="T5" fmla="*/ 7 h 34"/>
              <a:gd name="T6" fmla="*/ 28 w 34"/>
              <a:gd name="T7" fmla="*/ 4 h 34"/>
              <a:gd name="T8" fmla="*/ 28 w 34"/>
              <a:gd name="T9" fmla="*/ 4 h 34"/>
              <a:gd name="T10" fmla="*/ 27 w 34"/>
              <a:gd name="T11" fmla="*/ 4 h 34"/>
              <a:gd name="T12" fmla="*/ 23 w 34"/>
              <a:gd name="T13" fmla="*/ 6 h 34"/>
              <a:gd name="T14" fmla="*/ 21 w 34"/>
              <a:gd name="T15" fmla="*/ 5 h 34"/>
              <a:gd name="T16" fmla="*/ 19 w 34"/>
              <a:gd name="T17" fmla="*/ 0 h 34"/>
              <a:gd name="T18" fmla="*/ 15 w 34"/>
              <a:gd name="T19" fmla="*/ 0 h 34"/>
              <a:gd name="T20" fmla="*/ 13 w 34"/>
              <a:gd name="T21" fmla="*/ 5 h 34"/>
              <a:gd name="T22" fmla="*/ 11 w 34"/>
              <a:gd name="T23" fmla="*/ 6 h 34"/>
              <a:gd name="T24" fmla="*/ 6 w 34"/>
              <a:gd name="T25" fmla="*/ 4 h 34"/>
              <a:gd name="T26" fmla="*/ 6 w 34"/>
              <a:gd name="T27" fmla="*/ 4 h 34"/>
              <a:gd name="T28" fmla="*/ 3 w 34"/>
              <a:gd name="T29" fmla="*/ 7 h 34"/>
              <a:gd name="T30" fmla="*/ 5 w 34"/>
              <a:gd name="T31" fmla="*/ 12 h 34"/>
              <a:gd name="T32" fmla="*/ 4 w 34"/>
              <a:gd name="T33" fmla="*/ 13 h 34"/>
              <a:gd name="T34" fmla="*/ 0 w 34"/>
              <a:gd name="T35" fmla="*/ 16 h 34"/>
              <a:gd name="T36" fmla="*/ 0 w 34"/>
              <a:gd name="T37" fmla="*/ 19 h 34"/>
              <a:gd name="T38" fmla="*/ 4 w 34"/>
              <a:gd name="T39" fmla="*/ 22 h 34"/>
              <a:gd name="T40" fmla="*/ 5 w 34"/>
              <a:gd name="T41" fmla="*/ 23 h 34"/>
              <a:gd name="T42" fmla="*/ 3 w 34"/>
              <a:gd name="T43" fmla="*/ 28 h 34"/>
              <a:gd name="T44" fmla="*/ 6 w 34"/>
              <a:gd name="T45" fmla="*/ 31 h 34"/>
              <a:gd name="T46" fmla="*/ 6 w 34"/>
              <a:gd name="T47" fmla="*/ 31 h 34"/>
              <a:gd name="T48" fmla="*/ 7 w 34"/>
              <a:gd name="T49" fmla="*/ 31 h 34"/>
              <a:gd name="T50" fmla="*/ 11 w 34"/>
              <a:gd name="T51" fmla="*/ 29 h 34"/>
              <a:gd name="T52" fmla="*/ 13 w 34"/>
              <a:gd name="T53" fmla="*/ 30 h 34"/>
              <a:gd name="T54" fmla="*/ 15 w 34"/>
              <a:gd name="T55" fmla="*/ 34 h 34"/>
              <a:gd name="T56" fmla="*/ 19 w 34"/>
              <a:gd name="T57" fmla="*/ 34 h 34"/>
              <a:gd name="T58" fmla="*/ 21 w 34"/>
              <a:gd name="T59" fmla="*/ 30 h 34"/>
              <a:gd name="T60" fmla="*/ 23 w 34"/>
              <a:gd name="T61" fmla="*/ 29 h 34"/>
              <a:gd name="T62" fmla="*/ 27 w 34"/>
              <a:gd name="T63" fmla="*/ 31 h 34"/>
              <a:gd name="T64" fmla="*/ 28 w 34"/>
              <a:gd name="T65" fmla="*/ 31 h 34"/>
              <a:gd name="T66" fmla="*/ 31 w 34"/>
              <a:gd name="T67" fmla="*/ 28 h 34"/>
              <a:gd name="T68" fmla="*/ 29 w 34"/>
              <a:gd name="T69" fmla="*/ 23 h 34"/>
              <a:gd name="T70" fmla="*/ 30 w 34"/>
              <a:gd name="T71" fmla="*/ 22 h 34"/>
              <a:gd name="T72" fmla="*/ 34 w 34"/>
              <a:gd name="T73" fmla="*/ 19 h 34"/>
              <a:gd name="T74" fmla="*/ 34 w 34"/>
              <a:gd name="T75" fmla="*/ 16 h 34"/>
              <a:gd name="T76" fmla="*/ 30 w 34"/>
              <a:gd name="T77" fmla="*/ 13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30" y="13"/>
                </a:moveTo>
                <a:cubicBezTo>
                  <a:pt x="29" y="12"/>
                  <a:pt x="29" y="12"/>
                  <a:pt x="29" y="12"/>
                </a:cubicBezTo>
                <a:cubicBezTo>
                  <a:pt x="31" y="7"/>
                  <a:pt x="31" y="7"/>
                  <a:pt x="30" y="7"/>
                </a:cubicBezTo>
                <a:cubicBezTo>
                  <a:pt x="28" y="4"/>
                  <a:pt x="28" y="4"/>
                  <a:pt x="28" y="4"/>
                </a:cubicBezTo>
                <a:cubicBezTo>
                  <a:pt x="28" y="4"/>
                  <a:pt x="28" y="4"/>
                  <a:pt x="28" y="4"/>
                </a:cubicBezTo>
                <a:cubicBezTo>
                  <a:pt x="27" y="4"/>
                  <a:pt x="27" y="4"/>
                  <a:pt x="27" y="4"/>
                </a:cubicBezTo>
                <a:cubicBezTo>
                  <a:pt x="27" y="4"/>
                  <a:pt x="27" y="4"/>
                  <a:pt x="23" y="6"/>
                </a:cubicBezTo>
                <a:cubicBezTo>
                  <a:pt x="21" y="5"/>
                  <a:pt x="21" y="5"/>
                  <a:pt x="21" y="5"/>
                </a:cubicBezTo>
                <a:cubicBezTo>
                  <a:pt x="19" y="0"/>
                  <a:pt x="19" y="0"/>
                  <a:pt x="19" y="0"/>
                </a:cubicBezTo>
                <a:cubicBezTo>
                  <a:pt x="15" y="0"/>
                  <a:pt x="15" y="0"/>
                  <a:pt x="15" y="0"/>
                </a:cubicBezTo>
                <a:cubicBezTo>
                  <a:pt x="14" y="0"/>
                  <a:pt x="14" y="0"/>
                  <a:pt x="13" y="5"/>
                </a:cubicBezTo>
                <a:cubicBezTo>
                  <a:pt x="11" y="6"/>
                  <a:pt x="11" y="6"/>
                  <a:pt x="11" y="6"/>
                </a:cubicBezTo>
                <a:cubicBezTo>
                  <a:pt x="8" y="5"/>
                  <a:pt x="7" y="4"/>
                  <a:pt x="6" y="4"/>
                </a:cubicBezTo>
                <a:cubicBezTo>
                  <a:pt x="6" y="4"/>
                  <a:pt x="6" y="4"/>
                  <a:pt x="6" y="4"/>
                </a:cubicBezTo>
                <a:cubicBezTo>
                  <a:pt x="3" y="7"/>
                  <a:pt x="3" y="7"/>
                  <a:pt x="3" y="7"/>
                </a:cubicBezTo>
                <a:cubicBezTo>
                  <a:pt x="3" y="7"/>
                  <a:pt x="3" y="7"/>
                  <a:pt x="5" y="12"/>
                </a:cubicBezTo>
                <a:cubicBezTo>
                  <a:pt x="4" y="13"/>
                  <a:pt x="4" y="13"/>
                  <a:pt x="4" y="13"/>
                </a:cubicBezTo>
                <a:cubicBezTo>
                  <a:pt x="0" y="15"/>
                  <a:pt x="0" y="15"/>
                  <a:pt x="0" y="16"/>
                </a:cubicBezTo>
                <a:cubicBezTo>
                  <a:pt x="0" y="19"/>
                  <a:pt x="0" y="19"/>
                  <a:pt x="0" y="19"/>
                </a:cubicBezTo>
                <a:cubicBezTo>
                  <a:pt x="0" y="20"/>
                  <a:pt x="0" y="20"/>
                  <a:pt x="4" y="22"/>
                </a:cubicBezTo>
                <a:cubicBezTo>
                  <a:pt x="5" y="23"/>
                  <a:pt x="5" y="23"/>
                  <a:pt x="5" y="23"/>
                </a:cubicBezTo>
                <a:cubicBezTo>
                  <a:pt x="3" y="28"/>
                  <a:pt x="3" y="28"/>
                  <a:pt x="3" y="28"/>
                </a:cubicBezTo>
                <a:cubicBezTo>
                  <a:pt x="6" y="31"/>
                  <a:pt x="6" y="31"/>
                  <a:pt x="6" y="31"/>
                </a:cubicBezTo>
                <a:cubicBezTo>
                  <a:pt x="6" y="31"/>
                  <a:pt x="6" y="31"/>
                  <a:pt x="6" y="31"/>
                </a:cubicBezTo>
                <a:cubicBezTo>
                  <a:pt x="7" y="31"/>
                  <a:pt x="7" y="31"/>
                  <a:pt x="7" y="31"/>
                </a:cubicBezTo>
                <a:cubicBezTo>
                  <a:pt x="7" y="31"/>
                  <a:pt x="7" y="31"/>
                  <a:pt x="11" y="29"/>
                </a:cubicBezTo>
                <a:cubicBezTo>
                  <a:pt x="13" y="30"/>
                  <a:pt x="13" y="30"/>
                  <a:pt x="13" y="30"/>
                </a:cubicBezTo>
                <a:cubicBezTo>
                  <a:pt x="14" y="34"/>
                  <a:pt x="15" y="34"/>
                  <a:pt x="15" y="34"/>
                </a:cubicBezTo>
                <a:cubicBezTo>
                  <a:pt x="19" y="34"/>
                  <a:pt x="19" y="34"/>
                  <a:pt x="19" y="34"/>
                </a:cubicBezTo>
                <a:cubicBezTo>
                  <a:pt x="19" y="34"/>
                  <a:pt x="20" y="34"/>
                  <a:pt x="21" y="30"/>
                </a:cubicBezTo>
                <a:cubicBezTo>
                  <a:pt x="23" y="29"/>
                  <a:pt x="23" y="29"/>
                  <a:pt x="23" y="29"/>
                </a:cubicBezTo>
                <a:cubicBezTo>
                  <a:pt x="25" y="30"/>
                  <a:pt x="27" y="31"/>
                  <a:pt x="27" y="31"/>
                </a:cubicBezTo>
                <a:cubicBezTo>
                  <a:pt x="28" y="31"/>
                  <a:pt x="28" y="31"/>
                  <a:pt x="28" y="31"/>
                </a:cubicBezTo>
                <a:cubicBezTo>
                  <a:pt x="31" y="28"/>
                  <a:pt x="31" y="28"/>
                  <a:pt x="31" y="28"/>
                </a:cubicBezTo>
                <a:cubicBezTo>
                  <a:pt x="31" y="28"/>
                  <a:pt x="31" y="28"/>
                  <a:pt x="29" y="23"/>
                </a:cubicBezTo>
                <a:cubicBezTo>
                  <a:pt x="30" y="22"/>
                  <a:pt x="30" y="22"/>
                  <a:pt x="30" y="22"/>
                </a:cubicBezTo>
                <a:cubicBezTo>
                  <a:pt x="34" y="20"/>
                  <a:pt x="34" y="20"/>
                  <a:pt x="34" y="19"/>
                </a:cubicBezTo>
                <a:cubicBezTo>
                  <a:pt x="34" y="16"/>
                  <a:pt x="34" y="16"/>
                  <a:pt x="34" y="16"/>
                </a:cubicBezTo>
                <a:cubicBezTo>
                  <a:pt x="34" y="15"/>
                  <a:pt x="34" y="15"/>
                  <a:pt x="30" y="13"/>
                </a:cubicBezTo>
                <a:close/>
                <a:moveTo>
                  <a:pt x="17" y="23"/>
                </a:moveTo>
                <a:cubicBezTo>
                  <a:pt x="14" y="23"/>
                  <a:pt x="11" y="21"/>
                  <a:pt x="11" y="17"/>
                </a:cubicBezTo>
                <a:cubicBezTo>
                  <a:pt x="11" y="14"/>
                  <a:pt x="14" y="11"/>
                  <a:pt x="17" y="11"/>
                </a:cubicBezTo>
                <a:cubicBezTo>
                  <a:pt x="20" y="11"/>
                  <a:pt x="23" y="14"/>
                  <a:pt x="23" y="17"/>
                </a:cubicBezTo>
                <a:cubicBezTo>
                  <a:pt x="23" y="21"/>
                  <a:pt x="20" y="23"/>
                  <a:pt x="17" y="23"/>
                </a:cubicBezTo>
                <a:close/>
                <a:moveTo>
                  <a:pt x="17" y="23"/>
                </a:moveTo>
                <a:cubicBezTo>
                  <a:pt x="17" y="23"/>
                  <a:pt x="17" y="23"/>
                  <a:pt x="17" y="23"/>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31" name="Freeform 30">
            <a:extLst>
              <a:ext uri="{FF2B5EF4-FFF2-40B4-BE49-F238E27FC236}">
                <a16:creationId xmlns:a16="http://schemas.microsoft.com/office/drawing/2014/main" id="{AD1E4A20-0306-B240-AB38-C9456DECC6EE}"/>
              </a:ext>
            </a:extLst>
          </p:cNvPr>
          <p:cNvSpPr>
            <a:spLocks noEditPoints="1"/>
          </p:cNvSpPr>
          <p:nvPr userDrawn="1"/>
        </p:nvSpPr>
        <p:spPr bwMode="auto">
          <a:xfrm>
            <a:off x="5974929" y="3938088"/>
            <a:ext cx="88458" cy="86326"/>
          </a:xfrm>
          <a:custGeom>
            <a:avLst/>
            <a:gdLst>
              <a:gd name="T0" fmla="*/ 30 w 35"/>
              <a:gd name="T1" fmla="*/ 13 h 34"/>
              <a:gd name="T2" fmla="*/ 29 w 35"/>
              <a:gd name="T3" fmla="*/ 12 h 34"/>
              <a:gd name="T4" fmla="*/ 31 w 35"/>
              <a:gd name="T5" fmla="*/ 6 h 34"/>
              <a:gd name="T6" fmla="*/ 28 w 35"/>
              <a:gd name="T7" fmla="*/ 4 h 34"/>
              <a:gd name="T8" fmla="*/ 28 w 35"/>
              <a:gd name="T9" fmla="*/ 4 h 34"/>
              <a:gd name="T10" fmla="*/ 28 w 35"/>
              <a:gd name="T11" fmla="*/ 4 h 34"/>
              <a:gd name="T12" fmla="*/ 23 w 35"/>
              <a:gd name="T13" fmla="*/ 6 h 34"/>
              <a:gd name="T14" fmla="*/ 22 w 35"/>
              <a:gd name="T15" fmla="*/ 5 h 34"/>
              <a:gd name="T16" fmla="*/ 19 w 35"/>
              <a:gd name="T17" fmla="*/ 0 h 34"/>
              <a:gd name="T18" fmla="*/ 15 w 35"/>
              <a:gd name="T19" fmla="*/ 0 h 34"/>
              <a:gd name="T20" fmla="*/ 13 w 35"/>
              <a:gd name="T21" fmla="*/ 5 h 34"/>
              <a:gd name="T22" fmla="*/ 11 w 35"/>
              <a:gd name="T23" fmla="*/ 6 h 34"/>
              <a:gd name="T24" fmla="*/ 7 w 35"/>
              <a:gd name="T25" fmla="*/ 4 h 34"/>
              <a:gd name="T26" fmla="*/ 6 w 35"/>
              <a:gd name="T27" fmla="*/ 4 h 34"/>
              <a:gd name="T28" fmla="*/ 4 w 35"/>
              <a:gd name="T29" fmla="*/ 7 h 34"/>
              <a:gd name="T30" fmla="*/ 5 w 35"/>
              <a:gd name="T31" fmla="*/ 12 h 34"/>
              <a:gd name="T32" fmla="*/ 5 w 35"/>
              <a:gd name="T33" fmla="*/ 13 h 34"/>
              <a:gd name="T34" fmla="*/ 0 w 35"/>
              <a:gd name="T35" fmla="*/ 16 h 34"/>
              <a:gd name="T36" fmla="*/ 0 w 35"/>
              <a:gd name="T37" fmla="*/ 19 h 34"/>
              <a:gd name="T38" fmla="*/ 5 w 35"/>
              <a:gd name="T39" fmla="*/ 22 h 34"/>
              <a:gd name="T40" fmla="*/ 5 w 35"/>
              <a:gd name="T41" fmla="*/ 23 h 34"/>
              <a:gd name="T42" fmla="*/ 4 w 35"/>
              <a:gd name="T43" fmla="*/ 28 h 34"/>
              <a:gd name="T44" fmla="*/ 6 w 35"/>
              <a:gd name="T45" fmla="*/ 31 h 34"/>
              <a:gd name="T46" fmla="*/ 7 w 35"/>
              <a:gd name="T47" fmla="*/ 31 h 34"/>
              <a:gd name="T48" fmla="*/ 7 w 35"/>
              <a:gd name="T49" fmla="*/ 31 h 34"/>
              <a:gd name="T50" fmla="*/ 11 w 35"/>
              <a:gd name="T51" fmla="*/ 29 h 34"/>
              <a:gd name="T52" fmla="*/ 13 w 35"/>
              <a:gd name="T53" fmla="*/ 30 h 34"/>
              <a:gd name="T54" fmla="*/ 16 w 35"/>
              <a:gd name="T55" fmla="*/ 34 h 34"/>
              <a:gd name="T56" fmla="*/ 19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29 w 35"/>
              <a:gd name="T69" fmla="*/ 23 h 34"/>
              <a:gd name="T70" fmla="*/ 30 w 35"/>
              <a:gd name="T71" fmla="*/ 22 h 34"/>
              <a:gd name="T72" fmla="*/ 35 w 35"/>
              <a:gd name="T73" fmla="*/ 19 h 34"/>
              <a:gd name="T74" fmla="*/ 35 w 35"/>
              <a:gd name="T75" fmla="*/ 15 h 34"/>
              <a:gd name="T76" fmla="*/ 30 w 35"/>
              <a:gd name="T77" fmla="*/ 13 h 34"/>
              <a:gd name="T78" fmla="*/ 17 w 35"/>
              <a:gd name="T79" fmla="*/ 23 h 34"/>
              <a:gd name="T80" fmla="*/ 11 w 35"/>
              <a:gd name="T81" fmla="*/ 17 h 34"/>
              <a:gd name="T82" fmla="*/ 17 w 35"/>
              <a:gd name="T83" fmla="*/ 11 h 34"/>
              <a:gd name="T84" fmla="*/ 23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29" y="12"/>
                  <a:pt x="29" y="12"/>
                  <a:pt x="29" y="12"/>
                </a:cubicBezTo>
                <a:cubicBezTo>
                  <a:pt x="31" y="7"/>
                  <a:pt x="31" y="7"/>
                  <a:pt x="31" y="6"/>
                </a:cubicBezTo>
                <a:cubicBezTo>
                  <a:pt x="28" y="4"/>
                  <a:pt x="28" y="4"/>
                  <a:pt x="28" y="4"/>
                </a:cubicBezTo>
                <a:cubicBezTo>
                  <a:pt x="28" y="4"/>
                  <a:pt x="28" y="4"/>
                  <a:pt x="28" y="4"/>
                </a:cubicBezTo>
                <a:cubicBezTo>
                  <a:pt x="28" y="4"/>
                  <a:pt x="28" y="4"/>
                  <a:pt x="28" y="4"/>
                </a:cubicBezTo>
                <a:cubicBezTo>
                  <a:pt x="27" y="4"/>
                  <a:pt x="27" y="4"/>
                  <a:pt x="23" y="6"/>
                </a:cubicBezTo>
                <a:cubicBezTo>
                  <a:pt x="22" y="5"/>
                  <a:pt x="22" y="5"/>
                  <a:pt x="22" y="5"/>
                </a:cubicBezTo>
                <a:cubicBezTo>
                  <a:pt x="20" y="0"/>
                  <a:pt x="20" y="0"/>
                  <a:pt x="19" y="0"/>
                </a:cubicBezTo>
                <a:cubicBezTo>
                  <a:pt x="15" y="0"/>
                  <a:pt x="15" y="0"/>
                  <a:pt x="15" y="0"/>
                </a:cubicBezTo>
                <a:cubicBezTo>
                  <a:pt x="15" y="0"/>
                  <a:pt x="15" y="0"/>
                  <a:pt x="13" y="5"/>
                </a:cubicBezTo>
                <a:cubicBezTo>
                  <a:pt x="11" y="6"/>
                  <a:pt x="11" y="6"/>
                  <a:pt x="11" y="6"/>
                </a:cubicBezTo>
                <a:cubicBezTo>
                  <a:pt x="9" y="4"/>
                  <a:pt x="7" y="4"/>
                  <a:pt x="7" y="4"/>
                </a:cubicBezTo>
                <a:cubicBezTo>
                  <a:pt x="6" y="4"/>
                  <a:pt x="6" y="4"/>
                  <a:pt x="6" y="4"/>
                </a:cubicBezTo>
                <a:cubicBezTo>
                  <a:pt x="4" y="7"/>
                  <a:pt x="4" y="7"/>
                  <a:pt x="4" y="7"/>
                </a:cubicBezTo>
                <a:cubicBezTo>
                  <a:pt x="3" y="7"/>
                  <a:pt x="3" y="7"/>
                  <a:pt x="5" y="12"/>
                </a:cubicBezTo>
                <a:cubicBezTo>
                  <a:pt x="5" y="13"/>
                  <a:pt x="5" y="13"/>
                  <a:pt x="5" y="13"/>
                </a:cubicBezTo>
                <a:cubicBezTo>
                  <a:pt x="0" y="15"/>
                  <a:pt x="0" y="15"/>
                  <a:pt x="0" y="16"/>
                </a:cubicBezTo>
                <a:cubicBezTo>
                  <a:pt x="0" y="19"/>
                  <a:pt x="0" y="19"/>
                  <a:pt x="0" y="19"/>
                </a:cubicBezTo>
                <a:cubicBezTo>
                  <a:pt x="0" y="20"/>
                  <a:pt x="0" y="20"/>
                  <a:pt x="5" y="22"/>
                </a:cubicBezTo>
                <a:cubicBezTo>
                  <a:pt x="5" y="23"/>
                  <a:pt x="5" y="23"/>
                  <a:pt x="5" y="23"/>
                </a:cubicBezTo>
                <a:cubicBezTo>
                  <a:pt x="3" y="28"/>
                  <a:pt x="3" y="28"/>
                  <a:pt x="4" y="28"/>
                </a:cubicBezTo>
                <a:cubicBezTo>
                  <a:pt x="6" y="31"/>
                  <a:pt x="6" y="31"/>
                  <a:pt x="6" y="31"/>
                </a:cubicBezTo>
                <a:cubicBezTo>
                  <a:pt x="7" y="31"/>
                  <a:pt x="7" y="31"/>
                  <a:pt x="7" y="31"/>
                </a:cubicBezTo>
                <a:cubicBezTo>
                  <a:pt x="7" y="31"/>
                  <a:pt x="7" y="31"/>
                  <a:pt x="7" y="31"/>
                </a:cubicBezTo>
                <a:cubicBezTo>
                  <a:pt x="7" y="31"/>
                  <a:pt x="8" y="31"/>
                  <a:pt x="11" y="29"/>
                </a:cubicBezTo>
                <a:cubicBezTo>
                  <a:pt x="13" y="30"/>
                  <a:pt x="13" y="30"/>
                  <a:pt x="13" y="30"/>
                </a:cubicBezTo>
                <a:cubicBezTo>
                  <a:pt x="15" y="34"/>
                  <a:pt x="15" y="34"/>
                  <a:pt x="16" y="34"/>
                </a:cubicBezTo>
                <a:cubicBezTo>
                  <a:pt x="19" y="34"/>
                  <a:pt x="19" y="34"/>
                  <a:pt x="19" y="34"/>
                </a:cubicBezTo>
                <a:cubicBezTo>
                  <a:pt x="20" y="34"/>
                  <a:pt x="20" y="34"/>
                  <a:pt x="22" y="30"/>
                </a:cubicBezTo>
                <a:cubicBezTo>
                  <a:pt x="23" y="29"/>
                  <a:pt x="23" y="29"/>
                  <a:pt x="23" y="29"/>
                </a:cubicBezTo>
                <a:cubicBezTo>
                  <a:pt x="26" y="30"/>
                  <a:pt x="27" y="31"/>
                  <a:pt x="28" y="31"/>
                </a:cubicBezTo>
                <a:cubicBezTo>
                  <a:pt x="28" y="31"/>
                  <a:pt x="28" y="31"/>
                  <a:pt x="28" y="31"/>
                </a:cubicBezTo>
                <a:cubicBezTo>
                  <a:pt x="31" y="28"/>
                  <a:pt x="31" y="28"/>
                  <a:pt x="31" y="28"/>
                </a:cubicBezTo>
                <a:cubicBezTo>
                  <a:pt x="31" y="28"/>
                  <a:pt x="31" y="27"/>
                  <a:pt x="29" y="23"/>
                </a:cubicBezTo>
                <a:cubicBezTo>
                  <a:pt x="30" y="22"/>
                  <a:pt x="30" y="22"/>
                  <a:pt x="30" y="22"/>
                </a:cubicBezTo>
                <a:cubicBezTo>
                  <a:pt x="35" y="20"/>
                  <a:pt x="35" y="20"/>
                  <a:pt x="35" y="19"/>
                </a:cubicBezTo>
                <a:cubicBezTo>
                  <a:pt x="35" y="15"/>
                  <a:pt x="35" y="15"/>
                  <a:pt x="35" y="15"/>
                </a:cubicBezTo>
                <a:cubicBezTo>
                  <a:pt x="35" y="15"/>
                  <a:pt x="35" y="15"/>
                  <a:pt x="30" y="13"/>
                </a:cubicBezTo>
                <a:close/>
                <a:moveTo>
                  <a:pt x="17" y="23"/>
                </a:moveTo>
                <a:cubicBezTo>
                  <a:pt x="14" y="23"/>
                  <a:pt x="11" y="21"/>
                  <a:pt x="11" y="17"/>
                </a:cubicBezTo>
                <a:cubicBezTo>
                  <a:pt x="11" y="14"/>
                  <a:pt x="14" y="11"/>
                  <a:pt x="17" y="11"/>
                </a:cubicBezTo>
                <a:cubicBezTo>
                  <a:pt x="21" y="11"/>
                  <a:pt x="23" y="14"/>
                  <a:pt x="23" y="17"/>
                </a:cubicBezTo>
                <a:cubicBezTo>
                  <a:pt x="23" y="21"/>
                  <a:pt x="21" y="23"/>
                  <a:pt x="17" y="23"/>
                </a:cubicBezTo>
                <a:close/>
                <a:moveTo>
                  <a:pt x="17" y="23"/>
                </a:moveTo>
                <a:cubicBezTo>
                  <a:pt x="17" y="23"/>
                  <a:pt x="17" y="23"/>
                  <a:pt x="17" y="23"/>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32" name="Freeform 31">
            <a:extLst>
              <a:ext uri="{FF2B5EF4-FFF2-40B4-BE49-F238E27FC236}">
                <a16:creationId xmlns:a16="http://schemas.microsoft.com/office/drawing/2014/main" id="{E7E7A94A-2924-DA4B-ABB0-C529B4C28866}"/>
              </a:ext>
            </a:extLst>
          </p:cNvPr>
          <p:cNvSpPr>
            <a:spLocks noEditPoints="1"/>
          </p:cNvSpPr>
          <p:nvPr userDrawn="1"/>
        </p:nvSpPr>
        <p:spPr bwMode="auto">
          <a:xfrm>
            <a:off x="5646677" y="3821922"/>
            <a:ext cx="86326" cy="86326"/>
          </a:xfrm>
          <a:custGeom>
            <a:avLst/>
            <a:gdLst>
              <a:gd name="T0" fmla="*/ 30 w 34"/>
              <a:gd name="T1" fmla="*/ 13 h 34"/>
              <a:gd name="T2" fmla="*/ 29 w 34"/>
              <a:gd name="T3" fmla="*/ 12 h 34"/>
              <a:gd name="T4" fmla="*/ 30 w 34"/>
              <a:gd name="T5" fmla="*/ 7 h 34"/>
              <a:gd name="T6" fmla="*/ 28 w 34"/>
              <a:gd name="T7" fmla="*/ 4 h 34"/>
              <a:gd name="T8" fmla="*/ 28 w 34"/>
              <a:gd name="T9" fmla="*/ 4 h 34"/>
              <a:gd name="T10" fmla="*/ 27 w 34"/>
              <a:gd name="T11" fmla="*/ 4 h 34"/>
              <a:gd name="T12" fmla="*/ 23 w 34"/>
              <a:gd name="T13" fmla="*/ 6 h 34"/>
              <a:gd name="T14" fmla="*/ 21 w 34"/>
              <a:gd name="T15" fmla="*/ 5 h 34"/>
              <a:gd name="T16" fmla="*/ 19 w 34"/>
              <a:gd name="T17" fmla="*/ 0 h 34"/>
              <a:gd name="T18" fmla="*/ 15 w 34"/>
              <a:gd name="T19" fmla="*/ 0 h 34"/>
              <a:gd name="T20" fmla="*/ 13 w 34"/>
              <a:gd name="T21" fmla="*/ 5 h 34"/>
              <a:gd name="T22" fmla="*/ 11 w 34"/>
              <a:gd name="T23" fmla="*/ 6 h 34"/>
              <a:gd name="T24" fmla="*/ 6 w 34"/>
              <a:gd name="T25" fmla="*/ 4 h 34"/>
              <a:gd name="T26" fmla="*/ 6 w 34"/>
              <a:gd name="T27" fmla="*/ 4 h 34"/>
              <a:gd name="T28" fmla="*/ 3 w 34"/>
              <a:gd name="T29" fmla="*/ 7 h 34"/>
              <a:gd name="T30" fmla="*/ 5 w 34"/>
              <a:gd name="T31" fmla="*/ 12 h 34"/>
              <a:gd name="T32" fmla="*/ 4 w 34"/>
              <a:gd name="T33" fmla="*/ 13 h 34"/>
              <a:gd name="T34" fmla="*/ 0 w 34"/>
              <a:gd name="T35" fmla="*/ 16 h 34"/>
              <a:gd name="T36" fmla="*/ 0 w 34"/>
              <a:gd name="T37" fmla="*/ 19 h 34"/>
              <a:gd name="T38" fmla="*/ 4 w 34"/>
              <a:gd name="T39" fmla="*/ 22 h 34"/>
              <a:gd name="T40" fmla="*/ 5 w 34"/>
              <a:gd name="T41" fmla="*/ 23 h 34"/>
              <a:gd name="T42" fmla="*/ 3 w 34"/>
              <a:gd name="T43" fmla="*/ 28 h 34"/>
              <a:gd name="T44" fmla="*/ 6 w 34"/>
              <a:gd name="T45" fmla="*/ 31 h 34"/>
              <a:gd name="T46" fmla="*/ 6 w 34"/>
              <a:gd name="T47" fmla="*/ 31 h 34"/>
              <a:gd name="T48" fmla="*/ 7 w 34"/>
              <a:gd name="T49" fmla="*/ 31 h 34"/>
              <a:gd name="T50" fmla="*/ 11 w 34"/>
              <a:gd name="T51" fmla="*/ 29 h 34"/>
              <a:gd name="T52" fmla="*/ 13 w 34"/>
              <a:gd name="T53" fmla="*/ 30 h 34"/>
              <a:gd name="T54" fmla="*/ 15 w 34"/>
              <a:gd name="T55" fmla="*/ 34 h 34"/>
              <a:gd name="T56" fmla="*/ 19 w 34"/>
              <a:gd name="T57" fmla="*/ 34 h 34"/>
              <a:gd name="T58" fmla="*/ 21 w 34"/>
              <a:gd name="T59" fmla="*/ 30 h 34"/>
              <a:gd name="T60" fmla="*/ 23 w 34"/>
              <a:gd name="T61" fmla="*/ 29 h 34"/>
              <a:gd name="T62" fmla="*/ 27 w 34"/>
              <a:gd name="T63" fmla="*/ 31 h 34"/>
              <a:gd name="T64" fmla="*/ 28 w 34"/>
              <a:gd name="T65" fmla="*/ 31 h 34"/>
              <a:gd name="T66" fmla="*/ 31 w 34"/>
              <a:gd name="T67" fmla="*/ 28 h 34"/>
              <a:gd name="T68" fmla="*/ 29 w 34"/>
              <a:gd name="T69" fmla="*/ 23 h 34"/>
              <a:gd name="T70" fmla="*/ 30 w 34"/>
              <a:gd name="T71" fmla="*/ 22 h 34"/>
              <a:gd name="T72" fmla="*/ 34 w 34"/>
              <a:gd name="T73" fmla="*/ 19 h 34"/>
              <a:gd name="T74" fmla="*/ 34 w 34"/>
              <a:gd name="T75" fmla="*/ 15 h 34"/>
              <a:gd name="T76" fmla="*/ 30 w 34"/>
              <a:gd name="T77" fmla="*/ 13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30" y="13"/>
                </a:moveTo>
                <a:cubicBezTo>
                  <a:pt x="29" y="12"/>
                  <a:pt x="29" y="12"/>
                  <a:pt x="29" y="12"/>
                </a:cubicBezTo>
                <a:cubicBezTo>
                  <a:pt x="31" y="7"/>
                  <a:pt x="31" y="7"/>
                  <a:pt x="30" y="7"/>
                </a:cubicBezTo>
                <a:cubicBezTo>
                  <a:pt x="28" y="4"/>
                  <a:pt x="28" y="4"/>
                  <a:pt x="28" y="4"/>
                </a:cubicBezTo>
                <a:cubicBezTo>
                  <a:pt x="28" y="4"/>
                  <a:pt x="28" y="4"/>
                  <a:pt x="28" y="4"/>
                </a:cubicBezTo>
                <a:cubicBezTo>
                  <a:pt x="27" y="4"/>
                  <a:pt x="27" y="4"/>
                  <a:pt x="27" y="4"/>
                </a:cubicBezTo>
                <a:cubicBezTo>
                  <a:pt x="27" y="4"/>
                  <a:pt x="27" y="4"/>
                  <a:pt x="23" y="6"/>
                </a:cubicBezTo>
                <a:cubicBezTo>
                  <a:pt x="21" y="5"/>
                  <a:pt x="21" y="5"/>
                  <a:pt x="21" y="5"/>
                </a:cubicBezTo>
                <a:cubicBezTo>
                  <a:pt x="19" y="0"/>
                  <a:pt x="19" y="0"/>
                  <a:pt x="19" y="0"/>
                </a:cubicBezTo>
                <a:cubicBezTo>
                  <a:pt x="15" y="0"/>
                  <a:pt x="15" y="0"/>
                  <a:pt x="15" y="0"/>
                </a:cubicBezTo>
                <a:cubicBezTo>
                  <a:pt x="14" y="0"/>
                  <a:pt x="14" y="0"/>
                  <a:pt x="13" y="5"/>
                </a:cubicBezTo>
                <a:cubicBezTo>
                  <a:pt x="11" y="6"/>
                  <a:pt x="11" y="6"/>
                  <a:pt x="11" y="6"/>
                </a:cubicBezTo>
                <a:cubicBezTo>
                  <a:pt x="8" y="4"/>
                  <a:pt x="7" y="4"/>
                  <a:pt x="6" y="4"/>
                </a:cubicBezTo>
                <a:cubicBezTo>
                  <a:pt x="6" y="4"/>
                  <a:pt x="6" y="4"/>
                  <a:pt x="6" y="4"/>
                </a:cubicBezTo>
                <a:cubicBezTo>
                  <a:pt x="3" y="7"/>
                  <a:pt x="3" y="7"/>
                  <a:pt x="3" y="7"/>
                </a:cubicBezTo>
                <a:cubicBezTo>
                  <a:pt x="3" y="7"/>
                  <a:pt x="3" y="7"/>
                  <a:pt x="5" y="12"/>
                </a:cubicBezTo>
                <a:cubicBezTo>
                  <a:pt x="4" y="13"/>
                  <a:pt x="4" y="13"/>
                  <a:pt x="4" y="13"/>
                </a:cubicBezTo>
                <a:cubicBezTo>
                  <a:pt x="0" y="15"/>
                  <a:pt x="0" y="15"/>
                  <a:pt x="0" y="16"/>
                </a:cubicBezTo>
                <a:cubicBezTo>
                  <a:pt x="0" y="19"/>
                  <a:pt x="0" y="19"/>
                  <a:pt x="0" y="19"/>
                </a:cubicBezTo>
                <a:cubicBezTo>
                  <a:pt x="0" y="20"/>
                  <a:pt x="0" y="20"/>
                  <a:pt x="4" y="22"/>
                </a:cubicBezTo>
                <a:cubicBezTo>
                  <a:pt x="5" y="23"/>
                  <a:pt x="5" y="23"/>
                  <a:pt x="5" y="23"/>
                </a:cubicBezTo>
                <a:cubicBezTo>
                  <a:pt x="3" y="28"/>
                  <a:pt x="3" y="28"/>
                  <a:pt x="3" y="28"/>
                </a:cubicBezTo>
                <a:cubicBezTo>
                  <a:pt x="6" y="31"/>
                  <a:pt x="6" y="31"/>
                  <a:pt x="6" y="31"/>
                </a:cubicBezTo>
                <a:cubicBezTo>
                  <a:pt x="6" y="31"/>
                  <a:pt x="6" y="31"/>
                  <a:pt x="6" y="31"/>
                </a:cubicBezTo>
                <a:cubicBezTo>
                  <a:pt x="7" y="31"/>
                  <a:pt x="7" y="31"/>
                  <a:pt x="7" y="31"/>
                </a:cubicBezTo>
                <a:cubicBezTo>
                  <a:pt x="7" y="31"/>
                  <a:pt x="7" y="31"/>
                  <a:pt x="11" y="29"/>
                </a:cubicBezTo>
                <a:cubicBezTo>
                  <a:pt x="13" y="30"/>
                  <a:pt x="13" y="30"/>
                  <a:pt x="13" y="30"/>
                </a:cubicBezTo>
                <a:cubicBezTo>
                  <a:pt x="14" y="34"/>
                  <a:pt x="15" y="34"/>
                  <a:pt x="15" y="34"/>
                </a:cubicBezTo>
                <a:cubicBezTo>
                  <a:pt x="19" y="34"/>
                  <a:pt x="19" y="34"/>
                  <a:pt x="19" y="34"/>
                </a:cubicBezTo>
                <a:cubicBezTo>
                  <a:pt x="19" y="34"/>
                  <a:pt x="20" y="34"/>
                  <a:pt x="21" y="30"/>
                </a:cubicBezTo>
                <a:cubicBezTo>
                  <a:pt x="23" y="29"/>
                  <a:pt x="23" y="29"/>
                  <a:pt x="23" y="29"/>
                </a:cubicBezTo>
                <a:cubicBezTo>
                  <a:pt x="25" y="30"/>
                  <a:pt x="27" y="31"/>
                  <a:pt x="27" y="31"/>
                </a:cubicBezTo>
                <a:cubicBezTo>
                  <a:pt x="28" y="31"/>
                  <a:pt x="28" y="31"/>
                  <a:pt x="28" y="31"/>
                </a:cubicBezTo>
                <a:cubicBezTo>
                  <a:pt x="31" y="28"/>
                  <a:pt x="31" y="28"/>
                  <a:pt x="31" y="28"/>
                </a:cubicBezTo>
                <a:cubicBezTo>
                  <a:pt x="31" y="28"/>
                  <a:pt x="31" y="28"/>
                  <a:pt x="29" y="23"/>
                </a:cubicBezTo>
                <a:cubicBezTo>
                  <a:pt x="30" y="22"/>
                  <a:pt x="30" y="22"/>
                  <a:pt x="30" y="22"/>
                </a:cubicBezTo>
                <a:cubicBezTo>
                  <a:pt x="34" y="20"/>
                  <a:pt x="34" y="20"/>
                  <a:pt x="34" y="19"/>
                </a:cubicBezTo>
                <a:cubicBezTo>
                  <a:pt x="34" y="15"/>
                  <a:pt x="34" y="15"/>
                  <a:pt x="34" y="15"/>
                </a:cubicBezTo>
                <a:cubicBezTo>
                  <a:pt x="34" y="15"/>
                  <a:pt x="34" y="15"/>
                  <a:pt x="30" y="13"/>
                </a:cubicBezTo>
                <a:close/>
                <a:moveTo>
                  <a:pt x="17" y="23"/>
                </a:moveTo>
                <a:cubicBezTo>
                  <a:pt x="14" y="23"/>
                  <a:pt x="11" y="21"/>
                  <a:pt x="11" y="17"/>
                </a:cubicBezTo>
                <a:cubicBezTo>
                  <a:pt x="11" y="14"/>
                  <a:pt x="14" y="11"/>
                  <a:pt x="17" y="11"/>
                </a:cubicBezTo>
                <a:cubicBezTo>
                  <a:pt x="20" y="11"/>
                  <a:pt x="23" y="14"/>
                  <a:pt x="23" y="17"/>
                </a:cubicBezTo>
                <a:cubicBezTo>
                  <a:pt x="23" y="21"/>
                  <a:pt x="20" y="23"/>
                  <a:pt x="17" y="23"/>
                </a:cubicBezTo>
                <a:close/>
                <a:moveTo>
                  <a:pt x="17" y="23"/>
                </a:moveTo>
                <a:cubicBezTo>
                  <a:pt x="17" y="23"/>
                  <a:pt x="17" y="23"/>
                  <a:pt x="17" y="23"/>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33" name="Freeform 32">
            <a:extLst>
              <a:ext uri="{FF2B5EF4-FFF2-40B4-BE49-F238E27FC236}">
                <a16:creationId xmlns:a16="http://schemas.microsoft.com/office/drawing/2014/main" id="{73D1EA7C-DE10-F548-9F9C-62B11FA55F6A}"/>
              </a:ext>
            </a:extLst>
          </p:cNvPr>
          <p:cNvSpPr>
            <a:spLocks noEditPoints="1"/>
          </p:cNvSpPr>
          <p:nvPr userDrawn="1"/>
        </p:nvSpPr>
        <p:spPr bwMode="auto">
          <a:xfrm>
            <a:off x="6619710" y="3275191"/>
            <a:ext cx="88458" cy="85260"/>
          </a:xfrm>
          <a:custGeom>
            <a:avLst/>
            <a:gdLst>
              <a:gd name="T0" fmla="*/ 30 w 35"/>
              <a:gd name="T1" fmla="*/ 13 h 34"/>
              <a:gd name="T2" fmla="*/ 29 w 35"/>
              <a:gd name="T3" fmla="*/ 11 h 34"/>
              <a:gd name="T4" fmla="*/ 31 w 35"/>
              <a:gd name="T5" fmla="*/ 6 h 34"/>
              <a:gd name="T6" fmla="*/ 28 w 35"/>
              <a:gd name="T7" fmla="*/ 4 h 34"/>
              <a:gd name="T8" fmla="*/ 28 w 35"/>
              <a:gd name="T9" fmla="*/ 3 h 34"/>
              <a:gd name="T10" fmla="*/ 28 w 35"/>
              <a:gd name="T11" fmla="*/ 3 h 34"/>
              <a:gd name="T12" fmla="*/ 23 w 35"/>
              <a:gd name="T13" fmla="*/ 5 h 34"/>
              <a:gd name="T14" fmla="*/ 22 w 35"/>
              <a:gd name="T15" fmla="*/ 5 h 34"/>
              <a:gd name="T16" fmla="*/ 19 w 35"/>
              <a:gd name="T17" fmla="*/ 0 h 34"/>
              <a:gd name="T18" fmla="*/ 16 w 35"/>
              <a:gd name="T19" fmla="*/ 0 h 34"/>
              <a:gd name="T20" fmla="*/ 13 w 35"/>
              <a:gd name="T21" fmla="*/ 5 h 34"/>
              <a:gd name="T22" fmla="*/ 12 w 35"/>
              <a:gd name="T23" fmla="*/ 5 h 34"/>
              <a:gd name="T24" fmla="*/ 7 w 35"/>
              <a:gd name="T25" fmla="*/ 4 h 34"/>
              <a:gd name="T26" fmla="*/ 7 w 35"/>
              <a:gd name="T27" fmla="*/ 4 h 34"/>
              <a:gd name="T28" fmla="*/ 4 w 35"/>
              <a:gd name="T29" fmla="*/ 6 h 34"/>
              <a:gd name="T30" fmla="*/ 5 w 35"/>
              <a:gd name="T31" fmla="*/ 11 h 34"/>
              <a:gd name="T32" fmla="*/ 5 w 35"/>
              <a:gd name="T33" fmla="*/ 13 h 34"/>
              <a:gd name="T34" fmla="*/ 0 w 35"/>
              <a:gd name="T35" fmla="*/ 15 h 34"/>
              <a:gd name="T36" fmla="*/ 0 w 35"/>
              <a:gd name="T37" fmla="*/ 19 h 34"/>
              <a:gd name="T38" fmla="*/ 5 w 35"/>
              <a:gd name="T39" fmla="*/ 21 h 34"/>
              <a:gd name="T40" fmla="*/ 5 w 35"/>
              <a:gd name="T41" fmla="*/ 23 h 34"/>
              <a:gd name="T42" fmla="*/ 4 w 35"/>
              <a:gd name="T43" fmla="*/ 28 h 34"/>
              <a:gd name="T44" fmla="*/ 7 w 35"/>
              <a:gd name="T45" fmla="*/ 30 h 34"/>
              <a:gd name="T46" fmla="*/ 7 w 35"/>
              <a:gd name="T47" fmla="*/ 31 h 34"/>
              <a:gd name="T48" fmla="*/ 7 w 35"/>
              <a:gd name="T49" fmla="*/ 31 h 34"/>
              <a:gd name="T50" fmla="*/ 12 w 35"/>
              <a:gd name="T51" fmla="*/ 29 h 34"/>
              <a:gd name="T52" fmla="*/ 13 w 35"/>
              <a:gd name="T53" fmla="*/ 29 h 34"/>
              <a:gd name="T54" fmla="*/ 16 w 35"/>
              <a:gd name="T55" fmla="*/ 34 h 34"/>
              <a:gd name="T56" fmla="*/ 19 w 35"/>
              <a:gd name="T57" fmla="*/ 34 h 34"/>
              <a:gd name="T58" fmla="*/ 22 w 35"/>
              <a:gd name="T59" fmla="*/ 29 h 34"/>
              <a:gd name="T60" fmla="*/ 23 w 35"/>
              <a:gd name="T61" fmla="*/ 29 h 34"/>
              <a:gd name="T62" fmla="*/ 28 w 35"/>
              <a:gd name="T63" fmla="*/ 30 h 34"/>
              <a:gd name="T64" fmla="*/ 28 w 35"/>
              <a:gd name="T65" fmla="*/ 30 h 34"/>
              <a:gd name="T66" fmla="*/ 31 w 35"/>
              <a:gd name="T67" fmla="*/ 28 h 34"/>
              <a:gd name="T68" fmla="*/ 29 w 35"/>
              <a:gd name="T69" fmla="*/ 23 h 34"/>
              <a:gd name="T70" fmla="*/ 30 w 35"/>
              <a:gd name="T71" fmla="*/ 21 h 34"/>
              <a:gd name="T72" fmla="*/ 35 w 35"/>
              <a:gd name="T73" fmla="*/ 19 h 34"/>
              <a:gd name="T74" fmla="*/ 35 w 35"/>
              <a:gd name="T75" fmla="*/ 15 h 34"/>
              <a:gd name="T76" fmla="*/ 30 w 35"/>
              <a:gd name="T77" fmla="*/ 13 h 34"/>
              <a:gd name="T78" fmla="*/ 17 w 35"/>
              <a:gd name="T79" fmla="*/ 23 h 34"/>
              <a:gd name="T80" fmla="*/ 11 w 35"/>
              <a:gd name="T81" fmla="*/ 17 h 34"/>
              <a:gd name="T82" fmla="*/ 17 w 35"/>
              <a:gd name="T83" fmla="*/ 11 h 34"/>
              <a:gd name="T84" fmla="*/ 24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29" y="11"/>
                  <a:pt x="29" y="11"/>
                  <a:pt x="29" y="11"/>
                </a:cubicBezTo>
                <a:cubicBezTo>
                  <a:pt x="31" y="7"/>
                  <a:pt x="31" y="7"/>
                  <a:pt x="31" y="6"/>
                </a:cubicBezTo>
                <a:cubicBezTo>
                  <a:pt x="28" y="4"/>
                  <a:pt x="28" y="4"/>
                  <a:pt x="28" y="4"/>
                </a:cubicBezTo>
                <a:cubicBezTo>
                  <a:pt x="28" y="3"/>
                  <a:pt x="28" y="3"/>
                  <a:pt x="28" y="3"/>
                </a:cubicBezTo>
                <a:cubicBezTo>
                  <a:pt x="28" y="3"/>
                  <a:pt x="28" y="3"/>
                  <a:pt x="28" y="3"/>
                </a:cubicBezTo>
                <a:cubicBezTo>
                  <a:pt x="28" y="3"/>
                  <a:pt x="27" y="3"/>
                  <a:pt x="23" y="5"/>
                </a:cubicBezTo>
                <a:cubicBezTo>
                  <a:pt x="22" y="5"/>
                  <a:pt x="22" y="5"/>
                  <a:pt x="22" y="5"/>
                </a:cubicBezTo>
                <a:cubicBezTo>
                  <a:pt x="20" y="0"/>
                  <a:pt x="20" y="0"/>
                  <a:pt x="19" y="0"/>
                </a:cubicBezTo>
                <a:cubicBezTo>
                  <a:pt x="16" y="0"/>
                  <a:pt x="16" y="0"/>
                  <a:pt x="16" y="0"/>
                </a:cubicBezTo>
                <a:cubicBezTo>
                  <a:pt x="15" y="0"/>
                  <a:pt x="15" y="0"/>
                  <a:pt x="13" y="5"/>
                </a:cubicBezTo>
                <a:cubicBezTo>
                  <a:pt x="12" y="5"/>
                  <a:pt x="12" y="5"/>
                  <a:pt x="12" y="5"/>
                </a:cubicBezTo>
                <a:cubicBezTo>
                  <a:pt x="9" y="4"/>
                  <a:pt x="7" y="4"/>
                  <a:pt x="7" y="4"/>
                </a:cubicBezTo>
                <a:cubicBezTo>
                  <a:pt x="7" y="4"/>
                  <a:pt x="7" y="4"/>
                  <a:pt x="7" y="4"/>
                </a:cubicBezTo>
                <a:cubicBezTo>
                  <a:pt x="4" y="6"/>
                  <a:pt x="4" y="6"/>
                  <a:pt x="4" y="6"/>
                </a:cubicBezTo>
                <a:cubicBezTo>
                  <a:pt x="3" y="7"/>
                  <a:pt x="3" y="7"/>
                  <a:pt x="5" y="11"/>
                </a:cubicBezTo>
                <a:cubicBezTo>
                  <a:pt x="5" y="13"/>
                  <a:pt x="5" y="13"/>
                  <a:pt x="5" y="13"/>
                </a:cubicBezTo>
                <a:cubicBezTo>
                  <a:pt x="0" y="15"/>
                  <a:pt x="0" y="15"/>
                  <a:pt x="0" y="15"/>
                </a:cubicBezTo>
                <a:cubicBezTo>
                  <a:pt x="0" y="19"/>
                  <a:pt x="0" y="19"/>
                  <a:pt x="0" y="19"/>
                </a:cubicBezTo>
                <a:cubicBezTo>
                  <a:pt x="0" y="19"/>
                  <a:pt x="0" y="20"/>
                  <a:pt x="5" y="21"/>
                </a:cubicBezTo>
                <a:cubicBezTo>
                  <a:pt x="5" y="23"/>
                  <a:pt x="5" y="23"/>
                  <a:pt x="5" y="23"/>
                </a:cubicBezTo>
                <a:cubicBezTo>
                  <a:pt x="3" y="27"/>
                  <a:pt x="4" y="27"/>
                  <a:pt x="4" y="28"/>
                </a:cubicBezTo>
                <a:cubicBezTo>
                  <a:pt x="7" y="30"/>
                  <a:pt x="7" y="30"/>
                  <a:pt x="7" y="30"/>
                </a:cubicBezTo>
                <a:cubicBezTo>
                  <a:pt x="7" y="31"/>
                  <a:pt x="7" y="31"/>
                  <a:pt x="7" y="31"/>
                </a:cubicBezTo>
                <a:cubicBezTo>
                  <a:pt x="7" y="31"/>
                  <a:pt x="7" y="31"/>
                  <a:pt x="7" y="31"/>
                </a:cubicBezTo>
                <a:cubicBezTo>
                  <a:pt x="7" y="31"/>
                  <a:pt x="8" y="31"/>
                  <a:pt x="12" y="29"/>
                </a:cubicBezTo>
                <a:cubicBezTo>
                  <a:pt x="13" y="29"/>
                  <a:pt x="13" y="29"/>
                  <a:pt x="13" y="29"/>
                </a:cubicBezTo>
                <a:cubicBezTo>
                  <a:pt x="15" y="34"/>
                  <a:pt x="15" y="34"/>
                  <a:pt x="16" y="34"/>
                </a:cubicBezTo>
                <a:cubicBezTo>
                  <a:pt x="19" y="34"/>
                  <a:pt x="19" y="34"/>
                  <a:pt x="19" y="34"/>
                </a:cubicBezTo>
                <a:cubicBezTo>
                  <a:pt x="20" y="34"/>
                  <a:pt x="20" y="34"/>
                  <a:pt x="22" y="29"/>
                </a:cubicBezTo>
                <a:cubicBezTo>
                  <a:pt x="23" y="29"/>
                  <a:pt x="23" y="29"/>
                  <a:pt x="23" y="29"/>
                </a:cubicBezTo>
                <a:cubicBezTo>
                  <a:pt x="26" y="30"/>
                  <a:pt x="27" y="30"/>
                  <a:pt x="28" y="30"/>
                </a:cubicBezTo>
                <a:cubicBezTo>
                  <a:pt x="28" y="30"/>
                  <a:pt x="28" y="30"/>
                  <a:pt x="28" y="30"/>
                </a:cubicBezTo>
                <a:cubicBezTo>
                  <a:pt x="31" y="28"/>
                  <a:pt x="31" y="28"/>
                  <a:pt x="31" y="28"/>
                </a:cubicBezTo>
                <a:cubicBezTo>
                  <a:pt x="31" y="27"/>
                  <a:pt x="32" y="27"/>
                  <a:pt x="29" y="23"/>
                </a:cubicBezTo>
                <a:cubicBezTo>
                  <a:pt x="30" y="21"/>
                  <a:pt x="30" y="21"/>
                  <a:pt x="30" y="21"/>
                </a:cubicBezTo>
                <a:cubicBezTo>
                  <a:pt x="35" y="19"/>
                  <a:pt x="35" y="19"/>
                  <a:pt x="35" y="19"/>
                </a:cubicBezTo>
                <a:cubicBezTo>
                  <a:pt x="35" y="15"/>
                  <a:pt x="35" y="15"/>
                  <a:pt x="35" y="15"/>
                </a:cubicBezTo>
                <a:cubicBezTo>
                  <a:pt x="35" y="15"/>
                  <a:pt x="35" y="14"/>
                  <a:pt x="30" y="13"/>
                </a:cubicBezTo>
                <a:close/>
                <a:moveTo>
                  <a:pt x="17" y="23"/>
                </a:moveTo>
                <a:cubicBezTo>
                  <a:pt x="14" y="23"/>
                  <a:pt x="11" y="20"/>
                  <a:pt x="11" y="17"/>
                </a:cubicBezTo>
                <a:cubicBezTo>
                  <a:pt x="11" y="14"/>
                  <a:pt x="14" y="11"/>
                  <a:pt x="17" y="11"/>
                </a:cubicBezTo>
                <a:cubicBezTo>
                  <a:pt x="21" y="11"/>
                  <a:pt x="24" y="14"/>
                  <a:pt x="24" y="17"/>
                </a:cubicBezTo>
                <a:cubicBezTo>
                  <a:pt x="24" y="20"/>
                  <a:pt x="21" y="23"/>
                  <a:pt x="17" y="23"/>
                </a:cubicBezTo>
                <a:close/>
                <a:moveTo>
                  <a:pt x="17" y="23"/>
                </a:moveTo>
                <a:cubicBezTo>
                  <a:pt x="17" y="23"/>
                  <a:pt x="17" y="23"/>
                  <a:pt x="17" y="23"/>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34" name="Freeform 33">
            <a:extLst>
              <a:ext uri="{FF2B5EF4-FFF2-40B4-BE49-F238E27FC236}">
                <a16:creationId xmlns:a16="http://schemas.microsoft.com/office/drawing/2014/main" id="{CCFBF28E-884F-7841-B39E-BFBCA5FE95D7}"/>
              </a:ext>
            </a:extLst>
          </p:cNvPr>
          <p:cNvSpPr>
            <a:spLocks noEditPoints="1"/>
          </p:cNvSpPr>
          <p:nvPr userDrawn="1"/>
        </p:nvSpPr>
        <p:spPr bwMode="auto">
          <a:xfrm>
            <a:off x="6409756" y="3120658"/>
            <a:ext cx="88458" cy="86326"/>
          </a:xfrm>
          <a:custGeom>
            <a:avLst/>
            <a:gdLst>
              <a:gd name="T0" fmla="*/ 30 w 35"/>
              <a:gd name="T1" fmla="*/ 13 h 34"/>
              <a:gd name="T2" fmla="*/ 29 w 35"/>
              <a:gd name="T3" fmla="*/ 11 h 34"/>
              <a:gd name="T4" fmla="*/ 31 w 35"/>
              <a:gd name="T5" fmla="*/ 6 h 34"/>
              <a:gd name="T6" fmla="*/ 28 w 35"/>
              <a:gd name="T7" fmla="*/ 4 h 34"/>
              <a:gd name="T8" fmla="*/ 28 w 35"/>
              <a:gd name="T9" fmla="*/ 4 h 34"/>
              <a:gd name="T10" fmla="*/ 28 w 35"/>
              <a:gd name="T11" fmla="*/ 4 h 34"/>
              <a:gd name="T12" fmla="*/ 23 w 35"/>
              <a:gd name="T13" fmla="*/ 5 h 34"/>
              <a:gd name="T14" fmla="*/ 22 w 35"/>
              <a:gd name="T15" fmla="*/ 5 h 34"/>
              <a:gd name="T16" fmla="*/ 19 w 35"/>
              <a:gd name="T17" fmla="*/ 0 h 34"/>
              <a:gd name="T18" fmla="*/ 15 w 35"/>
              <a:gd name="T19" fmla="*/ 0 h 34"/>
              <a:gd name="T20" fmla="*/ 13 w 35"/>
              <a:gd name="T21" fmla="*/ 5 h 34"/>
              <a:gd name="T22" fmla="*/ 11 w 35"/>
              <a:gd name="T23" fmla="*/ 5 h 34"/>
              <a:gd name="T24" fmla="*/ 7 w 35"/>
              <a:gd name="T25" fmla="*/ 4 h 34"/>
              <a:gd name="T26" fmla="*/ 6 w 35"/>
              <a:gd name="T27" fmla="*/ 4 h 34"/>
              <a:gd name="T28" fmla="*/ 4 w 35"/>
              <a:gd name="T29" fmla="*/ 6 h 34"/>
              <a:gd name="T30" fmla="*/ 5 w 35"/>
              <a:gd name="T31" fmla="*/ 12 h 34"/>
              <a:gd name="T32" fmla="*/ 5 w 35"/>
              <a:gd name="T33" fmla="*/ 13 h 34"/>
              <a:gd name="T34" fmla="*/ 0 w 35"/>
              <a:gd name="T35" fmla="*/ 15 h 34"/>
              <a:gd name="T36" fmla="*/ 0 w 35"/>
              <a:gd name="T37" fmla="*/ 19 h 34"/>
              <a:gd name="T38" fmla="*/ 5 w 35"/>
              <a:gd name="T39" fmla="*/ 22 h 34"/>
              <a:gd name="T40" fmla="*/ 5 w 35"/>
              <a:gd name="T41" fmla="*/ 23 h 34"/>
              <a:gd name="T42" fmla="*/ 4 w 35"/>
              <a:gd name="T43" fmla="*/ 28 h 34"/>
              <a:gd name="T44" fmla="*/ 6 w 35"/>
              <a:gd name="T45" fmla="*/ 31 h 34"/>
              <a:gd name="T46" fmla="*/ 7 w 35"/>
              <a:gd name="T47" fmla="*/ 31 h 34"/>
              <a:gd name="T48" fmla="*/ 7 w 35"/>
              <a:gd name="T49" fmla="*/ 31 h 34"/>
              <a:gd name="T50" fmla="*/ 11 w 35"/>
              <a:gd name="T51" fmla="*/ 29 h 34"/>
              <a:gd name="T52" fmla="*/ 13 w 35"/>
              <a:gd name="T53" fmla="*/ 30 h 34"/>
              <a:gd name="T54" fmla="*/ 15 w 35"/>
              <a:gd name="T55" fmla="*/ 34 h 34"/>
              <a:gd name="T56" fmla="*/ 19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29 w 35"/>
              <a:gd name="T69" fmla="*/ 23 h 34"/>
              <a:gd name="T70" fmla="*/ 30 w 35"/>
              <a:gd name="T71" fmla="*/ 21 h 34"/>
              <a:gd name="T72" fmla="*/ 35 w 35"/>
              <a:gd name="T73" fmla="*/ 19 h 34"/>
              <a:gd name="T74" fmla="*/ 35 w 35"/>
              <a:gd name="T75" fmla="*/ 15 h 34"/>
              <a:gd name="T76" fmla="*/ 30 w 35"/>
              <a:gd name="T77" fmla="*/ 13 h 34"/>
              <a:gd name="T78" fmla="*/ 17 w 35"/>
              <a:gd name="T79" fmla="*/ 23 h 34"/>
              <a:gd name="T80" fmla="*/ 11 w 35"/>
              <a:gd name="T81" fmla="*/ 17 h 34"/>
              <a:gd name="T82" fmla="*/ 17 w 35"/>
              <a:gd name="T83" fmla="*/ 11 h 34"/>
              <a:gd name="T84" fmla="*/ 23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29" y="11"/>
                  <a:pt x="29" y="11"/>
                  <a:pt x="29" y="11"/>
                </a:cubicBezTo>
                <a:cubicBezTo>
                  <a:pt x="31" y="7"/>
                  <a:pt x="31" y="7"/>
                  <a:pt x="31" y="6"/>
                </a:cubicBezTo>
                <a:cubicBezTo>
                  <a:pt x="28" y="4"/>
                  <a:pt x="28" y="4"/>
                  <a:pt x="28" y="4"/>
                </a:cubicBezTo>
                <a:cubicBezTo>
                  <a:pt x="28" y="4"/>
                  <a:pt x="28" y="4"/>
                  <a:pt x="28" y="4"/>
                </a:cubicBezTo>
                <a:cubicBezTo>
                  <a:pt x="28" y="4"/>
                  <a:pt x="28" y="4"/>
                  <a:pt x="28" y="4"/>
                </a:cubicBezTo>
                <a:cubicBezTo>
                  <a:pt x="27" y="4"/>
                  <a:pt x="27" y="4"/>
                  <a:pt x="23" y="5"/>
                </a:cubicBezTo>
                <a:cubicBezTo>
                  <a:pt x="22" y="5"/>
                  <a:pt x="22" y="5"/>
                  <a:pt x="22" y="5"/>
                </a:cubicBezTo>
                <a:cubicBezTo>
                  <a:pt x="20" y="0"/>
                  <a:pt x="19" y="0"/>
                  <a:pt x="19" y="0"/>
                </a:cubicBezTo>
                <a:cubicBezTo>
                  <a:pt x="15" y="0"/>
                  <a:pt x="15" y="0"/>
                  <a:pt x="15" y="0"/>
                </a:cubicBezTo>
                <a:cubicBezTo>
                  <a:pt x="15" y="0"/>
                  <a:pt x="15" y="0"/>
                  <a:pt x="13" y="5"/>
                </a:cubicBezTo>
                <a:cubicBezTo>
                  <a:pt x="11" y="5"/>
                  <a:pt x="11" y="5"/>
                  <a:pt x="11" y="5"/>
                </a:cubicBezTo>
                <a:cubicBezTo>
                  <a:pt x="9" y="4"/>
                  <a:pt x="7" y="4"/>
                  <a:pt x="7" y="4"/>
                </a:cubicBezTo>
                <a:cubicBezTo>
                  <a:pt x="6" y="4"/>
                  <a:pt x="6" y="4"/>
                  <a:pt x="6" y="4"/>
                </a:cubicBezTo>
                <a:cubicBezTo>
                  <a:pt x="4" y="6"/>
                  <a:pt x="4" y="6"/>
                  <a:pt x="4" y="6"/>
                </a:cubicBezTo>
                <a:cubicBezTo>
                  <a:pt x="3" y="7"/>
                  <a:pt x="3" y="7"/>
                  <a:pt x="5" y="12"/>
                </a:cubicBezTo>
                <a:cubicBezTo>
                  <a:pt x="5" y="13"/>
                  <a:pt x="5" y="13"/>
                  <a:pt x="5" y="13"/>
                </a:cubicBezTo>
                <a:cubicBezTo>
                  <a:pt x="0" y="15"/>
                  <a:pt x="0" y="15"/>
                  <a:pt x="0" y="15"/>
                </a:cubicBezTo>
                <a:cubicBezTo>
                  <a:pt x="0" y="19"/>
                  <a:pt x="0" y="19"/>
                  <a:pt x="0" y="19"/>
                </a:cubicBezTo>
                <a:cubicBezTo>
                  <a:pt x="0" y="20"/>
                  <a:pt x="0" y="20"/>
                  <a:pt x="5" y="22"/>
                </a:cubicBezTo>
                <a:cubicBezTo>
                  <a:pt x="5" y="23"/>
                  <a:pt x="5" y="23"/>
                  <a:pt x="5" y="23"/>
                </a:cubicBezTo>
                <a:cubicBezTo>
                  <a:pt x="3" y="27"/>
                  <a:pt x="3" y="28"/>
                  <a:pt x="4" y="28"/>
                </a:cubicBezTo>
                <a:cubicBezTo>
                  <a:pt x="6" y="31"/>
                  <a:pt x="6" y="31"/>
                  <a:pt x="6" y="31"/>
                </a:cubicBezTo>
                <a:cubicBezTo>
                  <a:pt x="7" y="31"/>
                  <a:pt x="7" y="31"/>
                  <a:pt x="7" y="31"/>
                </a:cubicBezTo>
                <a:cubicBezTo>
                  <a:pt x="7" y="31"/>
                  <a:pt x="7" y="31"/>
                  <a:pt x="7" y="31"/>
                </a:cubicBezTo>
                <a:cubicBezTo>
                  <a:pt x="7" y="31"/>
                  <a:pt x="7" y="31"/>
                  <a:pt x="11" y="29"/>
                </a:cubicBezTo>
                <a:cubicBezTo>
                  <a:pt x="13" y="30"/>
                  <a:pt x="13" y="30"/>
                  <a:pt x="13" y="30"/>
                </a:cubicBezTo>
                <a:cubicBezTo>
                  <a:pt x="15" y="34"/>
                  <a:pt x="15" y="34"/>
                  <a:pt x="15" y="34"/>
                </a:cubicBezTo>
                <a:cubicBezTo>
                  <a:pt x="19" y="34"/>
                  <a:pt x="19" y="34"/>
                  <a:pt x="19" y="34"/>
                </a:cubicBezTo>
                <a:cubicBezTo>
                  <a:pt x="20" y="34"/>
                  <a:pt x="20" y="34"/>
                  <a:pt x="22" y="30"/>
                </a:cubicBezTo>
                <a:cubicBezTo>
                  <a:pt x="23" y="29"/>
                  <a:pt x="23" y="29"/>
                  <a:pt x="23" y="29"/>
                </a:cubicBezTo>
                <a:cubicBezTo>
                  <a:pt x="26" y="30"/>
                  <a:pt x="27" y="31"/>
                  <a:pt x="28" y="31"/>
                </a:cubicBezTo>
                <a:cubicBezTo>
                  <a:pt x="28" y="31"/>
                  <a:pt x="28" y="31"/>
                  <a:pt x="28" y="31"/>
                </a:cubicBezTo>
                <a:cubicBezTo>
                  <a:pt x="31" y="28"/>
                  <a:pt x="31" y="28"/>
                  <a:pt x="31" y="28"/>
                </a:cubicBezTo>
                <a:cubicBezTo>
                  <a:pt x="31" y="27"/>
                  <a:pt x="31" y="27"/>
                  <a:pt x="29" y="23"/>
                </a:cubicBezTo>
                <a:cubicBezTo>
                  <a:pt x="30" y="21"/>
                  <a:pt x="30" y="21"/>
                  <a:pt x="30" y="21"/>
                </a:cubicBezTo>
                <a:cubicBezTo>
                  <a:pt x="35" y="20"/>
                  <a:pt x="35" y="19"/>
                  <a:pt x="35" y="19"/>
                </a:cubicBezTo>
                <a:cubicBezTo>
                  <a:pt x="35" y="15"/>
                  <a:pt x="35" y="15"/>
                  <a:pt x="35" y="15"/>
                </a:cubicBezTo>
                <a:cubicBezTo>
                  <a:pt x="35" y="15"/>
                  <a:pt x="35" y="15"/>
                  <a:pt x="30" y="13"/>
                </a:cubicBezTo>
                <a:close/>
                <a:moveTo>
                  <a:pt x="17" y="23"/>
                </a:moveTo>
                <a:cubicBezTo>
                  <a:pt x="14" y="23"/>
                  <a:pt x="11" y="20"/>
                  <a:pt x="11" y="17"/>
                </a:cubicBezTo>
                <a:cubicBezTo>
                  <a:pt x="11" y="14"/>
                  <a:pt x="14" y="11"/>
                  <a:pt x="17" y="11"/>
                </a:cubicBezTo>
                <a:cubicBezTo>
                  <a:pt x="21" y="11"/>
                  <a:pt x="23" y="14"/>
                  <a:pt x="23" y="17"/>
                </a:cubicBezTo>
                <a:cubicBezTo>
                  <a:pt x="23" y="20"/>
                  <a:pt x="21" y="23"/>
                  <a:pt x="17" y="23"/>
                </a:cubicBezTo>
                <a:close/>
                <a:moveTo>
                  <a:pt x="17" y="23"/>
                </a:moveTo>
                <a:cubicBezTo>
                  <a:pt x="17" y="23"/>
                  <a:pt x="17" y="23"/>
                  <a:pt x="17" y="23"/>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35" name="Freeform 34">
            <a:extLst>
              <a:ext uri="{FF2B5EF4-FFF2-40B4-BE49-F238E27FC236}">
                <a16:creationId xmlns:a16="http://schemas.microsoft.com/office/drawing/2014/main" id="{48271E04-9213-2D4B-911B-20D8D8E8A0E4}"/>
              </a:ext>
            </a:extLst>
          </p:cNvPr>
          <p:cNvSpPr>
            <a:spLocks noEditPoints="1"/>
          </p:cNvSpPr>
          <p:nvPr userDrawn="1"/>
        </p:nvSpPr>
        <p:spPr bwMode="auto">
          <a:xfrm>
            <a:off x="6708167" y="4157634"/>
            <a:ext cx="88458" cy="86326"/>
          </a:xfrm>
          <a:custGeom>
            <a:avLst/>
            <a:gdLst>
              <a:gd name="T0" fmla="*/ 30 w 35"/>
              <a:gd name="T1" fmla="*/ 12 h 34"/>
              <a:gd name="T2" fmla="*/ 30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6 w 35"/>
              <a:gd name="T19" fmla="*/ 0 h 34"/>
              <a:gd name="T20" fmla="*/ 13 w 35"/>
              <a:gd name="T21" fmla="*/ 4 h 34"/>
              <a:gd name="T22" fmla="*/ 12 w 35"/>
              <a:gd name="T23" fmla="*/ 5 h 34"/>
              <a:gd name="T24" fmla="*/ 7 w 35"/>
              <a:gd name="T25" fmla="*/ 3 h 34"/>
              <a:gd name="T26" fmla="*/ 7 w 35"/>
              <a:gd name="T27" fmla="*/ 3 h 34"/>
              <a:gd name="T28" fmla="*/ 4 w 35"/>
              <a:gd name="T29" fmla="*/ 6 h 34"/>
              <a:gd name="T30" fmla="*/ 6 w 35"/>
              <a:gd name="T31" fmla="*/ 11 h 34"/>
              <a:gd name="T32" fmla="*/ 5 w 35"/>
              <a:gd name="T33" fmla="*/ 12 h 34"/>
              <a:gd name="T34" fmla="*/ 0 w 35"/>
              <a:gd name="T35" fmla="*/ 15 h 34"/>
              <a:gd name="T36" fmla="*/ 0 w 35"/>
              <a:gd name="T37" fmla="*/ 19 h 34"/>
              <a:gd name="T38" fmla="*/ 5 w 35"/>
              <a:gd name="T39" fmla="*/ 21 h 34"/>
              <a:gd name="T40" fmla="*/ 6 w 35"/>
              <a:gd name="T41" fmla="*/ 22 h 34"/>
              <a:gd name="T42" fmla="*/ 4 w 35"/>
              <a:gd name="T43" fmla="*/ 27 h 34"/>
              <a:gd name="T44" fmla="*/ 7 w 35"/>
              <a:gd name="T45" fmla="*/ 30 h 34"/>
              <a:gd name="T46" fmla="*/ 7 w 35"/>
              <a:gd name="T47" fmla="*/ 30 h 34"/>
              <a:gd name="T48" fmla="*/ 7 w 35"/>
              <a:gd name="T49" fmla="*/ 30 h 34"/>
              <a:gd name="T50" fmla="*/ 12 w 35"/>
              <a:gd name="T51" fmla="*/ 28 h 34"/>
              <a:gd name="T52" fmla="*/ 13 w 35"/>
              <a:gd name="T53" fmla="*/ 29 h 34"/>
              <a:gd name="T54" fmla="*/ 16 w 35"/>
              <a:gd name="T55" fmla="*/ 34 h 34"/>
              <a:gd name="T56" fmla="*/ 19 w 35"/>
              <a:gd name="T57" fmla="*/ 34 h 34"/>
              <a:gd name="T58" fmla="*/ 22 w 35"/>
              <a:gd name="T59" fmla="*/ 29 h 34"/>
              <a:gd name="T60" fmla="*/ 23 w 35"/>
              <a:gd name="T61" fmla="*/ 28 h 34"/>
              <a:gd name="T62" fmla="*/ 28 w 35"/>
              <a:gd name="T63" fmla="*/ 30 h 34"/>
              <a:gd name="T64" fmla="*/ 28 w 35"/>
              <a:gd name="T65" fmla="*/ 30 h 34"/>
              <a:gd name="T66" fmla="*/ 31 w 35"/>
              <a:gd name="T67" fmla="*/ 27 h 34"/>
              <a:gd name="T68" fmla="*/ 30 w 35"/>
              <a:gd name="T69" fmla="*/ 22 h 34"/>
              <a:gd name="T70" fmla="*/ 30 w 35"/>
              <a:gd name="T71" fmla="*/ 21 h 34"/>
              <a:gd name="T72" fmla="*/ 35 w 35"/>
              <a:gd name="T73" fmla="*/ 18 h 34"/>
              <a:gd name="T74" fmla="*/ 35 w 35"/>
              <a:gd name="T75" fmla="*/ 15 h 34"/>
              <a:gd name="T76" fmla="*/ 30 w 35"/>
              <a:gd name="T77" fmla="*/ 12 h 34"/>
              <a:gd name="T78" fmla="*/ 18 w 35"/>
              <a:gd name="T79" fmla="*/ 23 h 34"/>
              <a:gd name="T80" fmla="*/ 11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30" y="11"/>
                  <a:pt x="30" y="11"/>
                  <a:pt x="30" y="11"/>
                </a:cubicBezTo>
                <a:cubicBezTo>
                  <a:pt x="32" y="6"/>
                  <a:pt x="31" y="6"/>
                  <a:pt x="31" y="6"/>
                </a:cubicBezTo>
                <a:cubicBezTo>
                  <a:pt x="28" y="3"/>
                  <a:pt x="28" y="3"/>
                  <a:pt x="28"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6" y="0"/>
                  <a:pt x="16" y="0"/>
                  <a:pt x="16" y="0"/>
                </a:cubicBezTo>
                <a:cubicBezTo>
                  <a:pt x="15" y="0"/>
                  <a:pt x="15" y="0"/>
                  <a:pt x="13" y="4"/>
                </a:cubicBezTo>
                <a:cubicBezTo>
                  <a:pt x="12" y="5"/>
                  <a:pt x="12" y="5"/>
                  <a:pt x="12" y="5"/>
                </a:cubicBezTo>
                <a:cubicBezTo>
                  <a:pt x="9" y="4"/>
                  <a:pt x="8" y="3"/>
                  <a:pt x="7" y="3"/>
                </a:cubicBezTo>
                <a:cubicBezTo>
                  <a:pt x="7" y="3"/>
                  <a:pt x="7" y="3"/>
                  <a:pt x="7" y="3"/>
                </a:cubicBezTo>
                <a:cubicBezTo>
                  <a:pt x="4" y="6"/>
                  <a:pt x="4" y="6"/>
                  <a:pt x="4" y="6"/>
                </a:cubicBezTo>
                <a:cubicBezTo>
                  <a:pt x="4" y="6"/>
                  <a:pt x="3" y="6"/>
                  <a:pt x="6" y="11"/>
                </a:cubicBezTo>
                <a:cubicBezTo>
                  <a:pt x="5" y="12"/>
                  <a:pt x="5" y="12"/>
                  <a:pt x="5" y="12"/>
                </a:cubicBezTo>
                <a:cubicBezTo>
                  <a:pt x="0" y="14"/>
                  <a:pt x="0" y="14"/>
                  <a:pt x="0" y="15"/>
                </a:cubicBezTo>
                <a:cubicBezTo>
                  <a:pt x="0" y="19"/>
                  <a:pt x="0" y="19"/>
                  <a:pt x="0" y="19"/>
                </a:cubicBezTo>
                <a:cubicBezTo>
                  <a:pt x="0" y="19"/>
                  <a:pt x="0" y="19"/>
                  <a:pt x="5" y="21"/>
                </a:cubicBezTo>
                <a:cubicBezTo>
                  <a:pt x="6" y="22"/>
                  <a:pt x="6" y="22"/>
                  <a:pt x="6" y="22"/>
                </a:cubicBezTo>
                <a:cubicBezTo>
                  <a:pt x="4" y="27"/>
                  <a:pt x="4" y="27"/>
                  <a:pt x="4" y="27"/>
                </a:cubicBezTo>
                <a:cubicBezTo>
                  <a:pt x="7" y="30"/>
                  <a:pt x="7" y="30"/>
                  <a:pt x="7" y="30"/>
                </a:cubicBezTo>
                <a:cubicBezTo>
                  <a:pt x="7" y="30"/>
                  <a:pt x="7" y="30"/>
                  <a:pt x="7" y="30"/>
                </a:cubicBezTo>
                <a:cubicBezTo>
                  <a:pt x="7" y="30"/>
                  <a:pt x="7" y="30"/>
                  <a:pt x="7" y="30"/>
                </a:cubicBezTo>
                <a:cubicBezTo>
                  <a:pt x="7" y="30"/>
                  <a:pt x="8" y="30"/>
                  <a:pt x="12" y="28"/>
                </a:cubicBezTo>
                <a:cubicBezTo>
                  <a:pt x="13" y="29"/>
                  <a:pt x="13" y="29"/>
                  <a:pt x="13" y="29"/>
                </a:cubicBezTo>
                <a:cubicBezTo>
                  <a:pt x="15" y="34"/>
                  <a:pt x="15" y="34"/>
                  <a:pt x="16" y="34"/>
                </a:cubicBezTo>
                <a:cubicBezTo>
                  <a:pt x="19" y="34"/>
                  <a:pt x="19" y="34"/>
                  <a:pt x="19" y="34"/>
                </a:cubicBezTo>
                <a:cubicBezTo>
                  <a:pt x="20" y="34"/>
                  <a:pt x="20" y="34"/>
                  <a:pt x="22" y="29"/>
                </a:cubicBezTo>
                <a:cubicBezTo>
                  <a:pt x="23" y="28"/>
                  <a:pt x="23" y="28"/>
                  <a:pt x="23" y="28"/>
                </a:cubicBezTo>
                <a:cubicBezTo>
                  <a:pt x="26" y="30"/>
                  <a:pt x="28" y="30"/>
                  <a:pt x="28" y="30"/>
                </a:cubicBezTo>
                <a:cubicBezTo>
                  <a:pt x="28" y="30"/>
                  <a:pt x="28" y="30"/>
                  <a:pt x="28" y="30"/>
                </a:cubicBezTo>
                <a:cubicBezTo>
                  <a:pt x="31" y="27"/>
                  <a:pt x="31" y="27"/>
                  <a:pt x="31" y="27"/>
                </a:cubicBezTo>
                <a:cubicBezTo>
                  <a:pt x="32" y="27"/>
                  <a:pt x="32" y="27"/>
                  <a:pt x="30" y="22"/>
                </a:cubicBezTo>
                <a:cubicBezTo>
                  <a:pt x="30" y="21"/>
                  <a:pt x="30" y="21"/>
                  <a:pt x="30" y="21"/>
                </a:cubicBezTo>
                <a:cubicBezTo>
                  <a:pt x="35" y="19"/>
                  <a:pt x="35" y="19"/>
                  <a:pt x="35" y="18"/>
                </a:cubicBezTo>
                <a:cubicBezTo>
                  <a:pt x="35" y="15"/>
                  <a:pt x="35" y="15"/>
                  <a:pt x="35" y="15"/>
                </a:cubicBezTo>
                <a:cubicBezTo>
                  <a:pt x="35" y="14"/>
                  <a:pt x="35" y="14"/>
                  <a:pt x="30" y="12"/>
                </a:cubicBezTo>
                <a:close/>
                <a:moveTo>
                  <a:pt x="18" y="23"/>
                </a:moveTo>
                <a:cubicBezTo>
                  <a:pt x="14" y="23"/>
                  <a:pt x="11" y="20"/>
                  <a:pt x="11" y="17"/>
                </a:cubicBezTo>
                <a:cubicBezTo>
                  <a:pt x="11" y="13"/>
                  <a:pt x="14" y="11"/>
                  <a:pt x="18" y="11"/>
                </a:cubicBezTo>
                <a:cubicBezTo>
                  <a:pt x="21" y="11"/>
                  <a:pt x="24" y="13"/>
                  <a:pt x="24" y="17"/>
                </a:cubicBezTo>
                <a:cubicBezTo>
                  <a:pt x="24" y="20"/>
                  <a:pt x="21" y="23"/>
                  <a:pt x="18" y="23"/>
                </a:cubicBezTo>
                <a:close/>
                <a:moveTo>
                  <a:pt x="18" y="23"/>
                </a:moveTo>
                <a:cubicBezTo>
                  <a:pt x="18" y="23"/>
                  <a:pt x="18" y="23"/>
                  <a:pt x="18" y="23"/>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36" name="Freeform 35">
            <a:extLst>
              <a:ext uri="{FF2B5EF4-FFF2-40B4-BE49-F238E27FC236}">
                <a16:creationId xmlns:a16="http://schemas.microsoft.com/office/drawing/2014/main" id="{ECCDF696-C30F-EA4D-B543-0DDD0DE2CED8}"/>
              </a:ext>
            </a:extLst>
          </p:cNvPr>
          <p:cNvSpPr>
            <a:spLocks noEditPoints="1"/>
          </p:cNvSpPr>
          <p:nvPr userDrawn="1"/>
        </p:nvSpPr>
        <p:spPr bwMode="auto">
          <a:xfrm>
            <a:off x="6594131" y="4432598"/>
            <a:ext cx="88458" cy="86326"/>
          </a:xfrm>
          <a:custGeom>
            <a:avLst/>
            <a:gdLst>
              <a:gd name="T0" fmla="*/ 30 w 35"/>
              <a:gd name="T1" fmla="*/ 12 h 34"/>
              <a:gd name="T2" fmla="*/ 30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6 w 35"/>
              <a:gd name="T19" fmla="*/ 0 h 34"/>
              <a:gd name="T20" fmla="*/ 13 w 35"/>
              <a:gd name="T21" fmla="*/ 4 h 34"/>
              <a:gd name="T22" fmla="*/ 12 w 35"/>
              <a:gd name="T23" fmla="*/ 5 h 34"/>
              <a:gd name="T24" fmla="*/ 7 w 35"/>
              <a:gd name="T25" fmla="*/ 3 h 34"/>
              <a:gd name="T26" fmla="*/ 7 w 35"/>
              <a:gd name="T27" fmla="*/ 3 h 34"/>
              <a:gd name="T28" fmla="*/ 4 w 35"/>
              <a:gd name="T29" fmla="*/ 6 h 34"/>
              <a:gd name="T30" fmla="*/ 5 w 35"/>
              <a:gd name="T31" fmla="*/ 11 h 34"/>
              <a:gd name="T32" fmla="*/ 5 w 35"/>
              <a:gd name="T33" fmla="*/ 12 h 34"/>
              <a:gd name="T34" fmla="*/ 0 w 35"/>
              <a:gd name="T35" fmla="*/ 15 h 34"/>
              <a:gd name="T36" fmla="*/ 0 w 35"/>
              <a:gd name="T37" fmla="*/ 19 h 34"/>
              <a:gd name="T38" fmla="*/ 5 w 35"/>
              <a:gd name="T39" fmla="*/ 21 h 34"/>
              <a:gd name="T40" fmla="*/ 6 w 35"/>
              <a:gd name="T41" fmla="*/ 22 h 34"/>
              <a:gd name="T42" fmla="*/ 4 w 35"/>
              <a:gd name="T43" fmla="*/ 27 h 34"/>
              <a:gd name="T44" fmla="*/ 7 w 35"/>
              <a:gd name="T45" fmla="*/ 30 h 34"/>
              <a:gd name="T46" fmla="*/ 7 w 35"/>
              <a:gd name="T47" fmla="*/ 30 h 34"/>
              <a:gd name="T48" fmla="*/ 7 w 35"/>
              <a:gd name="T49" fmla="*/ 30 h 34"/>
              <a:gd name="T50" fmla="*/ 12 w 35"/>
              <a:gd name="T51" fmla="*/ 28 h 34"/>
              <a:gd name="T52" fmla="*/ 13 w 35"/>
              <a:gd name="T53" fmla="*/ 29 h 34"/>
              <a:gd name="T54" fmla="*/ 16 w 35"/>
              <a:gd name="T55" fmla="*/ 34 h 34"/>
              <a:gd name="T56" fmla="*/ 19 w 35"/>
              <a:gd name="T57" fmla="*/ 34 h 34"/>
              <a:gd name="T58" fmla="*/ 22 w 35"/>
              <a:gd name="T59" fmla="*/ 29 h 34"/>
              <a:gd name="T60" fmla="*/ 23 w 35"/>
              <a:gd name="T61" fmla="*/ 28 h 34"/>
              <a:gd name="T62" fmla="*/ 28 w 35"/>
              <a:gd name="T63" fmla="*/ 30 h 34"/>
              <a:gd name="T64" fmla="*/ 28 w 35"/>
              <a:gd name="T65" fmla="*/ 30 h 34"/>
              <a:gd name="T66" fmla="*/ 31 w 35"/>
              <a:gd name="T67" fmla="*/ 27 h 34"/>
              <a:gd name="T68" fmla="*/ 30 w 35"/>
              <a:gd name="T69" fmla="*/ 22 h 34"/>
              <a:gd name="T70" fmla="*/ 30 w 35"/>
              <a:gd name="T71" fmla="*/ 21 h 34"/>
              <a:gd name="T72" fmla="*/ 35 w 35"/>
              <a:gd name="T73" fmla="*/ 18 h 34"/>
              <a:gd name="T74" fmla="*/ 35 w 35"/>
              <a:gd name="T75" fmla="*/ 15 h 34"/>
              <a:gd name="T76" fmla="*/ 30 w 35"/>
              <a:gd name="T77" fmla="*/ 12 h 34"/>
              <a:gd name="T78" fmla="*/ 18 w 35"/>
              <a:gd name="T79" fmla="*/ 23 h 34"/>
              <a:gd name="T80" fmla="*/ 11 w 35"/>
              <a:gd name="T81" fmla="*/ 17 h 34"/>
              <a:gd name="T82" fmla="*/ 18 w 35"/>
              <a:gd name="T83" fmla="*/ 11 h 34"/>
              <a:gd name="T84" fmla="*/ 24 w 35"/>
              <a:gd name="T85" fmla="*/ 17 h 34"/>
              <a:gd name="T86" fmla="*/ 18 w 35"/>
              <a:gd name="T87" fmla="*/ 23 h 34"/>
              <a:gd name="T88" fmla="*/ 18 w 35"/>
              <a:gd name="T89" fmla="*/ 23 h 34"/>
              <a:gd name="T90" fmla="*/ 18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30" y="11"/>
                  <a:pt x="30" y="11"/>
                  <a:pt x="30" y="11"/>
                </a:cubicBezTo>
                <a:cubicBezTo>
                  <a:pt x="32" y="6"/>
                  <a:pt x="31" y="6"/>
                  <a:pt x="31" y="6"/>
                </a:cubicBezTo>
                <a:cubicBezTo>
                  <a:pt x="28" y="3"/>
                  <a:pt x="28" y="3"/>
                  <a:pt x="28"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6" y="0"/>
                  <a:pt x="16" y="0"/>
                  <a:pt x="16" y="0"/>
                </a:cubicBezTo>
                <a:cubicBezTo>
                  <a:pt x="15" y="0"/>
                  <a:pt x="15" y="0"/>
                  <a:pt x="13" y="4"/>
                </a:cubicBezTo>
                <a:cubicBezTo>
                  <a:pt x="12" y="5"/>
                  <a:pt x="12" y="5"/>
                  <a:pt x="12" y="5"/>
                </a:cubicBezTo>
                <a:cubicBezTo>
                  <a:pt x="9" y="4"/>
                  <a:pt x="7" y="3"/>
                  <a:pt x="7" y="3"/>
                </a:cubicBezTo>
                <a:cubicBezTo>
                  <a:pt x="7" y="3"/>
                  <a:pt x="7" y="3"/>
                  <a:pt x="7" y="3"/>
                </a:cubicBezTo>
                <a:cubicBezTo>
                  <a:pt x="4" y="6"/>
                  <a:pt x="4" y="6"/>
                  <a:pt x="4" y="6"/>
                </a:cubicBezTo>
                <a:cubicBezTo>
                  <a:pt x="3" y="6"/>
                  <a:pt x="3" y="6"/>
                  <a:pt x="5" y="11"/>
                </a:cubicBezTo>
                <a:cubicBezTo>
                  <a:pt x="5" y="12"/>
                  <a:pt x="5" y="12"/>
                  <a:pt x="5" y="12"/>
                </a:cubicBezTo>
                <a:cubicBezTo>
                  <a:pt x="0" y="14"/>
                  <a:pt x="0" y="14"/>
                  <a:pt x="0" y="15"/>
                </a:cubicBezTo>
                <a:cubicBezTo>
                  <a:pt x="0" y="19"/>
                  <a:pt x="0" y="19"/>
                  <a:pt x="0" y="19"/>
                </a:cubicBezTo>
                <a:cubicBezTo>
                  <a:pt x="0" y="19"/>
                  <a:pt x="0" y="19"/>
                  <a:pt x="5" y="21"/>
                </a:cubicBezTo>
                <a:cubicBezTo>
                  <a:pt x="6" y="22"/>
                  <a:pt x="6" y="22"/>
                  <a:pt x="6" y="22"/>
                </a:cubicBezTo>
                <a:cubicBezTo>
                  <a:pt x="3" y="27"/>
                  <a:pt x="4" y="27"/>
                  <a:pt x="4" y="27"/>
                </a:cubicBezTo>
                <a:cubicBezTo>
                  <a:pt x="7" y="30"/>
                  <a:pt x="7" y="30"/>
                  <a:pt x="7" y="30"/>
                </a:cubicBezTo>
                <a:cubicBezTo>
                  <a:pt x="7" y="30"/>
                  <a:pt x="7" y="30"/>
                  <a:pt x="7" y="30"/>
                </a:cubicBezTo>
                <a:cubicBezTo>
                  <a:pt x="7" y="30"/>
                  <a:pt x="7" y="30"/>
                  <a:pt x="7" y="30"/>
                </a:cubicBezTo>
                <a:cubicBezTo>
                  <a:pt x="7" y="30"/>
                  <a:pt x="8" y="30"/>
                  <a:pt x="12" y="28"/>
                </a:cubicBezTo>
                <a:cubicBezTo>
                  <a:pt x="13" y="29"/>
                  <a:pt x="13" y="29"/>
                  <a:pt x="13" y="29"/>
                </a:cubicBezTo>
                <a:cubicBezTo>
                  <a:pt x="15" y="34"/>
                  <a:pt x="15" y="34"/>
                  <a:pt x="16" y="34"/>
                </a:cubicBezTo>
                <a:cubicBezTo>
                  <a:pt x="19" y="34"/>
                  <a:pt x="19" y="34"/>
                  <a:pt x="19" y="34"/>
                </a:cubicBezTo>
                <a:cubicBezTo>
                  <a:pt x="20" y="34"/>
                  <a:pt x="20" y="34"/>
                  <a:pt x="22" y="29"/>
                </a:cubicBezTo>
                <a:cubicBezTo>
                  <a:pt x="23" y="28"/>
                  <a:pt x="23" y="28"/>
                  <a:pt x="23" y="28"/>
                </a:cubicBezTo>
                <a:cubicBezTo>
                  <a:pt x="26" y="30"/>
                  <a:pt x="28" y="30"/>
                  <a:pt x="28" y="30"/>
                </a:cubicBezTo>
                <a:cubicBezTo>
                  <a:pt x="28" y="30"/>
                  <a:pt x="28" y="30"/>
                  <a:pt x="28" y="30"/>
                </a:cubicBezTo>
                <a:cubicBezTo>
                  <a:pt x="31" y="27"/>
                  <a:pt x="31" y="27"/>
                  <a:pt x="31" y="27"/>
                </a:cubicBezTo>
                <a:cubicBezTo>
                  <a:pt x="32" y="27"/>
                  <a:pt x="32" y="27"/>
                  <a:pt x="30" y="22"/>
                </a:cubicBezTo>
                <a:cubicBezTo>
                  <a:pt x="30" y="21"/>
                  <a:pt x="30" y="21"/>
                  <a:pt x="30" y="21"/>
                </a:cubicBezTo>
                <a:cubicBezTo>
                  <a:pt x="35" y="19"/>
                  <a:pt x="35" y="19"/>
                  <a:pt x="35" y="18"/>
                </a:cubicBezTo>
                <a:cubicBezTo>
                  <a:pt x="35" y="15"/>
                  <a:pt x="35" y="15"/>
                  <a:pt x="35" y="15"/>
                </a:cubicBezTo>
                <a:cubicBezTo>
                  <a:pt x="35" y="14"/>
                  <a:pt x="35" y="14"/>
                  <a:pt x="30" y="12"/>
                </a:cubicBezTo>
                <a:close/>
                <a:moveTo>
                  <a:pt x="18" y="23"/>
                </a:moveTo>
                <a:cubicBezTo>
                  <a:pt x="14" y="23"/>
                  <a:pt x="11" y="20"/>
                  <a:pt x="11" y="17"/>
                </a:cubicBezTo>
                <a:cubicBezTo>
                  <a:pt x="11" y="13"/>
                  <a:pt x="14" y="11"/>
                  <a:pt x="18" y="11"/>
                </a:cubicBezTo>
                <a:cubicBezTo>
                  <a:pt x="21" y="11"/>
                  <a:pt x="24" y="13"/>
                  <a:pt x="24" y="17"/>
                </a:cubicBezTo>
                <a:cubicBezTo>
                  <a:pt x="24" y="20"/>
                  <a:pt x="21" y="23"/>
                  <a:pt x="18" y="23"/>
                </a:cubicBezTo>
                <a:close/>
                <a:moveTo>
                  <a:pt x="18" y="23"/>
                </a:moveTo>
                <a:cubicBezTo>
                  <a:pt x="18" y="23"/>
                  <a:pt x="18" y="23"/>
                  <a:pt x="18" y="23"/>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37" name="Freeform 36">
            <a:extLst>
              <a:ext uri="{FF2B5EF4-FFF2-40B4-BE49-F238E27FC236}">
                <a16:creationId xmlns:a16="http://schemas.microsoft.com/office/drawing/2014/main" id="{DD406CDA-CF97-F642-855C-BFF84E9E323D}"/>
              </a:ext>
            </a:extLst>
          </p:cNvPr>
          <p:cNvSpPr>
            <a:spLocks noEditPoints="1"/>
          </p:cNvSpPr>
          <p:nvPr userDrawn="1"/>
        </p:nvSpPr>
        <p:spPr bwMode="auto">
          <a:xfrm>
            <a:off x="6409756" y="4268472"/>
            <a:ext cx="88458" cy="86326"/>
          </a:xfrm>
          <a:custGeom>
            <a:avLst/>
            <a:gdLst>
              <a:gd name="T0" fmla="*/ 30 w 35"/>
              <a:gd name="T1" fmla="*/ 13 h 34"/>
              <a:gd name="T2" fmla="*/ 29 w 35"/>
              <a:gd name="T3" fmla="*/ 11 h 34"/>
              <a:gd name="T4" fmla="*/ 31 w 35"/>
              <a:gd name="T5" fmla="*/ 6 h 34"/>
              <a:gd name="T6" fmla="*/ 28 w 35"/>
              <a:gd name="T7" fmla="*/ 4 h 34"/>
              <a:gd name="T8" fmla="*/ 28 w 35"/>
              <a:gd name="T9" fmla="*/ 4 h 34"/>
              <a:gd name="T10" fmla="*/ 28 w 35"/>
              <a:gd name="T11" fmla="*/ 4 h 34"/>
              <a:gd name="T12" fmla="*/ 23 w 35"/>
              <a:gd name="T13" fmla="*/ 5 h 34"/>
              <a:gd name="T14" fmla="*/ 22 w 35"/>
              <a:gd name="T15" fmla="*/ 5 h 34"/>
              <a:gd name="T16" fmla="*/ 19 w 35"/>
              <a:gd name="T17" fmla="*/ 0 h 34"/>
              <a:gd name="T18" fmla="*/ 15 w 35"/>
              <a:gd name="T19" fmla="*/ 0 h 34"/>
              <a:gd name="T20" fmla="*/ 13 w 35"/>
              <a:gd name="T21" fmla="*/ 5 h 34"/>
              <a:gd name="T22" fmla="*/ 11 w 35"/>
              <a:gd name="T23" fmla="*/ 5 h 34"/>
              <a:gd name="T24" fmla="*/ 7 w 35"/>
              <a:gd name="T25" fmla="*/ 4 h 34"/>
              <a:gd name="T26" fmla="*/ 6 w 35"/>
              <a:gd name="T27" fmla="*/ 4 h 34"/>
              <a:gd name="T28" fmla="*/ 4 w 35"/>
              <a:gd name="T29" fmla="*/ 6 h 34"/>
              <a:gd name="T30" fmla="*/ 5 w 35"/>
              <a:gd name="T31" fmla="*/ 11 h 34"/>
              <a:gd name="T32" fmla="*/ 5 w 35"/>
              <a:gd name="T33" fmla="*/ 13 h 34"/>
              <a:gd name="T34" fmla="*/ 0 w 35"/>
              <a:gd name="T35" fmla="*/ 15 h 34"/>
              <a:gd name="T36" fmla="*/ 0 w 35"/>
              <a:gd name="T37" fmla="*/ 19 h 34"/>
              <a:gd name="T38" fmla="*/ 5 w 35"/>
              <a:gd name="T39" fmla="*/ 21 h 34"/>
              <a:gd name="T40" fmla="*/ 5 w 35"/>
              <a:gd name="T41" fmla="*/ 23 h 34"/>
              <a:gd name="T42" fmla="*/ 4 w 35"/>
              <a:gd name="T43" fmla="*/ 28 h 34"/>
              <a:gd name="T44" fmla="*/ 6 w 35"/>
              <a:gd name="T45" fmla="*/ 31 h 34"/>
              <a:gd name="T46" fmla="*/ 7 w 35"/>
              <a:gd name="T47" fmla="*/ 31 h 34"/>
              <a:gd name="T48" fmla="*/ 7 w 35"/>
              <a:gd name="T49" fmla="*/ 31 h 34"/>
              <a:gd name="T50" fmla="*/ 11 w 35"/>
              <a:gd name="T51" fmla="*/ 29 h 34"/>
              <a:gd name="T52" fmla="*/ 13 w 35"/>
              <a:gd name="T53" fmla="*/ 30 h 34"/>
              <a:gd name="T54" fmla="*/ 15 w 35"/>
              <a:gd name="T55" fmla="*/ 34 h 34"/>
              <a:gd name="T56" fmla="*/ 19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29 w 35"/>
              <a:gd name="T69" fmla="*/ 23 h 34"/>
              <a:gd name="T70" fmla="*/ 30 w 35"/>
              <a:gd name="T71" fmla="*/ 21 h 34"/>
              <a:gd name="T72" fmla="*/ 35 w 35"/>
              <a:gd name="T73" fmla="*/ 19 h 34"/>
              <a:gd name="T74" fmla="*/ 35 w 35"/>
              <a:gd name="T75" fmla="*/ 15 h 34"/>
              <a:gd name="T76" fmla="*/ 30 w 35"/>
              <a:gd name="T77" fmla="*/ 13 h 34"/>
              <a:gd name="T78" fmla="*/ 17 w 35"/>
              <a:gd name="T79" fmla="*/ 23 h 34"/>
              <a:gd name="T80" fmla="*/ 11 w 35"/>
              <a:gd name="T81" fmla="*/ 17 h 34"/>
              <a:gd name="T82" fmla="*/ 17 w 35"/>
              <a:gd name="T83" fmla="*/ 11 h 34"/>
              <a:gd name="T84" fmla="*/ 23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29" y="11"/>
                  <a:pt x="29" y="11"/>
                  <a:pt x="29" y="11"/>
                </a:cubicBezTo>
                <a:cubicBezTo>
                  <a:pt x="31" y="7"/>
                  <a:pt x="31" y="7"/>
                  <a:pt x="31" y="6"/>
                </a:cubicBezTo>
                <a:cubicBezTo>
                  <a:pt x="28" y="4"/>
                  <a:pt x="28" y="4"/>
                  <a:pt x="28" y="4"/>
                </a:cubicBezTo>
                <a:cubicBezTo>
                  <a:pt x="28" y="4"/>
                  <a:pt x="28" y="4"/>
                  <a:pt x="28" y="4"/>
                </a:cubicBezTo>
                <a:cubicBezTo>
                  <a:pt x="28" y="4"/>
                  <a:pt x="28" y="4"/>
                  <a:pt x="28" y="4"/>
                </a:cubicBezTo>
                <a:cubicBezTo>
                  <a:pt x="27" y="4"/>
                  <a:pt x="27" y="4"/>
                  <a:pt x="23" y="5"/>
                </a:cubicBezTo>
                <a:cubicBezTo>
                  <a:pt x="22" y="5"/>
                  <a:pt x="22" y="5"/>
                  <a:pt x="22" y="5"/>
                </a:cubicBezTo>
                <a:cubicBezTo>
                  <a:pt x="20" y="0"/>
                  <a:pt x="19" y="0"/>
                  <a:pt x="19" y="0"/>
                </a:cubicBezTo>
                <a:cubicBezTo>
                  <a:pt x="15" y="0"/>
                  <a:pt x="15" y="0"/>
                  <a:pt x="15" y="0"/>
                </a:cubicBezTo>
                <a:cubicBezTo>
                  <a:pt x="15" y="0"/>
                  <a:pt x="15" y="0"/>
                  <a:pt x="13" y="5"/>
                </a:cubicBezTo>
                <a:cubicBezTo>
                  <a:pt x="11" y="5"/>
                  <a:pt x="11" y="5"/>
                  <a:pt x="11" y="5"/>
                </a:cubicBezTo>
                <a:cubicBezTo>
                  <a:pt x="9" y="4"/>
                  <a:pt x="7" y="4"/>
                  <a:pt x="7" y="4"/>
                </a:cubicBezTo>
                <a:cubicBezTo>
                  <a:pt x="6" y="4"/>
                  <a:pt x="6" y="4"/>
                  <a:pt x="6" y="4"/>
                </a:cubicBezTo>
                <a:cubicBezTo>
                  <a:pt x="4" y="6"/>
                  <a:pt x="4" y="6"/>
                  <a:pt x="4" y="6"/>
                </a:cubicBezTo>
                <a:cubicBezTo>
                  <a:pt x="3" y="7"/>
                  <a:pt x="3" y="7"/>
                  <a:pt x="5" y="11"/>
                </a:cubicBezTo>
                <a:cubicBezTo>
                  <a:pt x="5" y="13"/>
                  <a:pt x="5" y="13"/>
                  <a:pt x="5" y="13"/>
                </a:cubicBezTo>
                <a:cubicBezTo>
                  <a:pt x="0" y="15"/>
                  <a:pt x="0" y="15"/>
                  <a:pt x="0" y="15"/>
                </a:cubicBezTo>
                <a:cubicBezTo>
                  <a:pt x="0" y="19"/>
                  <a:pt x="0" y="19"/>
                  <a:pt x="0" y="19"/>
                </a:cubicBezTo>
                <a:cubicBezTo>
                  <a:pt x="0" y="20"/>
                  <a:pt x="0" y="20"/>
                  <a:pt x="5" y="21"/>
                </a:cubicBezTo>
                <a:cubicBezTo>
                  <a:pt x="5" y="23"/>
                  <a:pt x="5" y="23"/>
                  <a:pt x="5" y="23"/>
                </a:cubicBezTo>
                <a:cubicBezTo>
                  <a:pt x="3" y="27"/>
                  <a:pt x="3" y="28"/>
                  <a:pt x="4" y="28"/>
                </a:cubicBezTo>
                <a:cubicBezTo>
                  <a:pt x="6" y="31"/>
                  <a:pt x="6" y="31"/>
                  <a:pt x="6" y="31"/>
                </a:cubicBezTo>
                <a:cubicBezTo>
                  <a:pt x="7" y="31"/>
                  <a:pt x="7" y="31"/>
                  <a:pt x="7" y="31"/>
                </a:cubicBezTo>
                <a:cubicBezTo>
                  <a:pt x="7" y="31"/>
                  <a:pt x="7" y="31"/>
                  <a:pt x="7" y="31"/>
                </a:cubicBezTo>
                <a:cubicBezTo>
                  <a:pt x="7" y="31"/>
                  <a:pt x="7" y="31"/>
                  <a:pt x="11" y="29"/>
                </a:cubicBezTo>
                <a:cubicBezTo>
                  <a:pt x="13" y="30"/>
                  <a:pt x="13" y="30"/>
                  <a:pt x="13" y="30"/>
                </a:cubicBezTo>
                <a:cubicBezTo>
                  <a:pt x="15" y="34"/>
                  <a:pt x="15" y="34"/>
                  <a:pt x="15" y="34"/>
                </a:cubicBezTo>
                <a:cubicBezTo>
                  <a:pt x="19" y="34"/>
                  <a:pt x="19" y="34"/>
                  <a:pt x="19" y="34"/>
                </a:cubicBezTo>
                <a:cubicBezTo>
                  <a:pt x="20" y="34"/>
                  <a:pt x="20" y="34"/>
                  <a:pt x="22" y="30"/>
                </a:cubicBezTo>
                <a:cubicBezTo>
                  <a:pt x="23" y="29"/>
                  <a:pt x="23" y="29"/>
                  <a:pt x="23" y="29"/>
                </a:cubicBezTo>
                <a:cubicBezTo>
                  <a:pt x="26" y="30"/>
                  <a:pt x="27" y="31"/>
                  <a:pt x="28" y="31"/>
                </a:cubicBezTo>
                <a:cubicBezTo>
                  <a:pt x="28" y="31"/>
                  <a:pt x="28" y="31"/>
                  <a:pt x="28" y="31"/>
                </a:cubicBezTo>
                <a:cubicBezTo>
                  <a:pt x="31" y="28"/>
                  <a:pt x="31" y="28"/>
                  <a:pt x="31" y="28"/>
                </a:cubicBezTo>
                <a:cubicBezTo>
                  <a:pt x="31" y="27"/>
                  <a:pt x="31" y="27"/>
                  <a:pt x="29" y="23"/>
                </a:cubicBezTo>
                <a:cubicBezTo>
                  <a:pt x="30" y="21"/>
                  <a:pt x="30" y="21"/>
                  <a:pt x="30" y="21"/>
                </a:cubicBezTo>
                <a:cubicBezTo>
                  <a:pt x="35" y="20"/>
                  <a:pt x="35" y="19"/>
                  <a:pt x="35" y="19"/>
                </a:cubicBezTo>
                <a:cubicBezTo>
                  <a:pt x="35" y="15"/>
                  <a:pt x="35" y="15"/>
                  <a:pt x="35" y="15"/>
                </a:cubicBezTo>
                <a:cubicBezTo>
                  <a:pt x="35" y="15"/>
                  <a:pt x="35" y="15"/>
                  <a:pt x="30" y="13"/>
                </a:cubicBezTo>
                <a:close/>
                <a:moveTo>
                  <a:pt x="17" y="23"/>
                </a:moveTo>
                <a:cubicBezTo>
                  <a:pt x="14" y="23"/>
                  <a:pt x="11" y="20"/>
                  <a:pt x="11" y="17"/>
                </a:cubicBezTo>
                <a:cubicBezTo>
                  <a:pt x="11" y="14"/>
                  <a:pt x="14" y="11"/>
                  <a:pt x="17" y="11"/>
                </a:cubicBezTo>
                <a:cubicBezTo>
                  <a:pt x="21" y="11"/>
                  <a:pt x="23" y="14"/>
                  <a:pt x="23" y="17"/>
                </a:cubicBezTo>
                <a:cubicBezTo>
                  <a:pt x="23" y="20"/>
                  <a:pt x="21" y="23"/>
                  <a:pt x="17" y="23"/>
                </a:cubicBezTo>
                <a:close/>
                <a:moveTo>
                  <a:pt x="17" y="23"/>
                </a:moveTo>
                <a:cubicBezTo>
                  <a:pt x="17" y="23"/>
                  <a:pt x="17" y="23"/>
                  <a:pt x="17" y="23"/>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38" name="Freeform 37">
            <a:extLst>
              <a:ext uri="{FF2B5EF4-FFF2-40B4-BE49-F238E27FC236}">
                <a16:creationId xmlns:a16="http://schemas.microsoft.com/office/drawing/2014/main" id="{D395D932-0EA9-FC44-9963-887AC3311F81}"/>
              </a:ext>
            </a:extLst>
          </p:cNvPr>
          <p:cNvSpPr>
            <a:spLocks noEditPoints="1"/>
          </p:cNvSpPr>
          <p:nvPr userDrawn="1"/>
        </p:nvSpPr>
        <p:spPr bwMode="auto">
          <a:xfrm>
            <a:off x="5957876" y="4683050"/>
            <a:ext cx="88458" cy="85260"/>
          </a:xfrm>
          <a:custGeom>
            <a:avLst/>
            <a:gdLst>
              <a:gd name="T0" fmla="*/ 30 w 35"/>
              <a:gd name="T1" fmla="*/ 13 h 34"/>
              <a:gd name="T2" fmla="*/ 29 w 35"/>
              <a:gd name="T3" fmla="*/ 11 h 34"/>
              <a:gd name="T4" fmla="*/ 31 w 35"/>
              <a:gd name="T5" fmla="*/ 6 h 34"/>
              <a:gd name="T6" fmla="*/ 28 w 35"/>
              <a:gd name="T7" fmla="*/ 3 h 34"/>
              <a:gd name="T8" fmla="*/ 28 w 35"/>
              <a:gd name="T9" fmla="*/ 3 h 34"/>
              <a:gd name="T10" fmla="*/ 28 w 35"/>
              <a:gd name="T11" fmla="*/ 3 h 34"/>
              <a:gd name="T12" fmla="*/ 23 w 35"/>
              <a:gd name="T13" fmla="*/ 5 h 34"/>
              <a:gd name="T14" fmla="*/ 22 w 35"/>
              <a:gd name="T15" fmla="*/ 4 h 34"/>
              <a:gd name="T16" fmla="*/ 19 w 35"/>
              <a:gd name="T17" fmla="*/ 0 h 34"/>
              <a:gd name="T18" fmla="*/ 16 w 35"/>
              <a:gd name="T19" fmla="*/ 0 h 34"/>
              <a:gd name="T20" fmla="*/ 13 w 35"/>
              <a:gd name="T21" fmla="*/ 4 h 34"/>
              <a:gd name="T22" fmla="*/ 12 w 35"/>
              <a:gd name="T23" fmla="*/ 5 h 34"/>
              <a:gd name="T24" fmla="*/ 7 w 35"/>
              <a:gd name="T25" fmla="*/ 3 h 34"/>
              <a:gd name="T26" fmla="*/ 7 w 35"/>
              <a:gd name="T27" fmla="*/ 3 h 34"/>
              <a:gd name="T28" fmla="*/ 4 w 35"/>
              <a:gd name="T29" fmla="*/ 6 h 34"/>
              <a:gd name="T30" fmla="*/ 5 w 35"/>
              <a:gd name="T31" fmla="*/ 11 h 34"/>
              <a:gd name="T32" fmla="*/ 5 w 35"/>
              <a:gd name="T33" fmla="*/ 13 h 34"/>
              <a:gd name="T34" fmla="*/ 0 w 35"/>
              <a:gd name="T35" fmla="*/ 15 h 34"/>
              <a:gd name="T36" fmla="*/ 0 w 35"/>
              <a:gd name="T37" fmla="*/ 19 h 34"/>
              <a:gd name="T38" fmla="*/ 5 w 35"/>
              <a:gd name="T39" fmla="*/ 21 h 34"/>
              <a:gd name="T40" fmla="*/ 5 w 35"/>
              <a:gd name="T41" fmla="*/ 23 h 34"/>
              <a:gd name="T42" fmla="*/ 4 w 35"/>
              <a:gd name="T43" fmla="*/ 28 h 34"/>
              <a:gd name="T44" fmla="*/ 7 w 35"/>
              <a:gd name="T45" fmla="*/ 30 h 34"/>
              <a:gd name="T46" fmla="*/ 7 w 35"/>
              <a:gd name="T47" fmla="*/ 30 h 34"/>
              <a:gd name="T48" fmla="*/ 7 w 35"/>
              <a:gd name="T49" fmla="*/ 30 h 34"/>
              <a:gd name="T50" fmla="*/ 12 w 35"/>
              <a:gd name="T51" fmla="*/ 29 h 34"/>
              <a:gd name="T52" fmla="*/ 13 w 35"/>
              <a:gd name="T53" fmla="*/ 29 h 34"/>
              <a:gd name="T54" fmla="*/ 16 w 35"/>
              <a:gd name="T55" fmla="*/ 34 h 34"/>
              <a:gd name="T56" fmla="*/ 19 w 35"/>
              <a:gd name="T57" fmla="*/ 34 h 34"/>
              <a:gd name="T58" fmla="*/ 22 w 35"/>
              <a:gd name="T59" fmla="*/ 29 h 34"/>
              <a:gd name="T60" fmla="*/ 23 w 35"/>
              <a:gd name="T61" fmla="*/ 29 h 34"/>
              <a:gd name="T62" fmla="*/ 28 w 35"/>
              <a:gd name="T63" fmla="*/ 30 h 34"/>
              <a:gd name="T64" fmla="*/ 28 w 35"/>
              <a:gd name="T65" fmla="*/ 30 h 34"/>
              <a:gd name="T66" fmla="*/ 31 w 35"/>
              <a:gd name="T67" fmla="*/ 28 h 34"/>
              <a:gd name="T68" fmla="*/ 29 w 35"/>
              <a:gd name="T69" fmla="*/ 22 h 34"/>
              <a:gd name="T70" fmla="*/ 30 w 35"/>
              <a:gd name="T71" fmla="*/ 21 h 34"/>
              <a:gd name="T72" fmla="*/ 35 w 35"/>
              <a:gd name="T73" fmla="*/ 19 h 34"/>
              <a:gd name="T74" fmla="*/ 35 w 35"/>
              <a:gd name="T75" fmla="*/ 15 h 34"/>
              <a:gd name="T76" fmla="*/ 30 w 35"/>
              <a:gd name="T77" fmla="*/ 13 h 34"/>
              <a:gd name="T78" fmla="*/ 17 w 35"/>
              <a:gd name="T79" fmla="*/ 23 h 34"/>
              <a:gd name="T80" fmla="*/ 11 w 35"/>
              <a:gd name="T81" fmla="*/ 17 h 34"/>
              <a:gd name="T82" fmla="*/ 17 w 35"/>
              <a:gd name="T83" fmla="*/ 11 h 34"/>
              <a:gd name="T84" fmla="*/ 23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29" y="11"/>
                  <a:pt x="29" y="11"/>
                  <a:pt x="29" y="11"/>
                </a:cubicBezTo>
                <a:cubicBezTo>
                  <a:pt x="31" y="7"/>
                  <a:pt x="31" y="6"/>
                  <a:pt x="31" y="6"/>
                </a:cubicBezTo>
                <a:cubicBezTo>
                  <a:pt x="28" y="3"/>
                  <a:pt x="28" y="3"/>
                  <a:pt x="28" y="3"/>
                </a:cubicBezTo>
                <a:cubicBezTo>
                  <a:pt x="28" y="3"/>
                  <a:pt x="28" y="3"/>
                  <a:pt x="28" y="3"/>
                </a:cubicBezTo>
                <a:cubicBezTo>
                  <a:pt x="28" y="3"/>
                  <a:pt x="28" y="3"/>
                  <a:pt x="28" y="3"/>
                </a:cubicBezTo>
                <a:cubicBezTo>
                  <a:pt x="28" y="3"/>
                  <a:pt x="27" y="3"/>
                  <a:pt x="23" y="5"/>
                </a:cubicBezTo>
                <a:cubicBezTo>
                  <a:pt x="22" y="4"/>
                  <a:pt x="22" y="4"/>
                  <a:pt x="22" y="4"/>
                </a:cubicBezTo>
                <a:cubicBezTo>
                  <a:pt x="20" y="0"/>
                  <a:pt x="20" y="0"/>
                  <a:pt x="19" y="0"/>
                </a:cubicBezTo>
                <a:cubicBezTo>
                  <a:pt x="16" y="0"/>
                  <a:pt x="16" y="0"/>
                  <a:pt x="16" y="0"/>
                </a:cubicBezTo>
                <a:cubicBezTo>
                  <a:pt x="15" y="0"/>
                  <a:pt x="15" y="0"/>
                  <a:pt x="13" y="4"/>
                </a:cubicBezTo>
                <a:cubicBezTo>
                  <a:pt x="12" y="5"/>
                  <a:pt x="12" y="5"/>
                  <a:pt x="12" y="5"/>
                </a:cubicBezTo>
                <a:cubicBezTo>
                  <a:pt x="9" y="4"/>
                  <a:pt x="7" y="3"/>
                  <a:pt x="7" y="3"/>
                </a:cubicBezTo>
                <a:cubicBezTo>
                  <a:pt x="7" y="3"/>
                  <a:pt x="7" y="3"/>
                  <a:pt x="7" y="3"/>
                </a:cubicBezTo>
                <a:cubicBezTo>
                  <a:pt x="4" y="6"/>
                  <a:pt x="4" y="6"/>
                  <a:pt x="4" y="6"/>
                </a:cubicBezTo>
                <a:cubicBezTo>
                  <a:pt x="3" y="6"/>
                  <a:pt x="3" y="7"/>
                  <a:pt x="5" y="11"/>
                </a:cubicBezTo>
                <a:cubicBezTo>
                  <a:pt x="5" y="13"/>
                  <a:pt x="5" y="13"/>
                  <a:pt x="5" y="13"/>
                </a:cubicBezTo>
                <a:cubicBezTo>
                  <a:pt x="0" y="14"/>
                  <a:pt x="0" y="15"/>
                  <a:pt x="0" y="15"/>
                </a:cubicBezTo>
                <a:cubicBezTo>
                  <a:pt x="0" y="19"/>
                  <a:pt x="0" y="19"/>
                  <a:pt x="0" y="19"/>
                </a:cubicBezTo>
                <a:cubicBezTo>
                  <a:pt x="0" y="19"/>
                  <a:pt x="0" y="19"/>
                  <a:pt x="5" y="21"/>
                </a:cubicBezTo>
                <a:cubicBezTo>
                  <a:pt x="5" y="23"/>
                  <a:pt x="5" y="23"/>
                  <a:pt x="5" y="23"/>
                </a:cubicBezTo>
                <a:cubicBezTo>
                  <a:pt x="3" y="27"/>
                  <a:pt x="4" y="27"/>
                  <a:pt x="4" y="28"/>
                </a:cubicBezTo>
                <a:cubicBezTo>
                  <a:pt x="7" y="30"/>
                  <a:pt x="7" y="30"/>
                  <a:pt x="7" y="30"/>
                </a:cubicBezTo>
                <a:cubicBezTo>
                  <a:pt x="7" y="30"/>
                  <a:pt x="7" y="30"/>
                  <a:pt x="7" y="30"/>
                </a:cubicBezTo>
                <a:cubicBezTo>
                  <a:pt x="7" y="30"/>
                  <a:pt x="7" y="30"/>
                  <a:pt x="7" y="30"/>
                </a:cubicBezTo>
                <a:cubicBezTo>
                  <a:pt x="7" y="30"/>
                  <a:pt x="8" y="30"/>
                  <a:pt x="12" y="29"/>
                </a:cubicBezTo>
                <a:cubicBezTo>
                  <a:pt x="13" y="29"/>
                  <a:pt x="13" y="29"/>
                  <a:pt x="13" y="29"/>
                </a:cubicBezTo>
                <a:cubicBezTo>
                  <a:pt x="15" y="34"/>
                  <a:pt x="15" y="34"/>
                  <a:pt x="16" y="34"/>
                </a:cubicBezTo>
                <a:cubicBezTo>
                  <a:pt x="19" y="34"/>
                  <a:pt x="19" y="34"/>
                  <a:pt x="19" y="34"/>
                </a:cubicBezTo>
                <a:cubicBezTo>
                  <a:pt x="20" y="34"/>
                  <a:pt x="20" y="34"/>
                  <a:pt x="22" y="29"/>
                </a:cubicBezTo>
                <a:cubicBezTo>
                  <a:pt x="23" y="29"/>
                  <a:pt x="23" y="29"/>
                  <a:pt x="23" y="29"/>
                </a:cubicBezTo>
                <a:cubicBezTo>
                  <a:pt x="26" y="30"/>
                  <a:pt x="27" y="30"/>
                  <a:pt x="28" y="30"/>
                </a:cubicBezTo>
                <a:cubicBezTo>
                  <a:pt x="28" y="30"/>
                  <a:pt x="28" y="30"/>
                  <a:pt x="28" y="30"/>
                </a:cubicBezTo>
                <a:cubicBezTo>
                  <a:pt x="31" y="28"/>
                  <a:pt x="31" y="28"/>
                  <a:pt x="31" y="28"/>
                </a:cubicBezTo>
                <a:cubicBezTo>
                  <a:pt x="31" y="27"/>
                  <a:pt x="32" y="27"/>
                  <a:pt x="29" y="22"/>
                </a:cubicBezTo>
                <a:cubicBezTo>
                  <a:pt x="30" y="21"/>
                  <a:pt x="30" y="21"/>
                  <a:pt x="30" y="21"/>
                </a:cubicBezTo>
                <a:cubicBezTo>
                  <a:pt x="35" y="19"/>
                  <a:pt x="35" y="19"/>
                  <a:pt x="35" y="19"/>
                </a:cubicBezTo>
                <a:cubicBezTo>
                  <a:pt x="35" y="15"/>
                  <a:pt x="35" y="15"/>
                  <a:pt x="35" y="15"/>
                </a:cubicBezTo>
                <a:cubicBezTo>
                  <a:pt x="35" y="14"/>
                  <a:pt x="35" y="14"/>
                  <a:pt x="30" y="13"/>
                </a:cubicBezTo>
                <a:close/>
                <a:moveTo>
                  <a:pt x="17" y="23"/>
                </a:moveTo>
                <a:cubicBezTo>
                  <a:pt x="14" y="23"/>
                  <a:pt x="11" y="20"/>
                  <a:pt x="11" y="17"/>
                </a:cubicBezTo>
                <a:cubicBezTo>
                  <a:pt x="11" y="14"/>
                  <a:pt x="14" y="11"/>
                  <a:pt x="17" y="11"/>
                </a:cubicBezTo>
                <a:cubicBezTo>
                  <a:pt x="21" y="11"/>
                  <a:pt x="23" y="14"/>
                  <a:pt x="23" y="17"/>
                </a:cubicBezTo>
                <a:cubicBezTo>
                  <a:pt x="23" y="20"/>
                  <a:pt x="21" y="23"/>
                  <a:pt x="17" y="23"/>
                </a:cubicBezTo>
                <a:close/>
                <a:moveTo>
                  <a:pt x="17" y="23"/>
                </a:moveTo>
                <a:cubicBezTo>
                  <a:pt x="17" y="23"/>
                  <a:pt x="17" y="23"/>
                  <a:pt x="17" y="23"/>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39" name="Freeform 38">
            <a:extLst>
              <a:ext uri="{FF2B5EF4-FFF2-40B4-BE49-F238E27FC236}">
                <a16:creationId xmlns:a16="http://schemas.microsoft.com/office/drawing/2014/main" id="{E12497C1-FB9B-3642-9790-B920A94766E7}"/>
              </a:ext>
            </a:extLst>
          </p:cNvPr>
          <p:cNvSpPr>
            <a:spLocks noEditPoints="1"/>
          </p:cNvSpPr>
          <p:nvPr userDrawn="1"/>
        </p:nvSpPr>
        <p:spPr bwMode="auto">
          <a:xfrm>
            <a:off x="5578470" y="4533844"/>
            <a:ext cx="86326" cy="86326"/>
          </a:xfrm>
          <a:custGeom>
            <a:avLst/>
            <a:gdLst>
              <a:gd name="T0" fmla="*/ 30 w 34"/>
              <a:gd name="T1" fmla="*/ 13 h 34"/>
              <a:gd name="T2" fmla="*/ 29 w 34"/>
              <a:gd name="T3" fmla="*/ 11 h 34"/>
              <a:gd name="T4" fmla="*/ 31 w 34"/>
              <a:gd name="T5" fmla="*/ 6 h 34"/>
              <a:gd name="T6" fmla="*/ 28 w 34"/>
              <a:gd name="T7" fmla="*/ 4 h 34"/>
              <a:gd name="T8" fmla="*/ 28 w 34"/>
              <a:gd name="T9" fmla="*/ 3 h 34"/>
              <a:gd name="T10" fmla="*/ 27 w 34"/>
              <a:gd name="T11" fmla="*/ 3 h 34"/>
              <a:gd name="T12" fmla="*/ 23 w 34"/>
              <a:gd name="T13" fmla="*/ 5 h 34"/>
              <a:gd name="T14" fmla="*/ 21 w 34"/>
              <a:gd name="T15" fmla="*/ 5 h 34"/>
              <a:gd name="T16" fmla="*/ 19 w 34"/>
              <a:gd name="T17" fmla="*/ 0 h 34"/>
              <a:gd name="T18" fmla="*/ 15 w 34"/>
              <a:gd name="T19" fmla="*/ 0 h 34"/>
              <a:gd name="T20" fmla="*/ 13 w 34"/>
              <a:gd name="T21" fmla="*/ 5 h 34"/>
              <a:gd name="T22" fmla="*/ 11 w 34"/>
              <a:gd name="T23" fmla="*/ 5 h 34"/>
              <a:gd name="T24" fmla="*/ 7 w 34"/>
              <a:gd name="T25" fmla="*/ 3 h 34"/>
              <a:gd name="T26" fmla="*/ 6 w 34"/>
              <a:gd name="T27" fmla="*/ 3 h 34"/>
              <a:gd name="T28" fmla="*/ 3 w 34"/>
              <a:gd name="T29" fmla="*/ 6 h 34"/>
              <a:gd name="T30" fmla="*/ 5 w 34"/>
              <a:gd name="T31" fmla="*/ 11 h 34"/>
              <a:gd name="T32" fmla="*/ 4 w 34"/>
              <a:gd name="T33" fmla="*/ 13 h 34"/>
              <a:gd name="T34" fmla="*/ 0 w 34"/>
              <a:gd name="T35" fmla="*/ 15 h 34"/>
              <a:gd name="T36" fmla="*/ 0 w 34"/>
              <a:gd name="T37" fmla="*/ 19 h 34"/>
              <a:gd name="T38" fmla="*/ 4 w 34"/>
              <a:gd name="T39" fmla="*/ 21 h 34"/>
              <a:gd name="T40" fmla="*/ 5 w 34"/>
              <a:gd name="T41" fmla="*/ 23 h 34"/>
              <a:gd name="T42" fmla="*/ 4 w 34"/>
              <a:gd name="T43" fmla="*/ 28 h 34"/>
              <a:gd name="T44" fmla="*/ 6 w 34"/>
              <a:gd name="T45" fmla="*/ 30 h 34"/>
              <a:gd name="T46" fmla="*/ 6 w 34"/>
              <a:gd name="T47" fmla="*/ 30 h 34"/>
              <a:gd name="T48" fmla="*/ 7 w 34"/>
              <a:gd name="T49" fmla="*/ 30 h 34"/>
              <a:gd name="T50" fmla="*/ 11 w 34"/>
              <a:gd name="T51" fmla="*/ 29 h 34"/>
              <a:gd name="T52" fmla="*/ 13 w 34"/>
              <a:gd name="T53" fmla="*/ 29 h 34"/>
              <a:gd name="T54" fmla="*/ 15 w 34"/>
              <a:gd name="T55" fmla="*/ 34 h 34"/>
              <a:gd name="T56" fmla="*/ 19 w 34"/>
              <a:gd name="T57" fmla="*/ 34 h 34"/>
              <a:gd name="T58" fmla="*/ 21 w 34"/>
              <a:gd name="T59" fmla="*/ 29 h 34"/>
              <a:gd name="T60" fmla="*/ 23 w 34"/>
              <a:gd name="T61" fmla="*/ 29 h 34"/>
              <a:gd name="T62" fmla="*/ 28 w 34"/>
              <a:gd name="T63" fmla="*/ 30 h 34"/>
              <a:gd name="T64" fmla="*/ 28 w 34"/>
              <a:gd name="T65" fmla="*/ 30 h 34"/>
              <a:gd name="T66" fmla="*/ 31 w 34"/>
              <a:gd name="T67" fmla="*/ 28 h 34"/>
              <a:gd name="T68" fmla="*/ 29 w 34"/>
              <a:gd name="T69" fmla="*/ 23 h 34"/>
              <a:gd name="T70" fmla="*/ 30 w 34"/>
              <a:gd name="T71" fmla="*/ 21 h 34"/>
              <a:gd name="T72" fmla="*/ 34 w 34"/>
              <a:gd name="T73" fmla="*/ 19 h 34"/>
              <a:gd name="T74" fmla="*/ 34 w 34"/>
              <a:gd name="T75" fmla="*/ 15 h 34"/>
              <a:gd name="T76" fmla="*/ 30 w 34"/>
              <a:gd name="T77" fmla="*/ 13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30" y="13"/>
                </a:moveTo>
                <a:cubicBezTo>
                  <a:pt x="29" y="11"/>
                  <a:pt x="29" y="11"/>
                  <a:pt x="29" y="11"/>
                </a:cubicBezTo>
                <a:cubicBezTo>
                  <a:pt x="31" y="7"/>
                  <a:pt x="31" y="6"/>
                  <a:pt x="31" y="6"/>
                </a:cubicBezTo>
                <a:cubicBezTo>
                  <a:pt x="28" y="4"/>
                  <a:pt x="28" y="4"/>
                  <a:pt x="28" y="4"/>
                </a:cubicBezTo>
                <a:cubicBezTo>
                  <a:pt x="28" y="3"/>
                  <a:pt x="28" y="3"/>
                  <a:pt x="28" y="3"/>
                </a:cubicBezTo>
                <a:cubicBezTo>
                  <a:pt x="27" y="3"/>
                  <a:pt x="27" y="3"/>
                  <a:pt x="27" y="3"/>
                </a:cubicBezTo>
                <a:cubicBezTo>
                  <a:pt x="27" y="3"/>
                  <a:pt x="27" y="3"/>
                  <a:pt x="23" y="5"/>
                </a:cubicBezTo>
                <a:cubicBezTo>
                  <a:pt x="21" y="5"/>
                  <a:pt x="21" y="5"/>
                  <a:pt x="21" y="5"/>
                </a:cubicBezTo>
                <a:cubicBezTo>
                  <a:pt x="20" y="0"/>
                  <a:pt x="19" y="0"/>
                  <a:pt x="19" y="0"/>
                </a:cubicBezTo>
                <a:cubicBezTo>
                  <a:pt x="15" y="0"/>
                  <a:pt x="15" y="0"/>
                  <a:pt x="15" y="0"/>
                </a:cubicBezTo>
                <a:cubicBezTo>
                  <a:pt x="15" y="0"/>
                  <a:pt x="14" y="0"/>
                  <a:pt x="13" y="5"/>
                </a:cubicBezTo>
                <a:cubicBezTo>
                  <a:pt x="11" y="5"/>
                  <a:pt x="11" y="5"/>
                  <a:pt x="11" y="5"/>
                </a:cubicBezTo>
                <a:cubicBezTo>
                  <a:pt x="9" y="4"/>
                  <a:pt x="7" y="3"/>
                  <a:pt x="7" y="3"/>
                </a:cubicBezTo>
                <a:cubicBezTo>
                  <a:pt x="6" y="3"/>
                  <a:pt x="6" y="3"/>
                  <a:pt x="6" y="3"/>
                </a:cubicBezTo>
                <a:cubicBezTo>
                  <a:pt x="3" y="6"/>
                  <a:pt x="3" y="6"/>
                  <a:pt x="3" y="6"/>
                </a:cubicBezTo>
                <a:cubicBezTo>
                  <a:pt x="3" y="7"/>
                  <a:pt x="3" y="7"/>
                  <a:pt x="5" y="11"/>
                </a:cubicBezTo>
                <a:cubicBezTo>
                  <a:pt x="4" y="13"/>
                  <a:pt x="4" y="13"/>
                  <a:pt x="4" y="13"/>
                </a:cubicBezTo>
                <a:cubicBezTo>
                  <a:pt x="0" y="14"/>
                  <a:pt x="0" y="15"/>
                  <a:pt x="0" y="15"/>
                </a:cubicBezTo>
                <a:cubicBezTo>
                  <a:pt x="0" y="19"/>
                  <a:pt x="0" y="19"/>
                  <a:pt x="0" y="19"/>
                </a:cubicBezTo>
                <a:cubicBezTo>
                  <a:pt x="0" y="19"/>
                  <a:pt x="0" y="19"/>
                  <a:pt x="4" y="21"/>
                </a:cubicBezTo>
                <a:cubicBezTo>
                  <a:pt x="5" y="23"/>
                  <a:pt x="5" y="23"/>
                  <a:pt x="5" y="23"/>
                </a:cubicBezTo>
                <a:cubicBezTo>
                  <a:pt x="3" y="27"/>
                  <a:pt x="3" y="27"/>
                  <a:pt x="4" y="28"/>
                </a:cubicBezTo>
                <a:cubicBezTo>
                  <a:pt x="6" y="30"/>
                  <a:pt x="6" y="30"/>
                  <a:pt x="6" y="30"/>
                </a:cubicBezTo>
                <a:cubicBezTo>
                  <a:pt x="6" y="30"/>
                  <a:pt x="6" y="30"/>
                  <a:pt x="6" y="30"/>
                </a:cubicBezTo>
                <a:cubicBezTo>
                  <a:pt x="7" y="30"/>
                  <a:pt x="7" y="30"/>
                  <a:pt x="7" y="30"/>
                </a:cubicBezTo>
                <a:cubicBezTo>
                  <a:pt x="7" y="30"/>
                  <a:pt x="7" y="30"/>
                  <a:pt x="11" y="29"/>
                </a:cubicBezTo>
                <a:cubicBezTo>
                  <a:pt x="13" y="29"/>
                  <a:pt x="13" y="29"/>
                  <a:pt x="13" y="29"/>
                </a:cubicBezTo>
                <a:cubicBezTo>
                  <a:pt x="15" y="34"/>
                  <a:pt x="15" y="34"/>
                  <a:pt x="15" y="34"/>
                </a:cubicBezTo>
                <a:cubicBezTo>
                  <a:pt x="19" y="34"/>
                  <a:pt x="19" y="34"/>
                  <a:pt x="19" y="34"/>
                </a:cubicBezTo>
                <a:cubicBezTo>
                  <a:pt x="20" y="34"/>
                  <a:pt x="20" y="34"/>
                  <a:pt x="21" y="29"/>
                </a:cubicBezTo>
                <a:cubicBezTo>
                  <a:pt x="23" y="29"/>
                  <a:pt x="23" y="29"/>
                  <a:pt x="23" y="29"/>
                </a:cubicBezTo>
                <a:cubicBezTo>
                  <a:pt x="26" y="30"/>
                  <a:pt x="27" y="30"/>
                  <a:pt x="28" y="30"/>
                </a:cubicBezTo>
                <a:cubicBezTo>
                  <a:pt x="28" y="30"/>
                  <a:pt x="28" y="30"/>
                  <a:pt x="28" y="30"/>
                </a:cubicBezTo>
                <a:cubicBezTo>
                  <a:pt x="31" y="28"/>
                  <a:pt x="31" y="28"/>
                  <a:pt x="31" y="28"/>
                </a:cubicBezTo>
                <a:cubicBezTo>
                  <a:pt x="31" y="27"/>
                  <a:pt x="31" y="27"/>
                  <a:pt x="29" y="23"/>
                </a:cubicBezTo>
                <a:cubicBezTo>
                  <a:pt x="30" y="21"/>
                  <a:pt x="30" y="21"/>
                  <a:pt x="30" y="21"/>
                </a:cubicBezTo>
                <a:cubicBezTo>
                  <a:pt x="34" y="19"/>
                  <a:pt x="34" y="19"/>
                  <a:pt x="34" y="19"/>
                </a:cubicBezTo>
                <a:cubicBezTo>
                  <a:pt x="34" y="15"/>
                  <a:pt x="34" y="15"/>
                  <a:pt x="34" y="15"/>
                </a:cubicBezTo>
                <a:cubicBezTo>
                  <a:pt x="34" y="14"/>
                  <a:pt x="34" y="14"/>
                  <a:pt x="30" y="13"/>
                </a:cubicBezTo>
                <a:close/>
                <a:moveTo>
                  <a:pt x="17" y="23"/>
                </a:moveTo>
                <a:cubicBezTo>
                  <a:pt x="14" y="23"/>
                  <a:pt x="11" y="20"/>
                  <a:pt x="11" y="17"/>
                </a:cubicBezTo>
                <a:cubicBezTo>
                  <a:pt x="11" y="14"/>
                  <a:pt x="14" y="11"/>
                  <a:pt x="17" y="11"/>
                </a:cubicBezTo>
                <a:cubicBezTo>
                  <a:pt x="20" y="11"/>
                  <a:pt x="23" y="14"/>
                  <a:pt x="23" y="17"/>
                </a:cubicBezTo>
                <a:cubicBezTo>
                  <a:pt x="23" y="20"/>
                  <a:pt x="20" y="23"/>
                  <a:pt x="17" y="23"/>
                </a:cubicBezTo>
                <a:close/>
                <a:moveTo>
                  <a:pt x="17" y="23"/>
                </a:moveTo>
                <a:cubicBezTo>
                  <a:pt x="17" y="23"/>
                  <a:pt x="17" y="23"/>
                  <a:pt x="17" y="23"/>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40" name="Freeform 39">
            <a:extLst>
              <a:ext uri="{FF2B5EF4-FFF2-40B4-BE49-F238E27FC236}">
                <a16:creationId xmlns:a16="http://schemas.microsoft.com/office/drawing/2014/main" id="{8F538780-6116-964F-9571-6E13FDC929FA}"/>
              </a:ext>
            </a:extLst>
          </p:cNvPr>
          <p:cNvSpPr>
            <a:spLocks noEditPoints="1"/>
          </p:cNvSpPr>
          <p:nvPr userDrawn="1"/>
        </p:nvSpPr>
        <p:spPr bwMode="auto">
          <a:xfrm>
            <a:off x="5548628" y="3913576"/>
            <a:ext cx="85260" cy="85260"/>
          </a:xfrm>
          <a:custGeom>
            <a:avLst/>
            <a:gdLst>
              <a:gd name="T0" fmla="*/ 30 w 34"/>
              <a:gd name="T1" fmla="*/ 13 h 34"/>
              <a:gd name="T2" fmla="*/ 29 w 34"/>
              <a:gd name="T3" fmla="*/ 11 h 34"/>
              <a:gd name="T4" fmla="*/ 31 w 34"/>
              <a:gd name="T5" fmla="*/ 6 h 34"/>
              <a:gd name="T6" fmla="*/ 28 w 34"/>
              <a:gd name="T7" fmla="*/ 4 h 34"/>
              <a:gd name="T8" fmla="*/ 28 w 34"/>
              <a:gd name="T9" fmla="*/ 4 h 34"/>
              <a:gd name="T10" fmla="*/ 27 w 34"/>
              <a:gd name="T11" fmla="*/ 4 h 34"/>
              <a:gd name="T12" fmla="*/ 23 w 34"/>
              <a:gd name="T13" fmla="*/ 5 h 34"/>
              <a:gd name="T14" fmla="*/ 21 w 34"/>
              <a:gd name="T15" fmla="*/ 5 h 34"/>
              <a:gd name="T16" fmla="*/ 19 w 34"/>
              <a:gd name="T17" fmla="*/ 0 h 34"/>
              <a:gd name="T18" fmla="*/ 15 w 34"/>
              <a:gd name="T19" fmla="*/ 0 h 34"/>
              <a:gd name="T20" fmla="*/ 13 w 34"/>
              <a:gd name="T21" fmla="*/ 5 h 34"/>
              <a:gd name="T22" fmla="*/ 11 w 34"/>
              <a:gd name="T23" fmla="*/ 5 h 34"/>
              <a:gd name="T24" fmla="*/ 7 w 34"/>
              <a:gd name="T25" fmla="*/ 4 h 34"/>
              <a:gd name="T26" fmla="*/ 6 w 34"/>
              <a:gd name="T27" fmla="*/ 4 h 34"/>
              <a:gd name="T28" fmla="*/ 3 w 34"/>
              <a:gd name="T29" fmla="*/ 6 h 34"/>
              <a:gd name="T30" fmla="*/ 5 w 34"/>
              <a:gd name="T31" fmla="*/ 11 h 34"/>
              <a:gd name="T32" fmla="*/ 4 w 34"/>
              <a:gd name="T33" fmla="*/ 13 h 34"/>
              <a:gd name="T34" fmla="*/ 0 w 34"/>
              <a:gd name="T35" fmla="*/ 15 h 34"/>
              <a:gd name="T36" fmla="*/ 0 w 34"/>
              <a:gd name="T37" fmla="*/ 19 h 34"/>
              <a:gd name="T38" fmla="*/ 4 w 34"/>
              <a:gd name="T39" fmla="*/ 21 h 34"/>
              <a:gd name="T40" fmla="*/ 5 w 34"/>
              <a:gd name="T41" fmla="*/ 23 h 34"/>
              <a:gd name="T42" fmla="*/ 4 w 34"/>
              <a:gd name="T43" fmla="*/ 28 h 34"/>
              <a:gd name="T44" fmla="*/ 6 w 34"/>
              <a:gd name="T45" fmla="*/ 31 h 34"/>
              <a:gd name="T46" fmla="*/ 6 w 34"/>
              <a:gd name="T47" fmla="*/ 31 h 34"/>
              <a:gd name="T48" fmla="*/ 7 w 34"/>
              <a:gd name="T49" fmla="*/ 31 h 34"/>
              <a:gd name="T50" fmla="*/ 11 w 34"/>
              <a:gd name="T51" fmla="*/ 29 h 34"/>
              <a:gd name="T52" fmla="*/ 13 w 34"/>
              <a:gd name="T53" fmla="*/ 30 h 34"/>
              <a:gd name="T54" fmla="*/ 15 w 34"/>
              <a:gd name="T55" fmla="*/ 34 h 34"/>
              <a:gd name="T56" fmla="*/ 19 w 34"/>
              <a:gd name="T57" fmla="*/ 34 h 34"/>
              <a:gd name="T58" fmla="*/ 21 w 34"/>
              <a:gd name="T59" fmla="*/ 30 h 34"/>
              <a:gd name="T60" fmla="*/ 23 w 34"/>
              <a:gd name="T61" fmla="*/ 29 h 34"/>
              <a:gd name="T62" fmla="*/ 28 w 34"/>
              <a:gd name="T63" fmla="*/ 31 h 34"/>
              <a:gd name="T64" fmla="*/ 28 w 34"/>
              <a:gd name="T65" fmla="*/ 31 h 34"/>
              <a:gd name="T66" fmla="*/ 31 w 34"/>
              <a:gd name="T67" fmla="*/ 28 h 34"/>
              <a:gd name="T68" fmla="*/ 29 w 34"/>
              <a:gd name="T69" fmla="*/ 23 h 34"/>
              <a:gd name="T70" fmla="*/ 30 w 34"/>
              <a:gd name="T71" fmla="*/ 21 h 34"/>
              <a:gd name="T72" fmla="*/ 34 w 34"/>
              <a:gd name="T73" fmla="*/ 19 h 34"/>
              <a:gd name="T74" fmla="*/ 34 w 34"/>
              <a:gd name="T75" fmla="*/ 15 h 34"/>
              <a:gd name="T76" fmla="*/ 30 w 34"/>
              <a:gd name="T77" fmla="*/ 13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30" y="13"/>
                </a:moveTo>
                <a:cubicBezTo>
                  <a:pt x="29" y="11"/>
                  <a:pt x="29" y="11"/>
                  <a:pt x="29" y="11"/>
                </a:cubicBezTo>
                <a:cubicBezTo>
                  <a:pt x="31" y="7"/>
                  <a:pt x="31" y="7"/>
                  <a:pt x="31" y="6"/>
                </a:cubicBezTo>
                <a:cubicBezTo>
                  <a:pt x="28" y="4"/>
                  <a:pt x="28" y="4"/>
                  <a:pt x="28" y="4"/>
                </a:cubicBezTo>
                <a:cubicBezTo>
                  <a:pt x="28" y="4"/>
                  <a:pt x="28" y="4"/>
                  <a:pt x="28" y="4"/>
                </a:cubicBezTo>
                <a:cubicBezTo>
                  <a:pt x="27" y="4"/>
                  <a:pt x="27" y="4"/>
                  <a:pt x="27" y="4"/>
                </a:cubicBezTo>
                <a:cubicBezTo>
                  <a:pt x="27" y="4"/>
                  <a:pt x="27" y="4"/>
                  <a:pt x="23" y="5"/>
                </a:cubicBezTo>
                <a:cubicBezTo>
                  <a:pt x="21" y="5"/>
                  <a:pt x="21" y="5"/>
                  <a:pt x="21" y="5"/>
                </a:cubicBezTo>
                <a:cubicBezTo>
                  <a:pt x="20" y="0"/>
                  <a:pt x="19" y="0"/>
                  <a:pt x="19" y="0"/>
                </a:cubicBezTo>
                <a:cubicBezTo>
                  <a:pt x="15" y="0"/>
                  <a:pt x="15" y="0"/>
                  <a:pt x="15" y="0"/>
                </a:cubicBezTo>
                <a:cubicBezTo>
                  <a:pt x="15" y="0"/>
                  <a:pt x="14" y="0"/>
                  <a:pt x="13" y="5"/>
                </a:cubicBezTo>
                <a:cubicBezTo>
                  <a:pt x="11" y="5"/>
                  <a:pt x="11" y="5"/>
                  <a:pt x="11" y="5"/>
                </a:cubicBezTo>
                <a:cubicBezTo>
                  <a:pt x="9" y="4"/>
                  <a:pt x="7" y="4"/>
                  <a:pt x="7" y="4"/>
                </a:cubicBezTo>
                <a:cubicBezTo>
                  <a:pt x="6" y="4"/>
                  <a:pt x="6" y="4"/>
                  <a:pt x="6" y="4"/>
                </a:cubicBezTo>
                <a:cubicBezTo>
                  <a:pt x="3" y="6"/>
                  <a:pt x="3" y="6"/>
                  <a:pt x="3" y="6"/>
                </a:cubicBezTo>
                <a:cubicBezTo>
                  <a:pt x="3" y="7"/>
                  <a:pt x="3" y="7"/>
                  <a:pt x="5" y="11"/>
                </a:cubicBezTo>
                <a:cubicBezTo>
                  <a:pt x="4" y="13"/>
                  <a:pt x="4" y="13"/>
                  <a:pt x="4" y="13"/>
                </a:cubicBezTo>
                <a:cubicBezTo>
                  <a:pt x="0" y="15"/>
                  <a:pt x="0" y="15"/>
                  <a:pt x="0" y="15"/>
                </a:cubicBezTo>
                <a:cubicBezTo>
                  <a:pt x="0" y="19"/>
                  <a:pt x="0" y="19"/>
                  <a:pt x="0" y="19"/>
                </a:cubicBezTo>
                <a:cubicBezTo>
                  <a:pt x="0" y="20"/>
                  <a:pt x="0" y="20"/>
                  <a:pt x="4" y="21"/>
                </a:cubicBezTo>
                <a:cubicBezTo>
                  <a:pt x="5" y="23"/>
                  <a:pt x="5" y="23"/>
                  <a:pt x="5" y="23"/>
                </a:cubicBezTo>
                <a:cubicBezTo>
                  <a:pt x="3" y="27"/>
                  <a:pt x="3" y="28"/>
                  <a:pt x="4" y="28"/>
                </a:cubicBezTo>
                <a:cubicBezTo>
                  <a:pt x="6" y="31"/>
                  <a:pt x="6" y="31"/>
                  <a:pt x="6" y="31"/>
                </a:cubicBezTo>
                <a:cubicBezTo>
                  <a:pt x="6" y="31"/>
                  <a:pt x="6" y="31"/>
                  <a:pt x="6" y="31"/>
                </a:cubicBezTo>
                <a:cubicBezTo>
                  <a:pt x="7" y="31"/>
                  <a:pt x="7" y="31"/>
                  <a:pt x="7" y="31"/>
                </a:cubicBezTo>
                <a:cubicBezTo>
                  <a:pt x="7" y="31"/>
                  <a:pt x="7" y="31"/>
                  <a:pt x="11" y="29"/>
                </a:cubicBezTo>
                <a:cubicBezTo>
                  <a:pt x="13" y="30"/>
                  <a:pt x="13" y="30"/>
                  <a:pt x="13" y="30"/>
                </a:cubicBezTo>
                <a:cubicBezTo>
                  <a:pt x="15" y="34"/>
                  <a:pt x="15" y="34"/>
                  <a:pt x="15" y="34"/>
                </a:cubicBezTo>
                <a:cubicBezTo>
                  <a:pt x="19" y="34"/>
                  <a:pt x="19" y="34"/>
                  <a:pt x="19" y="34"/>
                </a:cubicBezTo>
                <a:cubicBezTo>
                  <a:pt x="20" y="34"/>
                  <a:pt x="20" y="34"/>
                  <a:pt x="21" y="30"/>
                </a:cubicBezTo>
                <a:cubicBezTo>
                  <a:pt x="23" y="29"/>
                  <a:pt x="23" y="29"/>
                  <a:pt x="23" y="29"/>
                </a:cubicBezTo>
                <a:cubicBezTo>
                  <a:pt x="26" y="30"/>
                  <a:pt x="27" y="31"/>
                  <a:pt x="28" y="31"/>
                </a:cubicBezTo>
                <a:cubicBezTo>
                  <a:pt x="28" y="31"/>
                  <a:pt x="28" y="31"/>
                  <a:pt x="28" y="31"/>
                </a:cubicBezTo>
                <a:cubicBezTo>
                  <a:pt x="31" y="28"/>
                  <a:pt x="31" y="28"/>
                  <a:pt x="31" y="28"/>
                </a:cubicBezTo>
                <a:cubicBezTo>
                  <a:pt x="31" y="27"/>
                  <a:pt x="31" y="27"/>
                  <a:pt x="29" y="23"/>
                </a:cubicBezTo>
                <a:cubicBezTo>
                  <a:pt x="30" y="21"/>
                  <a:pt x="30" y="21"/>
                  <a:pt x="30" y="21"/>
                </a:cubicBezTo>
                <a:cubicBezTo>
                  <a:pt x="34" y="20"/>
                  <a:pt x="34" y="19"/>
                  <a:pt x="34" y="19"/>
                </a:cubicBezTo>
                <a:cubicBezTo>
                  <a:pt x="34" y="15"/>
                  <a:pt x="34" y="15"/>
                  <a:pt x="34" y="15"/>
                </a:cubicBezTo>
                <a:cubicBezTo>
                  <a:pt x="34" y="15"/>
                  <a:pt x="34" y="15"/>
                  <a:pt x="30" y="13"/>
                </a:cubicBezTo>
                <a:close/>
                <a:moveTo>
                  <a:pt x="17" y="23"/>
                </a:moveTo>
                <a:cubicBezTo>
                  <a:pt x="14" y="23"/>
                  <a:pt x="11" y="20"/>
                  <a:pt x="11" y="17"/>
                </a:cubicBezTo>
                <a:cubicBezTo>
                  <a:pt x="11" y="14"/>
                  <a:pt x="14" y="11"/>
                  <a:pt x="17" y="11"/>
                </a:cubicBezTo>
                <a:cubicBezTo>
                  <a:pt x="20" y="11"/>
                  <a:pt x="23" y="14"/>
                  <a:pt x="23" y="17"/>
                </a:cubicBezTo>
                <a:cubicBezTo>
                  <a:pt x="23" y="20"/>
                  <a:pt x="20" y="23"/>
                  <a:pt x="17" y="23"/>
                </a:cubicBezTo>
                <a:close/>
                <a:moveTo>
                  <a:pt x="17" y="23"/>
                </a:moveTo>
                <a:cubicBezTo>
                  <a:pt x="17" y="23"/>
                  <a:pt x="17" y="23"/>
                  <a:pt x="17" y="23"/>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41" name="Freeform 40">
            <a:extLst>
              <a:ext uri="{FF2B5EF4-FFF2-40B4-BE49-F238E27FC236}">
                <a16:creationId xmlns:a16="http://schemas.microsoft.com/office/drawing/2014/main" id="{920408DF-40FA-EE49-A3B8-BB67B131F778}"/>
              </a:ext>
            </a:extLst>
          </p:cNvPr>
          <p:cNvSpPr>
            <a:spLocks noEditPoints="1"/>
          </p:cNvSpPr>
          <p:nvPr userDrawn="1"/>
        </p:nvSpPr>
        <p:spPr bwMode="auto">
          <a:xfrm>
            <a:off x="5237428" y="3869881"/>
            <a:ext cx="86326" cy="86326"/>
          </a:xfrm>
          <a:custGeom>
            <a:avLst/>
            <a:gdLst>
              <a:gd name="T0" fmla="*/ 30 w 34"/>
              <a:gd name="T1" fmla="*/ 13 h 34"/>
              <a:gd name="T2" fmla="*/ 29 w 34"/>
              <a:gd name="T3" fmla="*/ 11 h 34"/>
              <a:gd name="T4" fmla="*/ 31 w 34"/>
              <a:gd name="T5" fmla="*/ 6 h 34"/>
              <a:gd name="T6" fmla="*/ 28 w 34"/>
              <a:gd name="T7" fmla="*/ 4 h 34"/>
              <a:gd name="T8" fmla="*/ 28 w 34"/>
              <a:gd name="T9" fmla="*/ 4 h 34"/>
              <a:gd name="T10" fmla="*/ 27 w 34"/>
              <a:gd name="T11" fmla="*/ 4 h 34"/>
              <a:gd name="T12" fmla="*/ 23 w 34"/>
              <a:gd name="T13" fmla="*/ 5 h 34"/>
              <a:gd name="T14" fmla="*/ 21 w 34"/>
              <a:gd name="T15" fmla="*/ 5 h 34"/>
              <a:gd name="T16" fmla="*/ 19 w 34"/>
              <a:gd name="T17" fmla="*/ 0 h 34"/>
              <a:gd name="T18" fmla="*/ 15 w 34"/>
              <a:gd name="T19" fmla="*/ 0 h 34"/>
              <a:gd name="T20" fmla="*/ 13 w 34"/>
              <a:gd name="T21" fmla="*/ 5 h 34"/>
              <a:gd name="T22" fmla="*/ 11 w 34"/>
              <a:gd name="T23" fmla="*/ 5 h 34"/>
              <a:gd name="T24" fmla="*/ 7 w 34"/>
              <a:gd name="T25" fmla="*/ 4 h 34"/>
              <a:gd name="T26" fmla="*/ 6 w 34"/>
              <a:gd name="T27" fmla="*/ 4 h 34"/>
              <a:gd name="T28" fmla="*/ 3 w 34"/>
              <a:gd name="T29" fmla="*/ 6 h 34"/>
              <a:gd name="T30" fmla="*/ 5 w 34"/>
              <a:gd name="T31" fmla="*/ 11 h 34"/>
              <a:gd name="T32" fmla="*/ 4 w 34"/>
              <a:gd name="T33" fmla="*/ 13 h 34"/>
              <a:gd name="T34" fmla="*/ 0 w 34"/>
              <a:gd name="T35" fmla="*/ 15 h 34"/>
              <a:gd name="T36" fmla="*/ 0 w 34"/>
              <a:gd name="T37" fmla="*/ 19 h 34"/>
              <a:gd name="T38" fmla="*/ 4 w 34"/>
              <a:gd name="T39" fmla="*/ 21 h 34"/>
              <a:gd name="T40" fmla="*/ 5 w 34"/>
              <a:gd name="T41" fmla="*/ 23 h 34"/>
              <a:gd name="T42" fmla="*/ 4 w 34"/>
              <a:gd name="T43" fmla="*/ 28 h 34"/>
              <a:gd name="T44" fmla="*/ 6 w 34"/>
              <a:gd name="T45" fmla="*/ 31 h 34"/>
              <a:gd name="T46" fmla="*/ 6 w 34"/>
              <a:gd name="T47" fmla="*/ 31 h 34"/>
              <a:gd name="T48" fmla="*/ 7 w 34"/>
              <a:gd name="T49" fmla="*/ 31 h 34"/>
              <a:gd name="T50" fmla="*/ 11 w 34"/>
              <a:gd name="T51" fmla="*/ 29 h 34"/>
              <a:gd name="T52" fmla="*/ 13 w 34"/>
              <a:gd name="T53" fmla="*/ 30 h 34"/>
              <a:gd name="T54" fmla="*/ 15 w 34"/>
              <a:gd name="T55" fmla="*/ 34 h 34"/>
              <a:gd name="T56" fmla="*/ 19 w 34"/>
              <a:gd name="T57" fmla="*/ 34 h 34"/>
              <a:gd name="T58" fmla="*/ 21 w 34"/>
              <a:gd name="T59" fmla="*/ 30 h 34"/>
              <a:gd name="T60" fmla="*/ 23 w 34"/>
              <a:gd name="T61" fmla="*/ 29 h 34"/>
              <a:gd name="T62" fmla="*/ 28 w 34"/>
              <a:gd name="T63" fmla="*/ 31 h 34"/>
              <a:gd name="T64" fmla="*/ 28 w 34"/>
              <a:gd name="T65" fmla="*/ 31 h 34"/>
              <a:gd name="T66" fmla="*/ 31 w 34"/>
              <a:gd name="T67" fmla="*/ 28 h 34"/>
              <a:gd name="T68" fmla="*/ 29 w 34"/>
              <a:gd name="T69" fmla="*/ 23 h 34"/>
              <a:gd name="T70" fmla="*/ 30 w 34"/>
              <a:gd name="T71" fmla="*/ 21 h 34"/>
              <a:gd name="T72" fmla="*/ 34 w 34"/>
              <a:gd name="T73" fmla="*/ 19 h 34"/>
              <a:gd name="T74" fmla="*/ 34 w 34"/>
              <a:gd name="T75" fmla="*/ 15 h 34"/>
              <a:gd name="T76" fmla="*/ 30 w 34"/>
              <a:gd name="T77" fmla="*/ 13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30" y="13"/>
                </a:moveTo>
                <a:cubicBezTo>
                  <a:pt x="29" y="11"/>
                  <a:pt x="29" y="11"/>
                  <a:pt x="29" y="11"/>
                </a:cubicBezTo>
                <a:cubicBezTo>
                  <a:pt x="31" y="7"/>
                  <a:pt x="31" y="7"/>
                  <a:pt x="31" y="6"/>
                </a:cubicBezTo>
                <a:cubicBezTo>
                  <a:pt x="28" y="4"/>
                  <a:pt x="28" y="4"/>
                  <a:pt x="28" y="4"/>
                </a:cubicBezTo>
                <a:cubicBezTo>
                  <a:pt x="28" y="4"/>
                  <a:pt x="28" y="4"/>
                  <a:pt x="28" y="4"/>
                </a:cubicBezTo>
                <a:cubicBezTo>
                  <a:pt x="27" y="4"/>
                  <a:pt x="27" y="4"/>
                  <a:pt x="27" y="4"/>
                </a:cubicBezTo>
                <a:cubicBezTo>
                  <a:pt x="27" y="4"/>
                  <a:pt x="27" y="4"/>
                  <a:pt x="23" y="5"/>
                </a:cubicBezTo>
                <a:cubicBezTo>
                  <a:pt x="21" y="5"/>
                  <a:pt x="21" y="5"/>
                  <a:pt x="21" y="5"/>
                </a:cubicBezTo>
                <a:cubicBezTo>
                  <a:pt x="20" y="0"/>
                  <a:pt x="19" y="0"/>
                  <a:pt x="19" y="0"/>
                </a:cubicBezTo>
                <a:cubicBezTo>
                  <a:pt x="15" y="0"/>
                  <a:pt x="15" y="0"/>
                  <a:pt x="15" y="0"/>
                </a:cubicBezTo>
                <a:cubicBezTo>
                  <a:pt x="15" y="0"/>
                  <a:pt x="14" y="0"/>
                  <a:pt x="13" y="5"/>
                </a:cubicBezTo>
                <a:cubicBezTo>
                  <a:pt x="11" y="5"/>
                  <a:pt x="11" y="5"/>
                  <a:pt x="11" y="5"/>
                </a:cubicBezTo>
                <a:cubicBezTo>
                  <a:pt x="9" y="4"/>
                  <a:pt x="7" y="4"/>
                  <a:pt x="7" y="4"/>
                </a:cubicBezTo>
                <a:cubicBezTo>
                  <a:pt x="6" y="4"/>
                  <a:pt x="6" y="4"/>
                  <a:pt x="6" y="4"/>
                </a:cubicBezTo>
                <a:cubicBezTo>
                  <a:pt x="3" y="6"/>
                  <a:pt x="3" y="6"/>
                  <a:pt x="3" y="6"/>
                </a:cubicBezTo>
                <a:cubicBezTo>
                  <a:pt x="3" y="7"/>
                  <a:pt x="3" y="7"/>
                  <a:pt x="5" y="11"/>
                </a:cubicBezTo>
                <a:cubicBezTo>
                  <a:pt x="4" y="13"/>
                  <a:pt x="4" y="13"/>
                  <a:pt x="4" y="13"/>
                </a:cubicBezTo>
                <a:cubicBezTo>
                  <a:pt x="0" y="15"/>
                  <a:pt x="0" y="15"/>
                  <a:pt x="0" y="15"/>
                </a:cubicBezTo>
                <a:cubicBezTo>
                  <a:pt x="0" y="19"/>
                  <a:pt x="0" y="19"/>
                  <a:pt x="0" y="19"/>
                </a:cubicBezTo>
                <a:cubicBezTo>
                  <a:pt x="0" y="20"/>
                  <a:pt x="0" y="20"/>
                  <a:pt x="4" y="21"/>
                </a:cubicBezTo>
                <a:cubicBezTo>
                  <a:pt x="5" y="23"/>
                  <a:pt x="5" y="23"/>
                  <a:pt x="5" y="23"/>
                </a:cubicBezTo>
                <a:cubicBezTo>
                  <a:pt x="3" y="27"/>
                  <a:pt x="3" y="28"/>
                  <a:pt x="4" y="28"/>
                </a:cubicBezTo>
                <a:cubicBezTo>
                  <a:pt x="6" y="31"/>
                  <a:pt x="6" y="31"/>
                  <a:pt x="6" y="31"/>
                </a:cubicBezTo>
                <a:cubicBezTo>
                  <a:pt x="6" y="31"/>
                  <a:pt x="6" y="31"/>
                  <a:pt x="6" y="31"/>
                </a:cubicBezTo>
                <a:cubicBezTo>
                  <a:pt x="7" y="31"/>
                  <a:pt x="7" y="31"/>
                  <a:pt x="7" y="31"/>
                </a:cubicBezTo>
                <a:cubicBezTo>
                  <a:pt x="7" y="31"/>
                  <a:pt x="7" y="31"/>
                  <a:pt x="11" y="29"/>
                </a:cubicBezTo>
                <a:cubicBezTo>
                  <a:pt x="13" y="30"/>
                  <a:pt x="13" y="30"/>
                  <a:pt x="13" y="30"/>
                </a:cubicBezTo>
                <a:cubicBezTo>
                  <a:pt x="15" y="34"/>
                  <a:pt x="15" y="34"/>
                  <a:pt x="15" y="34"/>
                </a:cubicBezTo>
                <a:cubicBezTo>
                  <a:pt x="19" y="34"/>
                  <a:pt x="19" y="34"/>
                  <a:pt x="19" y="34"/>
                </a:cubicBezTo>
                <a:cubicBezTo>
                  <a:pt x="20" y="34"/>
                  <a:pt x="20" y="34"/>
                  <a:pt x="21" y="30"/>
                </a:cubicBezTo>
                <a:cubicBezTo>
                  <a:pt x="23" y="29"/>
                  <a:pt x="23" y="29"/>
                  <a:pt x="23" y="29"/>
                </a:cubicBezTo>
                <a:cubicBezTo>
                  <a:pt x="26" y="30"/>
                  <a:pt x="27" y="31"/>
                  <a:pt x="28" y="31"/>
                </a:cubicBezTo>
                <a:cubicBezTo>
                  <a:pt x="28" y="31"/>
                  <a:pt x="28" y="31"/>
                  <a:pt x="28" y="31"/>
                </a:cubicBezTo>
                <a:cubicBezTo>
                  <a:pt x="31" y="28"/>
                  <a:pt x="31" y="28"/>
                  <a:pt x="31" y="28"/>
                </a:cubicBezTo>
                <a:cubicBezTo>
                  <a:pt x="31" y="27"/>
                  <a:pt x="31" y="27"/>
                  <a:pt x="29" y="23"/>
                </a:cubicBezTo>
                <a:cubicBezTo>
                  <a:pt x="30" y="21"/>
                  <a:pt x="30" y="21"/>
                  <a:pt x="30" y="21"/>
                </a:cubicBezTo>
                <a:cubicBezTo>
                  <a:pt x="34" y="20"/>
                  <a:pt x="34" y="19"/>
                  <a:pt x="34" y="19"/>
                </a:cubicBezTo>
                <a:cubicBezTo>
                  <a:pt x="34" y="15"/>
                  <a:pt x="34" y="15"/>
                  <a:pt x="34" y="15"/>
                </a:cubicBezTo>
                <a:cubicBezTo>
                  <a:pt x="34" y="15"/>
                  <a:pt x="34" y="15"/>
                  <a:pt x="30" y="13"/>
                </a:cubicBezTo>
                <a:close/>
                <a:moveTo>
                  <a:pt x="17" y="23"/>
                </a:moveTo>
                <a:cubicBezTo>
                  <a:pt x="14" y="23"/>
                  <a:pt x="11" y="20"/>
                  <a:pt x="11" y="17"/>
                </a:cubicBezTo>
                <a:cubicBezTo>
                  <a:pt x="11" y="14"/>
                  <a:pt x="14" y="11"/>
                  <a:pt x="17" y="11"/>
                </a:cubicBezTo>
                <a:cubicBezTo>
                  <a:pt x="20" y="11"/>
                  <a:pt x="23" y="14"/>
                  <a:pt x="23" y="17"/>
                </a:cubicBezTo>
                <a:cubicBezTo>
                  <a:pt x="23" y="20"/>
                  <a:pt x="20" y="23"/>
                  <a:pt x="17" y="23"/>
                </a:cubicBezTo>
                <a:close/>
                <a:moveTo>
                  <a:pt x="17" y="23"/>
                </a:moveTo>
                <a:cubicBezTo>
                  <a:pt x="17" y="23"/>
                  <a:pt x="17" y="23"/>
                  <a:pt x="17" y="23"/>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42" name="Freeform 41">
            <a:extLst>
              <a:ext uri="{FF2B5EF4-FFF2-40B4-BE49-F238E27FC236}">
                <a16:creationId xmlns:a16="http://schemas.microsoft.com/office/drawing/2014/main" id="{F1DD3B84-CFC6-4A40-A0C6-141E9A1AB719}"/>
              </a:ext>
            </a:extLst>
          </p:cNvPr>
          <p:cNvSpPr>
            <a:spLocks noEditPoints="1"/>
          </p:cNvSpPr>
          <p:nvPr userDrawn="1"/>
        </p:nvSpPr>
        <p:spPr bwMode="auto">
          <a:xfrm>
            <a:off x="5298176" y="3779292"/>
            <a:ext cx="86326" cy="86326"/>
          </a:xfrm>
          <a:custGeom>
            <a:avLst/>
            <a:gdLst>
              <a:gd name="T0" fmla="*/ 29 w 34"/>
              <a:gd name="T1" fmla="*/ 13 h 34"/>
              <a:gd name="T2" fmla="*/ 29 w 34"/>
              <a:gd name="T3" fmla="*/ 12 h 34"/>
              <a:gd name="T4" fmla="*/ 30 w 34"/>
              <a:gd name="T5" fmla="*/ 7 h 34"/>
              <a:gd name="T6" fmla="*/ 28 w 34"/>
              <a:gd name="T7" fmla="*/ 4 h 34"/>
              <a:gd name="T8" fmla="*/ 28 w 34"/>
              <a:gd name="T9" fmla="*/ 4 h 34"/>
              <a:gd name="T10" fmla="*/ 27 w 34"/>
              <a:gd name="T11" fmla="*/ 4 h 34"/>
              <a:gd name="T12" fmla="*/ 23 w 34"/>
              <a:gd name="T13" fmla="*/ 6 h 34"/>
              <a:gd name="T14" fmla="*/ 21 w 34"/>
              <a:gd name="T15" fmla="*/ 5 h 34"/>
              <a:gd name="T16" fmla="*/ 19 w 34"/>
              <a:gd name="T17" fmla="*/ 0 h 34"/>
              <a:gd name="T18" fmla="*/ 15 w 34"/>
              <a:gd name="T19" fmla="*/ 0 h 34"/>
              <a:gd name="T20" fmla="*/ 12 w 34"/>
              <a:gd name="T21" fmla="*/ 5 h 34"/>
              <a:gd name="T22" fmla="*/ 11 w 34"/>
              <a:gd name="T23" fmla="*/ 6 h 34"/>
              <a:gd name="T24" fmla="*/ 6 w 34"/>
              <a:gd name="T25" fmla="*/ 4 h 34"/>
              <a:gd name="T26" fmla="*/ 6 w 34"/>
              <a:gd name="T27" fmla="*/ 4 h 34"/>
              <a:gd name="T28" fmla="*/ 3 w 34"/>
              <a:gd name="T29" fmla="*/ 7 h 34"/>
              <a:gd name="T30" fmla="*/ 5 w 34"/>
              <a:gd name="T31" fmla="*/ 12 h 34"/>
              <a:gd name="T32" fmla="*/ 4 w 34"/>
              <a:gd name="T33" fmla="*/ 13 h 34"/>
              <a:gd name="T34" fmla="*/ 0 w 34"/>
              <a:gd name="T35" fmla="*/ 16 h 34"/>
              <a:gd name="T36" fmla="*/ 0 w 34"/>
              <a:gd name="T37" fmla="*/ 19 h 34"/>
              <a:gd name="T38" fmla="*/ 4 w 34"/>
              <a:gd name="T39" fmla="*/ 22 h 34"/>
              <a:gd name="T40" fmla="*/ 5 w 34"/>
              <a:gd name="T41" fmla="*/ 23 h 34"/>
              <a:gd name="T42" fmla="*/ 3 w 34"/>
              <a:gd name="T43" fmla="*/ 28 h 34"/>
              <a:gd name="T44" fmla="*/ 6 w 34"/>
              <a:gd name="T45" fmla="*/ 31 h 34"/>
              <a:gd name="T46" fmla="*/ 6 w 34"/>
              <a:gd name="T47" fmla="*/ 31 h 34"/>
              <a:gd name="T48" fmla="*/ 7 w 34"/>
              <a:gd name="T49" fmla="*/ 31 h 34"/>
              <a:gd name="T50" fmla="*/ 11 w 34"/>
              <a:gd name="T51" fmla="*/ 29 h 34"/>
              <a:gd name="T52" fmla="*/ 13 w 34"/>
              <a:gd name="T53" fmla="*/ 30 h 34"/>
              <a:gd name="T54" fmla="*/ 15 w 34"/>
              <a:gd name="T55" fmla="*/ 34 h 34"/>
              <a:gd name="T56" fmla="*/ 19 w 34"/>
              <a:gd name="T57" fmla="*/ 34 h 34"/>
              <a:gd name="T58" fmla="*/ 21 w 34"/>
              <a:gd name="T59" fmla="*/ 30 h 34"/>
              <a:gd name="T60" fmla="*/ 23 w 34"/>
              <a:gd name="T61" fmla="*/ 29 h 34"/>
              <a:gd name="T62" fmla="*/ 27 w 34"/>
              <a:gd name="T63" fmla="*/ 31 h 34"/>
              <a:gd name="T64" fmla="*/ 28 w 34"/>
              <a:gd name="T65" fmla="*/ 31 h 34"/>
              <a:gd name="T66" fmla="*/ 31 w 34"/>
              <a:gd name="T67" fmla="*/ 28 h 34"/>
              <a:gd name="T68" fmla="*/ 29 w 34"/>
              <a:gd name="T69" fmla="*/ 23 h 34"/>
              <a:gd name="T70" fmla="*/ 29 w 34"/>
              <a:gd name="T71" fmla="*/ 22 h 34"/>
              <a:gd name="T72" fmla="*/ 34 w 34"/>
              <a:gd name="T73" fmla="*/ 19 h 34"/>
              <a:gd name="T74" fmla="*/ 34 w 34"/>
              <a:gd name="T75" fmla="*/ 15 h 34"/>
              <a:gd name="T76" fmla="*/ 29 w 34"/>
              <a:gd name="T77" fmla="*/ 13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29" y="13"/>
                </a:moveTo>
                <a:cubicBezTo>
                  <a:pt x="29" y="12"/>
                  <a:pt x="29" y="12"/>
                  <a:pt x="29" y="12"/>
                </a:cubicBezTo>
                <a:cubicBezTo>
                  <a:pt x="31" y="7"/>
                  <a:pt x="31" y="7"/>
                  <a:pt x="30" y="7"/>
                </a:cubicBezTo>
                <a:cubicBezTo>
                  <a:pt x="28" y="4"/>
                  <a:pt x="28" y="4"/>
                  <a:pt x="28" y="4"/>
                </a:cubicBezTo>
                <a:cubicBezTo>
                  <a:pt x="28" y="4"/>
                  <a:pt x="28" y="4"/>
                  <a:pt x="28" y="4"/>
                </a:cubicBezTo>
                <a:cubicBezTo>
                  <a:pt x="27" y="4"/>
                  <a:pt x="27" y="4"/>
                  <a:pt x="27" y="4"/>
                </a:cubicBezTo>
                <a:cubicBezTo>
                  <a:pt x="27" y="4"/>
                  <a:pt x="27" y="4"/>
                  <a:pt x="23" y="6"/>
                </a:cubicBezTo>
                <a:cubicBezTo>
                  <a:pt x="21" y="5"/>
                  <a:pt x="21" y="5"/>
                  <a:pt x="21" y="5"/>
                </a:cubicBezTo>
                <a:cubicBezTo>
                  <a:pt x="19" y="0"/>
                  <a:pt x="19" y="0"/>
                  <a:pt x="19" y="0"/>
                </a:cubicBezTo>
                <a:cubicBezTo>
                  <a:pt x="15" y="0"/>
                  <a:pt x="15" y="0"/>
                  <a:pt x="15" y="0"/>
                </a:cubicBezTo>
                <a:cubicBezTo>
                  <a:pt x="14" y="0"/>
                  <a:pt x="14" y="0"/>
                  <a:pt x="12" y="5"/>
                </a:cubicBezTo>
                <a:cubicBezTo>
                  <a:pt x="11" y="6"/>
                  <a:pt x="11" y="6"/>
                  <a:pt x="11" y="6"/>
                </a:cubicBezTo>
                <a:cubicBezTo>
                  <a:pt x="8" y="4"/>
                  <a:pt x="7" y="4"/>
                  <a:pt x="6" y="4"/>
                </a:cubicBezTo>
                <a:cubicBezTo>
                  <a:pt x="6" y="4"/>
                  <a:pt x="6" y="4"/>
                  <a:pt x="6" y="4"/>
                </a:cubicBezTo>
                <a:cubicBezTo>
                  <a:pt x="3" y="7"/>
                  <a:pt x="3" y="7"/>
                  <a:pt x="3" y="7"/>
                </a:cubicBezTo>
                <a:cubicBezTo>
                  <a:pt x="3" y="7"/>
                  <a:pt x="3" y="7"/>
                  <a:pt x="5" y="12"/>
                </a:cubicBezTo>
                <a:cubicBezTo>
                  <a:pt x="4" y="13"/>
                  <a:pt x="4" y="13"/>
                  <a:pt x="4" y="13"/>
                </a:cubicBezTo>
                <a:cubicBezTo>
                  <a:pt x="0" y="15"/>
                  <a:pt x="0" y="15"/>
                  <a:pt x="0" y="16"/>
                </a:cubicBezTo>
                <a:cubicBezTo>
                  <a:pt x="0" y="19"/>
                  <a:pt x="0" y="19"/>
                  <a:pt x="0" y="19"/>
                </a:cubicBezTo>
                <a:cubicBezTo>
                  <a:pt x="0" y="20"/>
                  <a:pt x="0" y="20"/>
                  <a:pt x="4" y="22"/>
                </a:cubicBezTo>
                <a:cubicBezTo>
                  <a:pt x="5" y="23"/>
                  <a:pt x="5" y="23"/>
                  <a:pt x="5" y="23"/>
                </a:cubicBezTo>
                <a:cubicBezTo>
                  <a:pt x="3" y="28"/>
                  <a:pt x="3" y="28"/>
                  <a:pt x="3" y="28"/>
                </a:cubicBezTo>
                <a:cubicBezTo>
                  <a:pt x="6" y="31"/>
                  <a:pt x="6" y="31"/>
                  <a:pt x="6" y="31"/>
                </a:cubicBezTo>
                <a:cubicBezTo>
                  <a:pt x="6" y="31"/>
                  <a:pt x="6" y="31"/>
                  <a:pt x="6" y="31"/>
                </a:cubicBezTo>
                <a:cubicBezTo>
                  <a:pt x="7" y="31"/>
                  <a:pt x="7" y="31"/>
                  <a:pt x="7" y="31"/>
                </a:cubicBezTo>
                <a:cubicBezTo>
                  <a:pt x="7" y="31"/>
                  <a:pt x="7" y="31"/>
                  <a:pt x="11" y="29"/>
                </a:cubicBezTo>
                <a:cubicBezTo>
                  <a:pt x="13" y="30"/>
                  <a:pt x="13" y="30"/>
                  <a:pt x="13" y="30"/>
                </a:cubicBezTo>
                <a:cubicBezTo>
                  <a:pt x="14" y="34"/>
                  <a:pt x="15" y="34"/>
                  <a:pt x="15" y="34"/>
                </a:cubicBezTo>
                <a:cubicBezTo>
                  <a:pt x="19" y="34"/>
                  <a:pt x="19" y="34"/>
                  <a:pt x="19" y="34"/>
                </a:cubicBezTo>
                <a:cubicBezTo>
                  <a:pt x="19" y="34"/>
                  <a:pt x="20" y="34"/>
                  <a:pt x="21" y="30"/>
                </a:cubicBezTo>
                <a:cubicBezTo>
                  <a:pt x="23" y="29"/>
                  <a:pt x="23" y="29"/>
                  <a:pt x="23" y="29"/>
                </a:cubicBezTo>
                <a:cubicBezTo>
                  <a:pt x="25" y="30"/>
                  <a:pt x="27" y="31"/>
                  <a:pt x="27" y="31"/>
                </a:cubicBezTo>
                <a:cubicBezTo>
                  <a:pt x="28" y="31"/>
                  <a:pt x="28" y="31"/>
                  <a:pt x="28" y="31"/>
                </a:cubicBezTo>
                <a:cubicBezTo>
                  <a:pt x="31" y="28"/>
                  <a:pt x="31" y="28"/>
                  <a:pt x="31" y="28"/>
                </a:cubicBezTo>
                <a:cubicBezTo>
                  <a:pt x="31" y="28"/>
                  <a:pt x="31" y="28"/>
                  <a:pt x="29" y="23"/>
                </a:cubicBezTo>
                <a:cubicBezTo>
                  <a:pt x="29" y="22"/>
                  <a:pt x="29" y="22"/>
                  <a:pt x="29" y="22"/>
                </a:cubicBezTo>
                <a:cubicBezTo>
                  <a:pt x="34" y="20"/>
                  <a:pt x="34" y="20"/>
                  <a:pt x="34" y="19"/>
                </a:cubicBezTo>
                <a:cubicBezTo>
                  <a:pt x="34" y="15"/>
                  <a:pt x="34" y="15"/>
                  <a:pt x="34" y="15"/>
                </a:cubicBezTo>
                <a:cubicBezTo>
                  <a:pt x="34" y="15"/>
                  <a:pt x="34" y="15"/>
                  <a:pt x="29" y="13"/>
                </a:cubicBezTo>
                <a:close/>
                <a:moveTo>
                  <a:pt x="17" y="23"/>
                </a:moveTo>
                <a:cubicBezTo>
                  <a:pt x="14" y="23"/>
                  <a:pt x="11" y="21"/>
                  <a:pt x="11" y="17"/>
                </a:cubicBezTo>
                <a:cubicBezTo>
                  <a:pt x="11" y="14"/>
                  <a:pt x="14" y="11"/>
                  <a:pt x="17" y="11"/>
                </a:cubicBezTo>
                <a:cubicBezTo>
                  <a:pt x="20" y="11"/>
                  <a:pt x="23" y="14"/>
                  <a:pt x="23" y="17"/>
                </a:cubicBezTo>
                <a:cubicBezTo>
                  <a:pt x="23" y="21"/>
                  <a:pt x="20" y="23"/>
                  <a:pt x="17" y="23"/>
                </a:cubicBezTo>
                <a:close/>
                <a:moveTo>
                  <a:pt x="17" y="23"/>
                </a:moveTo>
                <a:cubicBezTo>
                  <a:pt x="17" y="23"/>
                  <a:pt x="17" y="23"/>
                  <a:pt x="17" y="23"/>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43" name="Freeform 42">
            <a:extLst>
              <a:ext uri="{FF2B5EF4-FFF2-40B4-BE49-F238E27FC236}">
                <a16:creationId xmlns:a16="http://schemas.microsoft.com/office/drawing/2014/main" id="{828D9EA4-D5BD-A045-8056-6A46428E9777}"/>
              </a:ext>
            </a:extLst>
          </p:cNvPr>
          <p:cNvSpPr>
            <a:spLocks noEditPoints="1"/>
          </p:cNvSpPr>
          <p:nvPr userDrawn="1"/>
        </p:nvSpPr>
        <p:spPr bwMode="auto">
          <a:xfrm>
            <a:off x="5014686" y="3159023"/>
            <a:ext cx="88458" cy="85260"/>
          </a:xfrm>
          <a:custGeom>
            <a:avLst/>
            <a:gdLst>
              <a:gd name="T0" fmla="*/ 30 w 35"/>
              <a:gd name="T1" fmla="*/ 12 h 34"/>
              <a:gd name="T2" fmla="*/ 30 w 35"/>
              <a:gd name="T3" fmla="*/ 11 h 34"/>
              <a:gd name="T4" fmla="*/ 31 w 35"/>
              <a:gd name="T5" fmla="*/ 6 h 34"/>
              <a:gd name="T6" fmla="*/ 29 w 35"/>
              <a:gd name="T7" fmla="*/ 3 h 34"/>
              <a:gd name="T8" fmla="*/ 28 w 35"/>
              <a:gd name="T9" fmla="*/ 3 h 34"/>
              <a:gd name="T10" fmla="*/ 28 w 35"/>
              <a:gd name="T11" fmla="*/ 3 h 34"/>
              <a:gd name="T12" fmla="*/ 24 w 35"/>
              <a:gd name="T13" fmla="*/ 5 h 34"/>
              <a:gd name="T14" fmla="*/ 22 w 35"/>
              <a:gd name="T15" fmla="*/ 4 h 34"/>
              <a:gd name="T16" fmla="*/ 19 w 35"/>
              <a:gd name="T17" fmla="*/ 0 h 34"/>
              <a:gd name="T18" fmla="*/ 16 w 35"/>
              <a:gd name="T19" fmla="*/ 0 h 34"/>
              <a:gd name="T20" fmla="*/ 13 w 35"/>
              <a:gd name="T21" fmla="*/ 4 h 34"/>
              <a:gd name="T22" fmla="*/ 12 w 35"/>
              <a:gd name="T23" fmla="*/ 5 h 34"/>
              <a:gd name="T24" fmla="*/ 7 w 35"/>
              <a:gd name="T25" fmla="*/ 3 h 34"/>
              <a:gd name="T26" fmla="*/ 7 w 35"/>
              <a:gd name="T27" fmla="*/ 3 h 34"/>
              <a:gd name="T28" fmla="*/ 4 w 35"/>
              <a:gd name="T29" fmla="*/ 6 h 34"/>
              <a:gd name="T30" fmla="*/ 6 w 35"/>
              <a:gd name="T31" fmla="*/ 11 h 34"/>
              <a:gd name="T32" fmla="*/ 5 w 35"/>
              <a:gd name="T33" fmla="*/ 12 h 34"/>
              <a:gd name="T34" fmla="*/ 0 w 35"/>
              <a:gd name="T35" fmla="*/ 15 h 34"/>
              <a:gd name="T36" fmla="*/ 0 w 35"/>
              <a:gd name="T37" fmla="*/ 18 h 34"/>
              <a:gd name="T38" fmla="*/ 5 w 35"/>
              <a:gd name="T39" fmla="*/ 21 h 34"/>
              <a:gd name="T40" fmla="*/ 6 w 35"/>
              <a:gd name="T41" fmla="*/ 22 h 34"/>
              <a:gd name="T42" fmla="*/ 4 w 35"/>
              <a:gd name="T43" fmla="*/ 27 h 34"/>
              <a:gd name="T44" fmla="*/ 7 w 35"/>
              <a:gd name="T45" fmla="*/ 30 h 34"/>
              <a:gd name="T46" fmla="*/ 7 w 35"/>
              <a:gd name="T47" fmla="*/ 30 h 34"/>
              <a:gd name="T48" fmla="*/ 7 w 35"/>
              <a:gd name="T49" fmla="*/ 30 h 34"/>
              <a:gd name="T50" fmla="*/ 12 w 35"/>
              <a:gd name="T51" fmla="*/ 28 h 34"/>
              <a:gd name="T52" fmla="*/ 13 w 35"/>
              <a:gd name="T53" fmla="*/ 29 h 34"/>
              <a:gd name="T54" fmla="*/ 16 w 35"/>
              <a:gd name="T55" fmla="*/ 34 h 34"/>
              <a:gd name="T56" fmla="*/ 20 w 35"/>
              <a:gd name="T57" fmla="*/ 34 h 34"/>
              <a:gd name="T58" fmla="*/ 22 w 35"/>
              <a:gd name="T59" fmla="*/ 29 h 34"/>
              <a:gd name="T60" fmla="*/ 24 w 35"/>
              <a:gd name="T61" fmla="*/ 28 h 34"/>
              <a:gd name="T62" fmla="*/ 28 w 35"/>
              <a:gd name="T63" fmla="*/ 30 h 34"/>
              <a:gd name="T64" fmla="*/ 29 w 35"/>
              <a:gd name="T65" fmla="*/ 30 h 34"/>
              <a:gd name="T66" fmla="*/ 31 w 35"/>
              <a:gd name="T67" fmla="*/ 27 h 34"/>
              <a:gd name="T68" fmla="*/ 30 w 35"/>
              <a:gd name="T69" fmla="*/ 22 h 34"/>
              <a:gd name="T70" fmla="*/ 30 w 35"/>
              <a:gd name="T71" fmla="*/ 21 h 34"/>
              <a:gd name="T72" fmla="*/ 35 w 35"/>
              <a:gd name="T73" fmla="*/ 18 h 34"/>
              <a:gd name="T74" fmla="*/ 35 w 35"/>
              <a:gd name="T75" fmla="*/ 15 h 34"/>
              <a:gd name="T76" fmla="*/ 30 w 35"/>
              <a:gd name="T77" fmla="*/ 12 h 34"/>
              <a:gd name="T78" fmla="*/ 18 w 35"/>
              <a:gd name="T79" fmla="*/ 22 h 34"/>
              <a:gd name="T80" fmla="*/ 12 w 35"/>
              <a:gd name="T81" fmla="*/ 17 h 34"/>
              <a:gd name="T82" fmla="*/ 18 w 35"/>
              <a:gd name="T83" fmla="*/ 11 h 34"/>
              <a:gd name="T84" fmla="*/ 24 w 35"/>
              <a:gd name="T85" fmla="*/ 17 h 34"/>
              <a:gd name="T86" fmla="*/ 18 w 35"/>
              <a:gd name="T87" fmla="*/ 22 h 34"/>
              <a:gd name="T88" fmla="*/ 18 w 35"/>
              <a:gd name="T89" fmla="*/ 22 h 34"/>
              <a:gd name="T90" fmla="*/ 18 w 35"/>
              <a:gd name="T91"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2"/>
                </a:moveTo>
                <a:cubicBezTo>
                  <a:pt x="30" y="11"/>
                  <a:pt x="30" y="11"/>
                  <a:pt x="30" y="11"/>
                </a:cubicBezTo>
                <a:cubicBezTo>
                  <a:pt x="32" y="6"/>
                  <a:pt x="32" y="6"/>
                  <a:pt x="31" y="6"/>
                </a:cubicBezTo>
                <a:cubicBezTo>
                  <a:pt x="29" y="3"/>
                  <a:pt x="29" y="3"/>
                  <a:pt x="29" y="3"/>
                </a:cubicBezTo>
                <a:cubicBezTo>
                  <a:pt x="28" y="3"/>
                  <a:pt x="28" y="3"/>
                  <a:pt x="28" y="3"/>
                </a:cubicBezTo>
                <a:cubicBezTo>
                  <a:pt x="28" y="3"/>
                  <a:pt x="28" y="3"/>
                  <a:pt x="28" y="3"/>
                </a:cubicBezTo>
                <a:cubicBezTo>
                  <a:pt x="28" y="3"/>
                  <a:pt x="27" y="3"/>
                  <a:pt x="24" y="5"/>
                </a:cubicBezTo>
                <a:cubicBezTo>
                  <a:pt x="22" y="4"/>
                  <a:pt x="22" y="4"/>
                  <a:pt x="22" y="4"/>
                </a:cubicBezTo>
                <a:cubicBezTo>
                  <a:pt x="20" y="0"/>
                  <a:pt x="20" y="0"/>
                  <a:pt x="19" y="0"/>
                </a:cubicBezTo>
                <a:cubicBezTo>
                  <a:pt x="16" y="0"/>
                  <a:pt x="16" y="0"/>
                  <a:pt x="16" y="0"/>
                </a:cubicBezTo>
                <a:cubicBezTo>
                  <a:pt x="15" y="0"/>
                  <a:pt x="15" y="0"/>
                  <a:pt x="13" y="4"/>
                </a:cubicBezTo>
                <a:cubicBezTo>
                  <a:pt x="12" y="5"/>
                  <a:pt x="12" y="5"/>
                  <a:pt x="12" y="5"/>
                </a:cubicBezTo>
                <a:cubicBezTo>
                  <a:pt x="9" y="4"/>
                  <a:pt x="8" y="3"/>
                  <a:pt x="7" y="3"/>
                </a:cubicBezTo>
                <a:cubicBezTo>
                  <a:pt x="7" y="3"/>
                  <a:pt x="7" y="3"/>
                  <a:pt x="7" y="3"/>
                </a:cubicBezTo>
                <a:cubicBezTo>
                  <a:pt x="4" y="6"/>
                  <a:pt x="4" y="6"/>
                  <a:pt x="4" y="6"/>
                </a:cubicBezTo>
                <a:cubicBezTo>
                  <a:pt x="4" y="6"/>
                  <a:pt x="4" y="6"/>
                  <a:pt x="6" y="11"/>
                </a:cubicBezTo>
                <a:cubicBezTo>
                  <a:pt x="5" y="12"/>
                  <a:pt x="5" y="12"/>
                  <a:pt x="5" y="12"/>
                </a:cubicBezTo>
                <a:cubicBezTo>
                  <a:pt x="0" y="14"/>
                  <a:pt x="0" y="14"/>
                  <a:pt x="0" y="15"/>
                </a:cubicBezTo>
                <a:cubicBezTo>
                  <a:pt x="0" y="18"/>
                  <a:pt x="0" y="18"/>
                  <a:pt x="0" y="18"/>
                </a:cubicBezTo>
                <a:cubicBezTo>
                  <a:pt x="0" y="19"/>
                  <a:pt x="0" y="19"/>
                  <a:pt x="5" y="21"/>
                </a:cubicBezTo>
                <a:cubicBezTo>
                  <a:pt x="6" y="22"/>
                  <a:pt x="6" y="22"/>
                  <a:pt x="6" y="22"/>
                </a:cubicBezTo>
                <a:cubicBezTo>
                  <a:pt x="4" y="27"/>
                  <a:pt x="4" y="27"/>
                  <a:pt x="4" y="27"/>
                </a:cubicBezTo>
                <a:cubicBezTo>
                  <a:pt x="7" y="30"/>
                  <a:pt x="7" y="30"/>
                  <a:pt x="7" y="30"/>
                </a:cubicBezTo>
                <a:cubicBezTo>
                  <a:pt x="7" y="30"/>
                  <a:pt x="7" y="30"/>
                  <a:pt x="7" y="30"/>
                </a:cubicBezTo>
                <a:cubicBezTo>
                  <a:pt x="7" y="30"/>
                  <a:pt x="7" y="30"/>
                  <a:pt x="7" y="30"/>
                </a:cubicBezTo>
                <a:cubicBezTo>
                  <a:pt x="8" y="30"/>
                  <a:pt x="8" y="30"/>
                  <a:pt x="12" y="28"/>
                </a:cubicBezTo>
                <a:cubicBezTo>
                  <a:pt x="13" y="29"/>
                  <a:pt x="13" y="29"/>
                  <a:pt x="13" y="29"/>
                </a:cubicBezTo>
                <a:cubicBezTo>
                  <a:pt x="15" y="34"/>
                  <a:pt x="15" y="34"/>
                  <a:pt x="16" y="34"/>
                </a:cubicBezTo>
                <a:cubicBezTo>
                  <a:pt x="20" y="34"/>
                  <a:pt x="20" y="34"/>
                  <a:pt x="20" y="34"/>
                </a:cubicBezTo>
                <a:cubicBezTo>
                  <a:pt x="20" y="34"/>
                  <a:pt x="20" y="34"/>
                  <a:pt x="22" y="29"/>
                </a:cubicBezTo>
                <a:cubicBezTo>
                  <a:pt x="24" y="28"/>
                  <a:pt x="24" y="28"/>
                  <a:pt x="24" y="28"/>
                </a:cubicBezTo>
                <a:cubicBezTo>
                  <a:pt x="26" y="29"/>
                  <a:pt x="28" y="30"/>
                  <a:pt x="28" y="30"/>
                </a:cubicBezTo>
                <a:cubicBezTo>
                  <a:pt x="29" y="30"/>
                  <a:pt x="29" y="30"/>
                  <a:pt x="29" y="30"/>
                </a:cubicBezTo>
                <a:cubicBezTo>
                  <a:pt x="31" y="27"/>
                  <a:pt x="31" y="27"/>
                  <a:pt x="31" y="27"/>
                </a:cubicBezTo>
                <a:cubicBezTo>
                  <a:pt x="32" y="27"/>
                  <a:pt x="32" y="27"/>
                  <a:pt x="30" y="22"/>
                </a:cubicBezTo>
                <a:cubicBezTo>
                  <a:pt x="30" y="21"/>
                  <a:pt x="30" y="21"/>
                  <a:pt x="30" y="21"/>
                </a:cubicBezTo>
                <a:cubicBezTo>
                  <a:pt x="35" y="19"/>
                  <a:pt x="35" y="19"/>
                  <a:pt x="35" y="18"/>
                </a:cubicBezTo>
                <a:cubicBezTo>
                  <a:pt x="35" y="15"/>
                  <a:pt x="35" y="15"/>
                  <a:pt x="35" y="15"/>
                </a:cubicBezTo>
                <a:cubicBezTo>
                  <a:pt x="35" y="14"/>
                  <a:pt x="35" y="14"/>
                  <a:pt x="30" y="12"/>
                </a:cubicBezTo>
                <a:close/>
                <a:moveTo>
                  <a:pt x="18" y="22"/>
                </a:moveTo>
                <a:cubicBezTo>
                  <a:pt x="14" y="22"/>
                  <a:pt x="12" y="20"/>
                  <a:pt x="12" y="17"/>
                </a:cubicBezTo>
                <a:cubicBezTo>
                  <a:pt x="12" y="13"/>
                  <a:pt x="14" y="11"/>
                  <a:pt x="18" y="11"/>
                </a:cubicBezTo>
                <a:cubicBezTo>
                  <a:pt x="21" y="11"/>
                  <a:pt x="24" y="13"/>
                  <a:pt x="24" y="17"/>
                </a:cubicBezTo>
                <a:cubicBezTo>
                  <a:pt x="24" y="20"/>
                  <a:pt x="21" y="22"/>
                  <a:pt x="18" y="22"/>
                </a:cubicBezTo>
                <a:close/>
                <a:moveTo>
                  <a:pt x="18" y="22"/>
                </a:moveTo>
                <a:cubicBezTo>
                  <a:pt x="18" y="22"/>
                  <a:pt x="18" y="22"/>
                  <a:pt x="18" y="22"/>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44" name="Freeform 43">
            <a:extLst>
              <a:ext uri="{FF2B5EF4-FFF2-40B4-BE49-F238E27FC236}">
                <a16:creationId xmlns:a16="http://schemas.microsoft.com/office/drawing/2014/main" id="{0AFF59E3-1FD5-7548-9167-DB8ED48D5B0D}"/>
              </a:ext>
            </a:extLst>
          </p:cNvPr>
          <p:cNvSpPr>
            <a:spLocks noEditPoints="1"/>
          </p:cNvSpPr>
          <p:nvPr userDrawn="1"/>
        </p:nvSpPr>
        <p:spPr bwMode="auto">
          <a:xfrm>
            <a:off x="5047724" y="3035397"/>
            <a:ext cx="88458" cy="85260"/>
          </a:xfrm>
          <a:custGeom>
            <a:avLst/>
            <a:gdLst>
              <a:gd name="T0" fmla="*/ 30 w 35"/>
              <a:gd name="T1" fmla="*/ 13 h 34"/>
              <a:gd name="T2" fmla="*/ 29 w 35"/>
              <a:gd name="T3" fmla="*/ 11 h 34"/>
              <a:gd name="T4" fmla="*/ 31 w 35"/>
              <a:gd name="T5" fmla="*/ 6 h 34"/>
              <a:gd name="T6" fmla="*/ 28 w 35"/>
              <a:gd name="T7" fmla="*/ 4 h 34"/>
              <a:gd name="T8" fmla="*/ 28 w 35"/>
              <a:gd name="T9" fmla="*/ 4 h 34"/>
              <a:gd name="T10" fmla="*/ 28 w 35"/>
              <a:gd name="T11" fmla="*/ 4 h 34"/>
              <a:gd name="T12" fmla="*/ 23 w 35"/>
              <a:gd name="T13" fmla="*/ 5 h 34"/>
              <a:gd name="T14" fmla="*/ 22 w 35"/>
              <a:gd name="T15" fmla="*/ 5 h 34"/>
              <a:gd name="T16" fmla="*/ 19 w 35"/>
              <a:gd name="T17" fmla="*/ 0 h 34"/>
              <a:gd name="T18" fmla="*/ 15 w 35"/>
              <a:gd name="T19" fmla="*/ 0 h 34"/>
              <a:gd name="T20" fmla="*/ 13 w 35"/>
              <a:gd name="T21" fmla="*/ 5 h 34"/>
              <a:gd name="T22" fmla="*/ 11 w 35"/>
              <a:gd name="T23" fmla="*/ 5 h 34"/>
              <a:gd name="T24" fmla="*/ 7 w 35"/>
              <a:gd name="T25" fmla="*/ 4 h 34"/>
              <a:gd name="T26" fmla="*/ 6 w 35"/>
              <a:gd name="T27" fmla="*/ 4 h 34"/>
              <a:gd name="T28" fmla="*/ 4 w 35"/>
              <a:gd name="T29" fmla="*/ 6 h 34"/>
              <a:gd name="T30" fmla="*/ 5 w 35"/>
              <a:gd name="T31" fmla="*/ 12 h 34"/>
              <a:gd name="T32" fmla="*/ 5 w 35"/>
              <a:gd name="T33" fmla="*/ 13 h 34"/>
              <a:gd name="T34" fmla="*/ 0 w 35"/>
              <a:gd name="T35" fmla="*/ 15 h 34"/>
              <a:gd name="T36" fmla="*/ 0 w 35"/>
              <a:gd name="T37" fmla="*/ 19 h 34"/>
              <a:gd name="T38" fmla="*/ 5 w 35"/>
              <a:gd name="T39" fmla="*/ 22 h 34"/>
              <a:gd name="T40" fmla="*/ 5 w 35"/>
              <a:gd name="T41" fmla="*/ 23 h 34"/>
              <a:gd name="T42" fmla="*/ 4 w 35"/>
              <a:gd name="T43" fmla="*/ 28 h 34"/>
              <a:gd name="T44" fmla="*/ 6 w 35"/>
              <a:gd name="T45" fmla="*/ 31 h 34"/>
              <a:gd name="T46" fmla="*/ 7 w 35"/>
              <a:gd name="T47" fmla="*/ 31 h 34"/>
              <a:gd name="T48" fmla="*/ 7 w 35"/>
              <a:gd name="T49" fmla="*/ 31 h 34"/>
              <a:gd name="T50" fmla="*/ 11 w 35"/>
              <a:gd name="T51" fmla="*/ 29 h 34"/>
              <a:gd name="T52" fmla="*/ 13 w 35"/>
              <a:gd name="T53" fmla="*/ 30 h 34"/>
              <a:gd name="T54" fmla="*/ 15 w 35"/>
              <a:gd name="T55" fmla="*/ 34 h 34"/>
              <a:gd name="T56" fmla="*/ 19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29 w 35"/>
              <a:gd name="T69" fmla="*/ 23 h 34"/>
              <a:gd name="T70" fmla="*/ 30 w 35"/>
              <a:gd name="T71" fmla="*/ 21 h 34"/>
              <a:gd name="T72" fmla="*/ 35 w 35"/>
              <a:gd name="T73" fmla="*/ 19 h 34"/>
              <a:gd name="T74" fmla="*/ 35 w 35"/>
              <a:gd name="T75" fmla="*/ 15 h 34"/>
              <a:gd name="T76" fmla="*/ 30 w 35"/>
              <a:gd name="T77" fmla="*/ 13 h 34"/>
              <a:gd name="T78" fmla="*/ 17 w 35"/>
              <a:gd name="T79" fmla="*/ 23 h 34"/>
              <a:gd name="T80" fmla="*/ 11 w 35"/>
              <a:gd name="T81" fmla="*/ 17 h 34"/>
              <a:gd name="T82" fmla="*/ 17 w 35"/>
              <a:gd name="T83" fmla="*/ 11 h 34"/>
              <a:gd name="T84" fmla="*/ 23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29" y="11"/>
                  <a:pt x="29" y="11"/>
                  <a:pt x="29" y="11"/>
                </a:cubicBezTo>
                <a:cubicBezTo>
                  <a:pt x="31" y="7"/>
                  <a:pt x="31" y="7"/>
                  <a:pt x="31" y="6"/>
                </a:cubicBezTo>
                <a:cubicBezTo>
                  <a:pt x="28" y="4"/>
                  <a:pt x="28" y="4"/>
                  <a:pt x="28" y="4"/>
                </a:cubicBezTo>
                <a:cubicBezTo>
                  <a:pt x="28" y="4"/>
                  <a:pt x="28" y="4"/>
                  <a:pt x="28" y="4"/>
                </a:cubicBezTo>
                <a:cubicBezTo>
                  <a:pt x="28" y="4"/>
                  <a:pt x="28" y="4"/>
                  <a:pt x="28" y="4"/>
                </a:cubicBezTo>
                <a:cubicBezTo>
                  <a:pt x="27" y="4"/>
                  <a:pt x="27" y="4"/>
                  <a:pt x="23" y="5"/>
                </a:cubicBezTo>
                <a:cubicBezTo>
                  <a:pt x="22" y="5"/>
                  <a:pt x="22" y="5"/>
                  <a:pt x="22" y="5"/>
                </a:cubicBezTo>
                <a:cubicBezTo>
                  <a:pt x="20" y="0"/>
                  <a:pt x="20" y="0"/>
                  <a:pt x="19" y="0"/>
                </a:cubicBezTo>
                <a:cubicBezTo>
                  <a:pt x="15" y="0"/>
                  <a:pt x="15" y="0"/>
                  <a:pt x="15" y="0"/>
                </a:cubicBezTo>
                <a:cubicBezTo>
                  <a:pt x="15" y="0"/>
                  <a:pt x="15" y="0"/>
                  <a:pt x="13" y="5"/>
                </a:cubicBezTo>
                <a:cubicBezTo>
                  <a:pt x="11" y="5"/>
                  <a:pt x="11" y="5"/>
                  <a:pt x="11" y="5"/>
                </a:cubicBezTo>
                <a:cubicBezTo>
                  <a:pt x="9" y="4"/>
                  <a:pt x="7" y="4"/>
                  <a:pt x="7" y="4"/>
                </a:cubicBezTo>
                <a:cubicBezTo>
                  <a:pt x="6" y="4"/>
                  <a:pt x="6" y="4"/>
                  <a:pt x="6" y="4"/>
                </a:cubicBezTo>
                <a:cubicBezTo>
                  <a:pt x="4" y="6"/>
                  <a:pt x="4" y="6"/>
                  <a:pt x="4" y="6"/>
                </a:cubicBezTo>
                <a:cubicBezTo>
                  <a:pt x="3" y="7"/>
                  <a:pt x="3" y="7"/>
                  <a:pt x="5" y="12"/>
                </a:cubicBezTo>
                <a:cubicBezTo>
                  <a:pt x="5" y="13"/>
                  <a:pt x="5" y="13"/>
                  <a:pt x="5" y="13"/>
                </a:cubicBezTo>
                <a:cubicBezTo>
                  <a:pt x="0" y="15"/>
                  <a:pt x="0" y="15"/>
                  <a:pt x="0" y="15"/>
                </a:cubicBezTo>
                <a:cubicBezTo>
                  <a:pt x="0" y="19"/>
                  <a:pt x="0" y="19"/>
                  <a:pt x="0" y="19"/>
                </a:cubicBezTo>
                <a:cubicBezTo>
                  <a:pt x="0" y="20"/>
                  <a:pt x="0" y="20"/>
                  <a:pt x="5" y="22"/>
                </a:cubicBezTo>
                <a:cubicBezTo>
                  <a:pt x="5" y="23"/>
                  <a:pt x="5" y="23"/>
                  <a:pt x="5" y="23"/>
                </a:cubicBezTo>
                <a:cubicBezTo>
                  <a:pt x="3" y="27"/>
                  <a:pt x="3" y="28"/>
                  <a:pt x="4" y="28"/>
                </a:cubicBezTo>
                <a:cubicBezTo>
                  <a:pt x="6" y="31"/>
                  <a:pt x="6" y="31"/>
                  <a:pt x="6" y="31"/>
                </a:cubicBezTo>
                <a:cubicBezTo>
                  <a:pt x="7" y="31"/>
                  <a:pt x="7" y="31"/>
                  <a:pt x="7" y="31"/>
                </a:cubicBezTo>
                <a:cubicBezTo>
                  <a:pt x="7" y="31"/>
                  <a:pt x="7" y="31"/>
                  <a:pt x="7" y="31"/>
                </a:cubicBezTo>
                <a:cubicBezTo>
                  <a:pt x="7" y="31"/>
                  <a:pt x="7" y="31"/>
                  <a:pt x="11" y="29"/>
                </a:cubicBezTo>
                <a:cubicBezTo>
                  <a:pt x="13" y="30"/>
                  <a:pt x="13" y="30"/>
                  <a:pt x="13" y="30"/>
                </a:cubicBezTo>
                <a:cubicBezTo>
                  <a:pt x="15" y="34"/>
                  <a:pt x="15" y="34"/>
                  <a:pt x="15" y="34"/>
                </a:cubicBezTo>
                <a:cubicBezTo>
                  <a:pt x="19" y="34"/>
                  <a:pt x="19" y="34"/>
                  <a:pt x="19" y="34"/>
                </a:cubicBezTo>
                <a:cubicBezTo>
                  <a:pt x="20" y="34"/>
                  <a:pt x="20" y="34"/>
                  <a:pt x="22" y="30"/>
                </a:cubicBezTo>
                <a:cubicBezTo>
                  <a:pt x="23" y="29"/>
                  <a:pt x="23" y="29"/>
                  <a:pt x="23" y="29"/>
                </a:cubicBezTo>
                <a:cubicBezTo>
                  <a:pt x="26" y="30"/>
                  <a:pt x="27" y="31"/>
                  <a:pt x="28" y="31"/>
                </a:cubicBezTo>
                <a:cubicBezTo>
                  <a:pt x="28" y="31"/>
                  <a:pt x="28" y="31"/>
                  <a:pt x="28" y="31"/>
                </a:cubicBezTo>
                <a:cubicBezTo>
                  <a:pt x="31" y="28"/>
                  <a:pt x="31" y="28"/>
                  <a:pt x="31" y="28"/>
                </a:cubicBezTo>
                <a:cubicBezTo>
                  <a:pt x="31" y="27"/>
                  <a:pt x="31" y="27"/>
                  <a:pt x="29" y="23"/>
                </a:cubicBezTo>
                <a:cubicBezTo>
                  <a:pt x="30" y="21"/>
                  <a:pt x="30" y="21"/>
                  <a:pt x="30" y="21"/>
                </a:cubicBezTo>
                <a:cubicBezTo>
                  <a:pt x="35" y="20"/>
                  <a:pt x="35" y="19"/>
                  <a:pt x="35" y="19"/>
                </a:cubicBezTo>
                <a:cubicBezTo>
                  <a:pt x="35" y="15"/>
                  <a:pt x="35" y="15"/>
                  <a:pt x="35" y="15"/>
                </a:cubicBezTo>
                <a:cubicBezTo>
                  <a:pt x="35" y="15"/>
                  <a:pt x="35" y="15"/>
                  <a:pt x="30" y="13"/>
                </a:cubicBezTo>
                <a:close/>
                <a:moveTo>
                  <a:pt x="17" y="23"/>
                </a:moveTo>
                <a:cubicBezTo>
                  <a:pt x="14" y="23"/>
                  <a:pt x="11" y="20"/>
                  <a:pt x="11" y="17"/>
                </a:cubicBezTo>
                <a:cubicBezTo>
                  <a:pt x="11" y="14"/>
                  <a:pt x="14" y="11"/>
                  <a:pt x="17" y="11"/>
                </a:cubicBezTo>
                <a:cubicBezTo>
                  <a:pt x="21" y="11"/>
                  <a:pt x="23" y="14"/>
                  <a:pt x="23" y="17"/>
                </a:cubicBezTo>
                <a:cubicBezTo>
                  <a:pt x="23" y="20"/>
                  <a:pt x="21" y="23"/>
                  <a:pt x="17" y="23"/>
                </a:cubicBezTo>
                <a:close/>
                <a:moveTo>
                  <a:pt x="17" y="23"/>
                </a:moveTo>
                <a:cubicBezTo>
                  <a:pt x="17" y="23"/>
                  <a:pt x="17" y="23"/>
                  <a:pt x="17" y="23"/>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45" name="Freeform 44">
            <a:extLst>
              <a:ext uri="{FF2B5EF4-FFF2-40B4-BE49-F238E27FC236}">
                <a16:creationId xmlns:a16="http://schemas.microsoft.com/office/drawing/2014/main" id="{2F04815A-52C8-EF47-86A4-40D992EE6896}"/>
              </a:ext>
            </a:extLst>
          </p:cNvPr>
          <p:cNvSpPr>
            <a:spLocks noEditPoints="1"/>
          </p:cNvSpPr>
          <p:nvPr userDrawn="1"/>
        </p:nvSpPr>
        <p:spPr bwMode="auto">
          <a:xfrm>
            <a:off x="5156432" y="2711409"/>
            <a:ext cx="86326" cy="86326"/>
          </a:xfrm>
          <a:custGeom>
            <a:avLst/>
            <a:gdLst>
              <a:gd name="T0" fmla="*/ 29 w 34"/>
              <a:gd name="T1" fmla="*/ 12 h 34"/>
              <a:gd name="T2" fmla="*/ 29 w 34"/>
              <a:gd name="T3" fmla="*/ 11 h 34"/>
              <a:gd name="T4" fmla="*/ 30 w 34"/>
              <a:gd name="T5" fmla="*/ 6 h 34"/>
              <a:gd name="T6" fmla="*/ 28 w 34"/>
              <a:gd name="T7" fmla="*/ 3 h 34"/>
              <a:gd name="T8" fmla="*/ 28 w 34"/>
              <a:gd name="T9" fmla="*/ 3 h 34"/>
              <a:gd name="T10" fmla="*/ 27 w 34"/>
              <a:gd name="T11" fmla="*/ 3 h 34"/>
              <a:gd name="T12" fmla="*/ 23 w 34"/>
              <a:gd name="T13" fmla="*/ 5 h 34"/>
              <a:gd name="T14" fmla="*/ 21 w 34"/>
              <a:gd name="T15" fmla="*/ 4 h 34"/>
              <a:gd name="T16" fmla="*/ 19 w 34"/>
              <a:gd name="T17" fmla="*/ 0 h 34"/>
              <a:gd name="T18" fmla="*/ 15 w 34"/>
              <a:gd name="T19" fmla="*/ 0 h 34"/>
              <a:gd name="T20" fmla="*/ 13 w 34"/>
              <a:gd name="T21" fmla="*/ 4 h 34"/>
              <a:gd name="T22" fmla="*/ 11 w 34"/>
              <a:gd name="T23" fmla="*/ 5 h 34"/>
              <a:gd name="T24" fmla="*/ 6 w 34"/>
              <a:gd name="T25" fmla="*/ 3 h 34"/>
              <a:gd name="T26" fmla="*/ 6 w 34"/>
              <a:gd name="T27" fmla="*/ 3 h 34"/>
              <a:gd name="T28" fmla="*/ 3 w 34"/>
              <a:gd name="T29" fmla="*/ 6 h 34"/>
              <a:gd name="T30" fmla="*/ 5 w 34"/>
              <a:gd name="T31" fmla="*/ 11 h 34"/>
              <a:gd name="T32" fmla="*/ 4 w 34"/>
              <a:gd name="T33" fmla="*/ 12 h 34"/>
              <a:gd name="T34" fmla="*/ 0 w 34"/>
              <a:gd name="T35" fmla="*/ 15 h 34"/>
              <a:gd name="T36" fmla="*/ 0 w 34"/>
              <a:gd name="T37" fmla="*/ 18 h 34"/>
              <a:gd name="T38" fmla="*/ 4 w 34"/>
              <a:gd name="T39" fmla="*/ 21 h 34"/>
              <a:gd name="T40" fmla="*/ 5 w 34"/>
              <a:gd name="T41" fmla="*/ 22 h 34"/>
              <a:gd name="T42" fmla="*/ 3 w 34"/>
              <a:gd name="T43" fmla="*/ 27 h 34"/>
              <a:gd name="T44" fmla="*/ 6 w 34"/>
              <a:gd name="T45" fmla="*/ 30 h 34"/>
              <a:gd name="T46" fmla="*/ 6 w 34"/>
              <a:gd name="T47" fmla="*/ 30 h 34"/>
              <a:gd name="T48" fmla="*/ 7 w 34"/>
              <a:gd name="T49" fmla="*/ 30 h 34"/>
              <a:gd name="T50" fmla="*/ 11 w 34"/>
              <a:gd name="T51" fmla="*/ 28 h 34"/>
              <a:gd name="T52" fmla="*/ 13 w 34"/>
              <a:gd name="T53" fmla="*/ 29 h 34"/>
              <a:gd name="T54" fmla="*/ 15 w 34"/>
              <a:gd name="T55" fmla="*/ 34 h 34"/>
              <a:gd name="T56" fmla="*/ 19 w 34"/>
              <a:gd name="T57" fmla="*/ 34 h 34"/>
              <a:gd name="T58" fmla="*/ 21 w 34"/>
              <a:gd name="T59" fmla="*/ 29 h 34"/>
              <a:gd name="T60" fmla="*/ 23 w 34"/>
              <a:gd name="T61" fmla="*/ 28 h 34"/>
              <a:gd name="T62" fmla="*/ 27 w 34"/>
              <a:gd name="T63" fmla="*/ 30 h 34"/>
              <a:gd name="T64" fmla="*/ 28 w 34"/>
              <a:gd name="T65" fmla="*/ 30 h 34"/>
              <a:gd name="T66" fmla="*/ 31 w 34"/>
              <a:gd name="T67" fmla="*/ 27 h 34"/>
              <a:gd name="T68" fmla="*/ 29 w 34"/>
              <a:gd name="T69" fmla="*/ 22 h 34"/>
              <a:gd name="T70" fmla="*/ 30 w 34"/>
              <a:gd name="T71" fmla="*/ 21 h 34"/>
              <a:gd name="T72" fmla="*/ 34 w 34"/>
              <a:gd name="T73" fmla="*/ 18 h 34"/>
              <a:gd name="T74" fmla="*/ 34 w 34"/>
              <a:gd name="T75" fmla="*/ 15 h 34"/>
              <a:gd name="T76" fmla="*/ 29 w 34"/>
              <a:gd name="T77" fmla="*/ 12 h 34"/>
              <a:gd name="T78" fmla="*/ 17 w 34"/>
              <a:gd name="T79" fmla="*/ 23 h 34"/>
              <a:gd name="T80" fmla="*/ 11 w 34"/>
              <a:gd name="T81" fmla="*/ 17 h 34"/>
              <a:gd name="T82" fmla="*/ 17 w 34"/>
              <a:gd name="T83" fmla="*/ 11 h 34"/>
              <a:gd name="T84" fmla="*/ 23 w 34"/>
              <a:gd name="T85" fmla="*/ 17 h 34"/>
              <a:gd name="T86" fmla="*/ 17 w 34"/>
              <a:gd name="T87" fmla="*/ 23 h 34"/>
              <a:gd name="T88" fmla="*/ 17 w 34"/>
              <a:gd name="T89" fmla="*/ 23 h 34"/>
              <a:gd name="T90" fmla="*/ 17 w 34"/>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 h="34">
                <a:moveTo>
                  <a:pt x="29" y="12"/>
                </a:moveTo>
                <a:cubicBezTo>
                  <a:pt x="29" y="11"/>
                  <a:pt x="29" y="11"/>
                  <a:pt x="29" y="11"/>
                </a:cubicBezTo>
                <a:cubicBezTo>
                  <a:pt x="31" y="6"/>
                  <a:pt x="31" y="6"/>
                  <a:pt x="30" y="6"/>
                </a:cubicBezTo>
                <a:cubicBezTo>
                  <a:pt x="28" y="3"/>
                  <a:pt x="28" y="3"/>
                  <a:pt x="28" y="3"/>
                </a:cubicBezTo>
                <a:cubicBezTo>
                  <a:pt x="28" y="3"/>
                  <a:pt x="28" y="3"/>
                  <a:pt x="28" y="3"/>
                </a:cubicBezTo>
                <a:cubicBezTo>
                  <a:pt x="27" y="3"/>
                  <a:pt x="27" y="3"/>
                  <a:pt x="27" y="3"/>
                </a:cubicBezTo>
                <a:cubicBezTo>
                  <a:pt x="27" y="3"/>
                  <a:pt x="27" y="3"/>
                  <a:pt x="23" y="5"/>
                </a:cubicBezTo>
                <a:cubicBezTo>
                  <a:pt x="21" y="4"/>
                  <a:pt x="21" y="4"/>
                  <a:pt x="21" y="4"/>
                </a:cubicBezTo>
                <a:cubicBezTo>
                  <a:pt x="19" y="0"/>
                  <a:pt x="19" y="0"/>
                  <a:pt x="19" y="0"/>
                </a:cubicBezTo>
                <a:cubicBezTo>
                  <a:pt x="15" y="0"/>
                  <a:pt x="15" y="0"/>
                  <a:pt x="15" y="0"/>
                </a:cubicBezTo>
                <a:cubicBezTo>
                  <a:pt x="14" y="0"/>
                  <a:pt x="14" y="0"/>
                  <a:pt x="13" y="4"/>
                </a:cubicBezTo>
                <a:cubicBezTo>
                  <a:pt x="11" y="5"/>
                  <a:pt x="11" y="5"/>
                  <a:pt x="11" y="5"/>
                </a:cubicBezTo>
                <a:cubicBezTo>
                  <a:pt x="8" y="4"/>
                  <a:pt x="7" y="3"/>
                  <a:pt x="6" y="3"/>
                </a:cubicBezTo>
                <a:cubicBezTo>
                  <a:pt x="6" y="3"/>
                  <a:pt x="6" y="3"/>
                  <a:pt x="6" y="3"/>
                </a:cubicBezTo>
                <a:cubicBezTo>
                  <a:pt x="3" y="6"/>
                  <a:pt x="3" y="6"/>
                  <a:pt x="3" y="6"/>
                </a:cubicBezTo>
                <a:cubicBezTo>
                  <a:pt x="3" y="6"/>
                  <a:pt x="3" y="6"/>
                  <a:pt x="5" y="11"/>
                </a:cubicBezTo>
                <a:cubicBezTo>
                  <a:pt x="4" y="12"/>
                  <a:pt x="4" y="12"/>
                  <a:pt x="4" y="12"/>
                </a:cubicBezTo>
                <a:cubicBezTo>
                  <a:pt x="0" y="14"/>
                  <a:pt x="0" y="14"/>
                  <a:pt x="0" y="15"/>
                </a:cubicBezTo>
                <a:cubicBezTo>
                  <a:pt x="0" y="18"/>
                  <a:pt x="0" y="18"/>
                  <a:pt x="0" y="18"/>
                </a:cubicBezTo>
                <a:cubicBezTo>
                  <a:pt x="0" y="19"/>
                  <a:pt x="0" y="19"/>
                  <a:pt x="4" y="21"/>
                </a:cubicBezTo>
                <a:cubicBezTo>
                  <a:pt x="5" y="22"/>
                  <a:pt x="5" y="22"/>
                  <a:pt x="5" y="22"/>
                </a:cubicBezTo>
                <a:cubicBezTo>
                  <a:pt x="3" y="27"/>
                  <a:pt x="3" y="27"/>
                  <a:pt x="3" y="27"/>
                </a:cubicBezTo>
                <a:cubicBezTo>
                  <a:pt x="6" y="30"/>
                  <a:pt x="6" y="30"/>
                  <a:pt x="6" y="30"/>
                </a:cubicBezTo>
                <a:cubicBezTo>
                  <a:pt x="6" y="30"/>
                  <a:pt x="6" y="30"/>
                  <a:pt x="6" y="30"/>
                </a:cubicBezTo>
                <a:cubicBezTo>
                  <a:pt x="7" y="30"/>
                  <a:pt x="7" y="30"/>
                  <a:pt x="7" y="30"/>
                </a:cubicBezTo>
                <a:cubicBezTo>
                  <a:pt x="7" y="30"/>
                  <a:pt x="7" y="30"/>
                  <a:pt x="11" y="28"/>
                </a:cubicBezTo>
                <a:cubicBezTo>
                  <a:pt x="13" y="29"/>
                  <a:pt x="13" y="29"/>
                  <a:pt x="13" y="29"/>
                </a:cubicBezTo>
                <a:cubicBezTo>
                  <a:pt x="14" y="34"/>
                  <a:pt x="15" y="34"/>
                  <a:pt x="15" y="34"/>
                </a:cubicBezTo>
                <a:cubicBezTo>
                  <a:pt x="19" y="34"/>
                  <a:pt x="19" y="34"/>
                  <a:pt x="19" y="34"/>
                </a:cubicBezTo>
                <a:cubicBezTo>
                  <a:pt x="19" y="34"/>
                  <a:pt x="20" y="34"/>
                  <a:pt x="21" y="29"/>
                </a:cubicBezTo>
                <a:cubicBezTo>
                  <a:pt x="23" y="28"/>
                  <a:pt x="23" y="28"/>
                  <a:pt x="23" y="28"/>
                </a:cubicBezTo>
                <a:cubicBezTo>
                  <a:pt x="25" y="29"/>
                  <a:pt x="27" y="30"/>
                  <a:pt x="27" y="30"/>
                </a:cubicBezTo>
                <a:cubicBezTo>
                  <a:pt x="28" y="30"/>
                  <a:pt x="28" y="30"/>
                  <a:pt x="28" y="30"/>
                </a:cubicBezTo>
                <a:cubicBezTo>
                  <a:pt x="31" y="27"/>
                  <a:pt x="31" y="27"/>
                  <a:pt x="31" y="27"/>
                </a:cubicBezTo>
                <a:cubicBezTo>
                  <a:pt x="31" y="27"/>
                  <a:pt x="31" y="27"/>
                  <a:pt x="29" y="22"/>
                </a:cubicBezTo>
                <a:cubicBezTo>
                  <a:pt x="30" y="21"/>
                  <a:pt x="30" y="21"/>
                  <a:pt x="30" y="21"/>
                </a:cubicBezTo>
                <a:cubicBezTo>
                  <a:pt x="34" y="19"/>
                  <a:pt x="34" y="19"/>
                  <a:pt x="34" y="18"/>
                </a:cubicBezTo>
                <a:cubicBezTo>
                  <a:pt x="34" y="15"/>
                  <a:pt x="34" y="15"/>
                  <a:pt x="34" y="15"/>
                </a:cubicBezTo>
                <a:cubicBezTo>
                  <a:pt x="34" y="14"/>
                  <a:pt x="34" y="14"/>
                  <a:pt x="29" y="12"/>
                </a:cubicBezTo>
                <a:close/>
                <a:moveTo>
                  <a:pt x="17" y="23"/>
                </a:moveTo>
                <a:cubicBezTo>
                  <a:pt x="14" y="23"/>
                  <a:pt x="11" y="20"/>
                  <a:pt x="11" y="17"/>
                </a:cubicBezTo>
                <a:cubicBezTo>
                  <a:pt x="11" y="13"/>
                  <a:pt x="14" y="11"/>
                  <a:pt x="17" y="11"/>
                </a:cubicBezTo>
                <a:cubicBezTo>
                  <a:pt x="20" y="11"/>
                  <a:pt x="23" y="13"/>
                  <a:pt x="23" y="17"/>
                </a:cubicBezTo>
                <a:cubicBezTo>
                  <a:pt x="23" y="20"/>
                  <a:pt x="20" y="23"/>
                  <a:pt x="17" y="23"/>
                </a:cubicBezTo>
                <a:close/>
                <a:moveTo>
                  <a:pt x="17" y="23"/>
                </a:moveTo>
                <a:cubicBezTo>
                  <a:pt x="17" y="23"/>
                  <a:pt x="17" y="23"/>
                  <a:pt x="17" y="23"/>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46" name="Freeform 45">
            <a:extLst>
              <a:ext uri="{FF2B5EF4-FFF2-40B4-BE49-F238E27FC236}">
                <a16:creationId xmlns:a16="http://schemas.microsoft.com/office/drawing/2014/main" id="{06117FD3-AF4A-7E44-9204-C78CDBE703CA}"/>
              </a:ext>
            </a:extLst>
          </p:cNvPr>
          <p:cNvSpPr>
            <a:spLocks noEditPoints="1"/>
          </p:cNvSpPr>
          <p:nvPr userDrawn="1"/>
        </p:nvSpPr>
        <p:spPr bwMode="auto">
          <a:xfrm>
            <a:off x="5467631" y="2376763"/>
            <a:ext cx="88458" cy="85260"/>
          </a:xfrm>
          <a:custGeom>
            <a:avLst/>
            <a:gdLst>
              <a:gd name="T0" fmla="*/ 30 w 35"/>
              <a:gd name="T1" fmla="*/ 13 h 34"/>
              <a:gd name="T2" fmla="*/ 29 w 35"/>
              <a:gd name="T3" fmla="*/ 11 h 34"/>
              <a:gd name="T4" fmla="*/ 31 w 35"/>
              <a:gd name="T5" fmla="*/ 6 h 34"/>
              <a:gd name="T6" fmla="*/ 28 w 35"/>
              <a:gd name="T7" fmla="*/ 4 h 34"/>
              <a:gd name="T8" fmla="*/ 28 w 35"/>
              <a:gd name="T9" fmla="*/ 4 h 34"/>
              <a:gd name="T10" fmla="*/ 28 w 35"/>
              <a:gd name="T11" fmla="*/ 4 h 34"/>
              <a:gd name="T12" fmla="*/ 23 w 35"/>
              <a:gd name="T13" fmla="*/ 5 h 34"/>
              <a:gd name="T14" fmla="*/ 22 w 35"/>
              <a:gd name="T15" fmla="*/ 5 h 34"/>
              <a:gd name="T16" fmla="*/ 19 w 35"/>
              <a:gd name="T17" fmla="*/ 0 h 34"/>
              <a:gd name="T18" fmla="*/ 15 w 35"/>
              <a:gd name="T19" fmla="*/ 0 h 34"/>
              <a:gd name="T20" fmla="*/ 13 w 35"/>
              <a:gd name="T21" fmla="*/ 5 h 34"/>
              <a:gd name="T22" fmla="*/ 12 w 35"/>
              <a:gd name="T23" fmla="*/ 5 h 34"/>
              <a:gd name="T24" fmla="*/ 7 w 35"/>
              <a:gd name="T25" fmla="*/ 4 h 34"/>
              <a:gd name="T26" fmla="*/ 7 w 35"/>
              <a:gd name="T27" fmla="*/ 4 h 34"/>
              <a:gd name="T28" fmla="*/ 4 w 35"/>
              <a:gd name="T29" fmla="*/ 6 h 34"/>
              <a:gd name="T30" fmla="*/ 5 w 35"/>
              <a:gd name="T31" fmla="*/ 11 h 34"/>
              <a:gd name="T32" fmla="*/ 5 w 35"/>
              <a:gd name="T33" fmla="*/ 13 h 34"/>
              <a:gd name="T34" fmla="*/ 0 w 35"/>
              <a:gd name="T35" fmla="*/ 15 h 34"/>
              <a:gd name="T36" fmla="*/ 0 w 35"/>
              <a:gd name="T37" fmla="*/ 19 h 34"/>
              <a:gd name="T38" fmla="*/ 5 w 35"/>
              <a:gd name="T39" fmla="*/ 21 h 34"/>
              <a:gd name="T40" fmla="*/ 5 w 35"/>
              <a:gd name="T41" fmla="*/ 23 h 34"/>
              <a:gd name="T42" fmla="*/ 4 w 35"/>
              <a:gd name="T43" fmla="*/ 28 h 34"/>
              <a:gd name="T44" fmla="*/ 6 w 35"/>
              <a:gd name="T45" fmla="*/ 31 h 34"/>
              <a:gd name="T46" fmla="*/ 7 w 35"/>
              <a:gd name="T47" fmla="*/ 31 h 34"/>
              <a:gd name="T48" fmla="*/ 7 w 35"/>
              <a:gd name="T49" fmla="*/ 31 h 34"/>
              <a:gd name="T50" fmla="*/ 12 w 35"/>
              <a:gd name="T51" fmla="*/ 29 h 34"/>
              <a:gd name="T52" fmla="*/ 13 w 35"/>
              <a:gd name="T53" fmla="*/ 30 h 34"/>
              <a:gd name="T54" fmla="*/ 16 w 35"/>
              <a:gd name="T55" fmla="*/ 34 h 34"/>
              <a:gd name="T56" fmla="*/ 19 w 35"/>
              <a:gd name="T57" fmla="*/ 34 h 34"/>
              <a:gd name="T58" fmla="*/ 22 w 35"/>
              <a:gd name="T59" fmla="*/ 30 h 34"/>
              <a:gd name="T60" fmla="*/ 23 w 35"/>
              <a:gd name="T61" fmla="*/ 29 h 34"/>
              <a:gd name="T62" fmla="*/ 28 w 35"/>
              <a:gd name="T63" fmla="*/ 31 h 34"/>
              <a:gd name="T64" fmla="*/ 28 w 35"/>
              <a:gd name="T65" fmla="*/ 31 h 34"/>
              <a:gd name="T66" fmla="*/ 31 w 35"/>
              <a:gd name="T67" fmla="*/ 28 h 34"/>
              <a:gd name="T68" fmla="*/ 29 w 35"/>
              <a:gd name="T69" fmla="*/ 23 h 34"/>
              <a:gd name="T70" fmla="*/ 30 w 35"/>
              <a:gd name="T71" fmla="*/ 21 h 34"/>
              <a:gd name="T72" fmla="*/ 35 w 35"/>
              <a:gd name="T73" fmla="*/ 19 h 34"/>
              <a:gd name="T74" fmla="*/ 35 w 35"/>
              <a:gd name="T75" fmla="*/ 15 h 34"/>
              <a:gd name="T76" fmla="*/ 30 w 35"/>
              <a:gd name="T77" fmla="*/ 13 h 34"/>
              <a:gd name="T78" fmla="*/ 17 w 35"/>
              <a:gd name="T79" fmla="*/ 23 h 34"/>
              <a:gd name="T80" fmla="*/ 11 w 35"/>
              <a:gd name="T81" fmla="*/ 17 h 34"/>
              <a:gd name="T82" fmla="*/ 17 w 35"/>
              <a:gd name="T83" fmla="*/ 11 h 34"/>
              <a:gd name="T84" fmla="*/ 23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29" y="11"/>
                  <a:pt x="29" y="11"/>
                  <a:pt x="29" y="11"/>
                </a:cubicBezTo>
                <a:cubicBezTo>
                  <a:pt x="31" y="7"/>
                  <a:pt x="31" y="7"/>
                  <a:pt x="31" y="6"/>
                </a:cubicBezTo>
                <a:cubicBezTo>
                  <a:pt x="28" y="4"/>
                  <a:pt x="28" y="4"/>
                  <a:pt x="28" y="4"/>
                </a:cubicBezTo>
                <a:cubicBezTo>
                  <a:pt x="28" y="4"/>
                  <a:pt x="28" y="4"/>
                  <a:pt x="28" y="4"/>
                </a:cubicBezTo>
                <a:cubicBezTo>
                  <a:pt x="28" y="4"/>
                  <a:pt x="28" y="4"/>
                  <a:pt x="28" y="4"/>
                </a:cubicBezTo>
                <a:cubicBezTo>
                  <a:pt x="28" y="4"/>
                  <a:pt x="27" y="4"/>
                  <a:pt x="23" y="5"/>
                </a:cubicBezTo>
                <a:cubicBezTo>
                  <a:pt x="22" y="5"/>
                  <a:pt x="22" y="5"/>
                  <a:pt x="22" y="5"/>
                </a:cubicBezTo>
                <a:cubicBezTo>
                  <a:pt x="20" y="0"/>
                  <a:pt x="20" y="0"/>
                  <a:pt x="19" y="0"/>
                </a:cubicBezTo>
                <a:cubicBezTo>
                  <a:pt x="15" y="0"/>
                  <a:pt x="15" y="0"/>
                  <a:pt x="15" y="0"/>
                </a:cubicBezTo>
                <a:cubicBezTo>
                  <a:pt x="15" y="0"/>
                  <a:pt x="15" y="0"/>
                  <a:pt x="13" y="5"/>
                </a:cubicBezTo>
                <a:cubicBezTo>
                  <a:pt x="12" y="5"/>
                  <a:pt x="12" y="5"/>
                  <a:pt x="12" y="5"/>
                </a:cubicBezTo>
                <a:cubicBezTo>
                  <a:pt x="9" y="4"/>
                  <a:pt x="7" y="4"/>
                  <a:pt x="7" y="4"/>
                </a:cubicBezTo>
                <a:cubicBezTo>
                  <a:pt x="7" y="4"/>
                  <a:pt x="7" y="4"/>
                  <a:pt x="7" y="4"/>
                </a:cubicBezTo>
                <a:cubicBezTo>
                  <a:pt x="4" y="6"/>
                  <a:pt x="4" y="6"/>
                  <a:pt x="4" y="6"/>
                </a:cubicBezTo>
                <a:cubicBezTo>
                  <a:pt x="3" y="7"/>
                  <a:pt x="3" y="7"/>
                  <a:pt x="5" y="11"/>
                </a:cubicBezTo>
                <a:cubicBezTo>
                  <a:pt x="5" y="13"/>
                  <a:pt x="5" y="13"/>
                  <a:pt x="5" y="13"/>
                </a:cubicBezTo>
                <a:cubicBezTo>
                  <a:pt x="0" y="15"/>
                  <a:pt x="0" y="15"/>
                  <a:pt x="0" y="15"/>
                </a:cubicBezTo>
                <a:cubicBezTo>
                  <a:pt x="0" y="19"/>
                  <a:pt x="0" y="19"/>
                  <a:pt x="0" y="19"/>
                </a:cubicBezTo>
                <a:cubicBezTo>
                  <a:pt x="0" y="20"/>
                  <a:pt x="0" y="20"/>
                  <a:pt x="5" y="21"/>
                </a:cubicBezTo>
                <a:cubicBezTo>
                  <a:pt x="5" y="23"/>
                  <a:pt x="5" y="23"/>
                  <a:pt x="5" y="23"/>
                </a:cubicBezTo>
                <a:cubicBezTo>
                  <a:pt x="3" y="27"/>
                  <a:pt x="4" y="28"/>
                  <a:pt x="4" y="28"/>
                </a:cubicBezTo>
                <a:cubicBezTo>
                  <a:pt x="6" y="31"/>
                  <a:pt x="6" y="31"/>
                  <a:pt x="6" y="31"/>
                </a:cubicBezTo>
                <a:cubicBezTo>
                  <a:pt x="7" y="31"/>
                  <a:pt x="7" y="31"/>
                  <a:pt x="7" y="31"/>
                </a:cubicBezTo>
                <a:cubicBezTo>
                  <a:pt x="7" y="31"/>
                  <a:pt x="7" y="31"/>
                  <a:pt x="7" y="31"/>
                </a:cubicBezTo>
                <a:cubicBezTo>
                  <a:pt x="7" y="31"/>
                  <a:pt x="8" y="31"/>
                  <a:pt x="12" y="29"/>
                </a:cubicBezTo>
                <a:cubicBezTo>
                  <a:pt x="13" y="30"/>
                  <a:pt x="13" y="30"/>
                  <a:pt x="13" y="30"/>
                </a:cubicBezTo>
                <a:cubicBezTo>
                  <a:pt x="15" y="34"/>
                  <a:pt x="15" y="34"/>
                  <a:pt x="16" y="34"/>
                </a:cubicBezTo>
                <a:cubicBezTo>
                  <a:pt x="19" y="34"/>
                  <a:pt x="19" y="34"/>
                  <a:pt x="19" y="34"/>
                </a:cubicBezTo>
                <a:cubicBezTo>
                  <a:pt x="20" y="34"/>
                  <a:pt x="20" y="34"/>
                  <a:pt x="22" y="30"/>
                </a:cubicBezTo>
                <a:cubicBezTo>
                  <a:pt x="23" y="29"/>
                  <a:pt x="23" y="29"/>
                  <a:pt x="23" y="29"/>
                </a:cubicBezTo>
                <a:cubicBezTo>
                  <a:pt x="26" y="30"/>
                  <a:pt x="27" y="31"/>
                  <a:pt x="28" y="31"/>
                </a:cubicBezTo>
                <a:cubicBezTo>
                  <a:pt x="28" y="31"/>
                  <a:pt x="28" y="31"/>
                  <a:pt x="28" y="31"/>
                </a:cubicBezTo>
                <a:cubicBezTo>
                  <a:pt x="31" y="28"/>
                  <a:pt x="31" y="28"/>
                  <a:pt x="31" y="28"/>
                </a:cubicBezTo>
                <a:cubicBezTo>
                  <a:pt x="31" y="27"/>
                  <a:pt x="32" y="27"/>
                  <a:pt x="29" y="23"/>
                </a:cubicBezTo>
                <a:cubicBezTo>
                  <a:pt x="30" y="21"/>
                  <a:pt x="30" y="21"/>
                  <a:pt x="30" y="21"/>
                </a:cubicBezTo>
                <a:cubicBezTo>
                  <a:pt x="35" y="20"/>
                  <a:pt x="35" y="19"/>
                  <a:pt x="35" y="19"/>
                </a:cubicBezTo>
                <a:cubicBezTo>
                  <a:pt x="35" y="15"/>
                  <a:pt x="35" y="15"/>
                  <a:pt x="35" y="15"/>
                </a:cubicBezTo>
                <a:cubicBezTo>
                  <a:pt x="35" y="15"/>
                  <a:pt x="35" y="15"/>
                  <a:pt x="30" y="13"/>
                </a:cubicBezTo>
                <a:close/>
                <a:moveTo>
                  <a:pt x="17" y="23"/>
                </a:moveTo>
                <a:cubicBezTo>
                  <a:pt x="14" y="23"/>
                  <a:pt x="11" y="20"/>
                  <a:pt x="11" y="17"/>
                </a:cubicBezTo>
                <a:cubicBezTo>
                  <a:pt x="11" y="14"/>
                  <a:pt x="14" y="11"/>
                  <a:pt x="17" y="11"/>
                </a:cubicBezTo>
                <a:cubicBezTo>
                  <a:pt x="21" y="11"/>
                  <a:pt x="23" y="14"/>
                  <a:pt x="23" y="17"/>
                </a:cubicBezTo>
                <a:cubicBezTo>
                  <a:pt x="23" y="20"/>
                  <a:pt x="21" y="23"/>
                  <a:pt x="17" y="23"/>
                </a:cubicBezTo>
                <a:close/>
                <a:moveTo>
                  <a:pt x="17" y="23"/>
                </a:moveTo>
                <a:cubicBezTo>
                  <a:pt x="17" y="23"/>
                  <a:pt x="17" y="23"/>
                  <a:pt x="17" y="23"/>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47" name="Freeform 46">
            <a:extLst>
              <a:ext uri="{FF2B5EF4-FFF2-40B4-BE49-F238E27FC236}">
                <a16:creationId xmlns:a16="http://schemas.microsoft.com/office/drawing/2014/main" id="{A0F44BAD-5EE0-6B4B-ACE4-F9A6F8CBB07E}"/>
              </a:ext>
            </a:extLst>
          </p:cNvPr>
          <p:cNvSpPr>
            <a:spLocks noEditPoints="1"/>
          </p:cNvSpPr>
          <p:nvPr userDrawn="1"/>
        </p:nvSpPr>
        <p:spPr bwMode="auto">
          <a:xfrm>
            <a:off x="5974929" y="2189190"/>
            <a:ext cx="88458" cy="86326"/>
          </a:xfrm>
          <a:custGeom>
            <a:avLst/>
            <a:gdLst>
              <a:gd name="T0" fmla="*/ 30 w 35"/>
              <a:gd name="T1" fmla="*/ 13 h 34"/>
              <a:gd name="T2" fmla="*/ 29 w 35"/>
              <a:gd name="T3" fmla="*/ 11 h 34"/>
              <a:gd name="T4" fmla="*/ 31 w 35"/>
              <a:gd name="T5" fmla="*/ 6 h 34"/>
              <a:gd name="T6" fmla="*/ 28 w 35"/>
              <a:gd name="T7" fmla="*/ 4 h 34"/>
              <a:gd name="T8" fmla="*/ 28 w 35"/>
              <a:gd name="T9" fmla="*/ 3 h 34"/>
              <a:gd name="T10" fmla="*/ 28 w 35"/>
              <a:gd name="T11" fmla="*/ 3 h 34"/>
              <a:gd name="T12" fmla="*/ 23 w 35"/>
              <a:gd name="T13" fmla="*/ 5 h 34"/>
              <a:gd name="T14" fmla="*/ 22 w 35"/>
              <a:gd name="T15" fmla="*/ 4 h 34"/>
              <a:gd name="T16" fmla="*/ 19 w 35"/>
              <a:gd name="T17" fmla="*/ 0 h 34"/>
              <a:gd name="T18" fmla="*/ 15 w 35"/>
              <a:gd name="T19" fmla="*/ 0 h 34"/>
              <a:gd name="T20" fmla="*/ 13 w 35"/>
              <a:gd name="T21" fmla="*/ 5 h 34"/>
              <a:gd name="T22" fmla="*/ 11 w 35"/>
              <a:gd name="T23" fmla="*/ 5 h 34"/>
              <a:gd name="T24" fmla="*/ 7 w 35"/>
              <a:gd name="T25" fmla="*/ 3 h 34"/>
              <a:gd name="T26" fmla="*/ 6 w 35"/>
              <a:gd name="T27" fmla="*/ 3 h 34"/>
              <a:gd name="T28" fmla="*/ 4 w 35"/>
              <a:gd name="T29" fmla="*/ 6 h 34"/>
              <a:gd name="T30" fmla="*/ 5 w 35"/>
              <a:gd name="T31" fmla="*/ 11 h 34"/>
              <a:gd name="T32" fmla="*/ 5 w 35"/>
              <a:gd name="T33" fmla="*/ 13 h 34"/>
              <a:gd name="T34" fmla="*/ 0 w 35"/>
              <a:gd name="T35" fmla="*/ 15 h 34"/>
              <a:gd name="T36" fmla="*/ 0 w 35"/>
              <a:gd name="T37" fmla="*/ 19 h 34"/>
              <a:gd name="T38" fmla="*/ 5 w 35"/>
              <a:gd name="T39" fmla="*/ 21 h 34"/>
              <a:gd name="T40" fmla="*/ 5 w 35"/>
              <a:gd name="T41" fmla="*/ 23 h 34"/>
              <a:gd name="T42" fmla="*/ 4 w 35"/>
              <a:gd name="T43" fmla="*/ 28 h 34"/>
              <a:gd name="T44" fmla="*/ 6 w 35"/>
              <a:gd name="T45" fmla="*/ 30 h 34"/>
              <a:gd name="T46" fmla="*/ 7 w 35"/>
              <a:gd name="T47" fmla="*/ 30 h 34"/>
              <a:gd name="T48" fmla="*/ 7 w 35"/>
              <a:gd name="T49" fmla="*/ 30 h 34"/>
              <a:gd name="T50" fmla="*/ 11 w 35"/>
              <a:gd name="T51" fmla="*/ 29 h 34"/>
              <a:gd name="T52" fmla="*/ 13 w 35"/>
              <a:gd name="T53" fmla="*/ 29 h 34"/>
              <a:gd name="T54" fmla="*/ 16 w 35"/>
              <a:gd name="T55" fmla="*/ 34 h 34"/>
              <a:gd name="T56" fmla="*/ 19 w 35"/>
              <a:gd name="T57" fmla="*/ 34 h 34"/>
              <a:gd name="T58" fmla="*/ 22 w 35"/>
              <a:gd name="T59" fmla="*/ 29 h 34"/>
              <a:gd name="T60" fmla="*/ 23 w 35"/>
              <a:gd name="T61" fmla="*/ 29 h 34"/>
              <a:gd name="T62" fmla="*/ 28 w 35"/>
              <a:gd name="T63" fmla="*/ 30 h 34"/>
              <a:gd name="T64" fmla="*/ 28 w 35"/>
              <a:gd name="T65" fmla="*/ 30 h 34"/>
              <a:gd name="T66" fmla="*/ 31 w 35"/>
              <a:gd name="T67" fmla="*/ 28 h 34"/>
              <a:gd name="T68" fmla="*/ 29 w 35"/>
              <a:gd name="T69" fmla="*/ 23 h 34"/>
              <a:gd name="T70" fmla="*/ 30 w 35"/>
              <a:gd name="T71" fmla="*/ 21 h 34"/>
              <a:gd name="T72" fmla="*/ 35 w 35"/>
              <a:gd name="T73" fmla="*/ 19 h 34"/>
              <a:gd name="T74" fmla="*/ 35 w 35"/>
              <a:gd name="T75" fmla="*/ 15 h 34"/>
              <a:gd name="T76" fmla="*/ 30 w 35"/>
              <a:gd name="T77" fmla="*/ 13 h 34"/>
              <a:gd name="T78" fmla="*/ 17 w 35"/>
              <a:gd name="T79" fmla="*/ 23 h 34"/>
              <a:gd name="T80" fmla="*/ 11 w 35"/>
              <a:gd name="T81" fmla="*/ 17 h 34"/>
              <a:gd name="T82" fmla="*/ 17 w 35"/>
              <a:gd name="T83" fmla="*/ 11 h 34"/>
              <a:gd name="T84" fmla="*/ 23 w 35"/>
              <a:gd name="T85" fmla="*/ 17 h 34"/>
              <a:gd name="T86" fmla="*/ 17 w 35"/>
              <a:gd name="T87" fmla="*/ 23 h 34"/>
              <a:gd name="T88" fmla="*/ 17 w 35"/>
              <a:gd name="T89" fmla="*/ 23 h 34"/>
              <a:gd name="T90" fmla="*/ 17 w 35"/>
              <a:gd name="T9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34">
                <a:moveTo>
                  <a:pt x="30" y="13"/>
                </a:moveTo>
                <a:cubicBezTo>
                  <a:pt x="29" y="11"/>
                  <a:pt x="29" y="11"/>
                  <a:pt x="29" y="11"/>
                </a:cubicBezTo>
                <a:cubicBezTo>
                  <a:pt x="31" y="7"/>
                  <a:pt x="31" y="6"/>
                  <a:pt x="31" y="6"/>
                </a:cubicBezTo>
                <a:cubicBezTo>
                  <a:pt x="28" y="4"/>
                  <a:pt x="28" y="4"/>
                  <a:pt x="28" y="4"/>
                </a:cubicBezTo>
                <a:cubicBezTo>
                  <a:pt x="28" y="3"/>
                  <a:pt x="28" y="3"/>
                  <a:pt x="28" y="3"/>
                </a:cubicBezTo>
                <a:cubicBezTo>
                  <a:pt x="28" y="3"/>
                  <a:pt x="28" y="3"/>
                  <a:pt x="28" y="3"/>
                </a:cubicBezTo>
                <a:cubicBezTo>
                  <a:pt x="27" y="3"/>
                  <a:pt x="27" y="3"/>
                  <a:pt x="23" y="5"/>
                </a:cubicBezTo>
                <a:cubicBezTo>
                  <a:pt x="22" y="4"/>
                  <a:pt x="22" y="4"/>
                  <a:pt x="22" y="4"/>
                </a:cubicBezTo>
                <a:cubicBezTo>
                  <a:pt x="20" y="0"/>
                  <a:pt x="20" y="0"/>
                  <a:pt x="19" y="0"/>
                </a:cubicBezTo>
                <a:cubicBezTo>
                  <a:pt x="15" y="0"/>
                  <a:pt x="15" y="0"/>
                  <a:pt x="15" y="0"/>
                </a:cubicBezTo>
                <a:cubicBezTo>
                  <a:pt x="15" y="0"/>
                  <a:pt x="15" y="0"/>
                  <a:pt x="13" y="5"/>
                </a:cubicBezTo>
                <a:cubicBezTo>
                  <a:pt x="11" y="5"/>
                  <a:pt x="11" y="5"/>
                  <a:pt x="11" y="5"/>
                </a:cubicBezTo>
                <a:cubicBezTo>
                  <a:pt x="9" y="4"/>
                  <a:pt x="7" y="3"/>
                  <a:pt x="7" y="3"/>
                </a:cubicBezTo>
                <a:cubicBezTo>
                  <a:pt x="6" y="3"/>
                  <a:pt x="6" y="3"/>
                  <a:pt x="6" y="3"/>
                </a:cubicBezTo>
                <a:cubicBezTo>
                  <a:pt x="4" y="6"/>
                  <a:pt x="4" y="6"/>
                  <a:pt x="4" y="6"/>
                </a:cubicBezTo>
                <a:cubicBezTo>
                  <a:pt x="3" y="7"/>
                  <a:pt x="3" y="7"/>
                  <a:pt x="5" y="11"/>
                </a:cubicBezTo>
                <a:cubicBezTo>
                  <a:pt x="5" y="13"/>
                  <a:pt x="5" y="13"/>
                  <a:pt x="5" y="13"/>
                </a:cubicBezTo>
                <a:cubicBezTo>
                  <a:pt x="0" y="14"/>
                  <a:pt x="0" y="15"/>
                  <a:pt x="0" y="15"/>
                </a:cubicBezTo>
                <a:cubicBezTo>
                  <a:pt x="0" y="19"/>
                  <a:pt x="0" y="19"/>
                  <a:pt x="0" y="19"/>
                </a:cubicBezTo>
                <a:cubicBezTo>
                  <a:pt x="0" y="19"/>
                  <a:pt x="0" y="19"/>
                  <a:pt x="5" y="21"/>
                </a:cubicBezTo>
                <a:cubicBezTo>
                  <a:pt x="5" y="23"/>
                  <a:pt x="5" y="23"/>
                  <a:pt x="5" y="23"/>
                </a:cubicBezTo>
                <a:cubicBezTo>
                  <a:pt x="3" y="27"/>
                  <a:pt x="3" y="27"/>
                  <a:pt x="4" y="28"/>
                </a:cubicBezTo>
                <a:cubicBezTo>
                  <a:pt x="6" y="30"/>
                  <a:pt x="6" y="30"/>
                  <a:pt x="6" y="30"/>
                </a:cubicBezTo>
                <a:cubicBezTo>
                  <a:pt x="7" y="30"/>
                  <a:pt x="7" y="30"/>
                  <a:pt x="7" y="30"/>
                </a:cubicBezTo>
                <a:cubicBezTo>
                  <a:pt x="7" y="30"/>
                  <a:pt x="7" y="30"/>
                  <a:pt x="7" y="30"/>
                </a:cubicBezTo>
                <a:cubicBezTo>
                  <a:pt x="7" y="30"/>
                  <a:pt x="8" y="30"/>
                  <a:pt x="11" y="29"/>
                </a:cubicBezTo>
                <a:cubicBezTo>
                  <a:pt x="13" y="29"/>
                  <a:pt x="13" y="29"/>
                  <a:pt x="13" y="29"/>
                </a:cubicBezTo>
                <a:cubicBezTo>
                  <a:pt x="15" y="34"/>
                  <a:pt x="15" y="34"/>
                  <a:pt x="16" y="34"/>
                </a:cubicBezTo>
                <a:cubicBezTo>
                  <a:pt x="19" y="34"/>
                  <a:pt x="19" y="34"/>
                  <a:pt x="19" y="34"/>
                </a:cubicBezTo>
                <a:cubicBezTo>
                  <a:pt x="20" y="34"/>
                  <a:pt x="20" y="34"/>
                  <a:pt x="22" y="29"/>
                </a:cubicBezTo>
                <a:cubicBezTo>
                  <a:pt x="23" y="29"/>
                  <a:pt x="23" y="29"/>
                  <a:pt x="23" y="29"/>
                </a:cubicBezTo>
                <a:cubicBezTo>
                  <a:pt x="26" y="30"/>
                  <a:pt x="27" y="30"/>
                  <a:pt x="28" y="30"/>
                </a:cubicBezTo>
                <a:cubicBezTo>
                  <a:pt x="28" y="30"/>
                  <a:pt x="28" y="30"/>
                  <a:pt x="28" y="30"/>
                </a:cubicBezTo>
                <a:cubicBezTo>
                  <a:pt x="31" y="28"/>
                  <a:pt x="31" y="28"/>
                  <a:pt x="31" y="28"/>
                </a:cubicBezTo>
                <a:cubicBezTo>
                  <a:pt x="31" y="27"/>
                  <a:pt x="31" y="27"/>
                  <a:pt x="29" y="23"/>
                </a:cubicBezTo>
                <a:cubicBezTo>
                  <a:pt x="30" y="21"/>
                  <a:pt x="30" y="21"/>
                  <a:pt x="30" y="21"/>
                </a:cubicBezTo>
                <a:cubicBezTo>
                  <a:pt x="35" y="19"/>
                  <a:pt x="35" y="19"/>
                  <a:pt x="35" y="19"/>
                </a:cubicBezTo>
                <a:cubicBezTo>
                  <a:pt x="35" y="15"/>
                  <a:pt x="35" y="15"/>
                  <a:pt x="35" y="15"/>
                </a:cubicBezTo>
                <a:cubicBezTo>
                  <a:pt x="35" y="14"/>
                  <a:pt x="35" y="14"/>
                  <a:pt x="30" y="13"/>
                </a:cubicBezTo>
                <a:close/>
                <a:moveTo>
                  <a:pt x="17" y="23"/>
                </a:moveTo>
                <a:cubicBezTo>
                  <a:pt x="14" y="23"/>
                  <a:pt x="11" y="20"/>
                  <a:pt x="11" y="17"/>
                </a:cubicBezTo>
                <a:cubicBezTo>
                  <a:pt x="11" y="14"/>
                  <a:pt x="14" y="11"/>
                  <a:pt x="17" y="11"/>
                </a:cubicBezTo>
                <a:cubicBezTo>
                  <a:pt x="21" y="11"/>
                  <a:pt x="23" y="14"/>
                  <a:pt x="23" y="17"/>
                </a:cubicBezTo>
                <a:cubicBezTo>
                  <a:pt x="23" y="20"/>
                  <a:pt x="21" y="23"/>
                  <a:pt x="17" y="23"/>
                </a:cubicBezTo>
                <a:close/>
                <a:moveTo>
                  <a:pt x="17" y="23"/>
                </a:moveTo>
                <a:cubicBezTo>
                  <a:pt x="17" y="23"/>
                  <a:pt x="17" y="23"/>
                  <a:pt x="17" y="23"/>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48" name="Freeform 47">
            <a:extLst>
              <a:ext uri="{FF2B5EF4-FFF2-40B4-BE49-F238E27FC236}">
                <a16:creationId xmlns:a16="http://schemas.microsoft.com/office/drawing/2014/main" id="{95CA58BE-EEC6-F847-B2E7-A7584815A490}"/>
              </a:ext>
            </a:extLst>
          </p:cNvPr>
          <p:cNvSpPr>
            <a:spLocks noEditPoints="1"/>
          </p:cNvSpPr>
          <p:nvPr userDrawn="1"/>
        </p:nvSpPr>
        <p:spPr bwMode="auto">
          <a:xfrm>
            <a:off x="5914181" y="4801349"/>
            <a:ext cx="121495" cy="118299"/>
          </a:xfrm>
          <a:custGeom>
            <a:avLst/>
            <a:gdLst>
              <a:gd name="T0" fmla="*/ 41 w 48"/>
              <a:gd name="T1" fmla="*/ 18 h 47"/>
              <a:gd name="T2" fmla="*/ 40 w 48"/>
              <a:gd name="T3" fmla="*/ 16 h 47"/>
              <a:gd name="T4" fmla="*/ 43 w 48"/>
              <a:gd name="T5" fmla="*/ 9 h 47"/>
              <a:gd name="T6" fmla="*/ 39 w 48"/>
              <a:gd name="T7" fmla="*/ 5 h 47"/>
              <a:gd name="T8" fmla="*/ 39 w 48"/>
              <a:gd name="T9" fmla="*/ 5 h 47"/>
              <a:gd name="T10" fmla="*/ 38 w 48"/>
              <a:gd name="T11" fmla="*/ 5 h 47"/>
              <a:gd name="T12" fmla="*/ 32 w 48"/>
              <a:gd name="T13" fmla="*/ 8 h 47"/>
              <a:gd name="T14" fmla="*/ 30 w 48"/>
              <a:gd name="T15" fmla="*/ 7 h 47"/>
              <a:gd name="T16" fmla="*/ 26 w 48"/>
              <a:gd name="T17" fmla="*/ 0 h 47"/>
              <a:gd name="T18" fmla="*/ 21 w 48"/>
              <a:gd name="T19" fmla="*/ 0 h 47"/>
              <a:gd name="T20" fmla="*/ 18 w 48"/>
              <a:gd name="T21" fmla="*/ 7 h 47"/>
              <a:gd name="T22" fmla="*/ 16 w 48"/>
              <a:gd name="T23" fmla="*/ 8 h 47"/>
              <a:gd name="T24" fmla="*/ 10 w 48"/>
              <a:gd name="T25" fmla="*/ 5 h 47"/>
              <a:gd name="T26" fmla="*/ 9 w 48"/>
              <a:gd name="T27" fmla="*/ 5 h 47"/>
              <a:gd name="T28" fmla="*/ 5 w 48"/>
              <a:gd name="T29" fmla="*/ 9 h 47"/>
              <a:gd name="T30" fmla="*/ 7 w 48"/>
              <a:gd name="T31" fmla="*/ 16 h 47"/>
              <a:gd name="T32" fmla="*/ 7 w 48"/>
              <a:gd name="T33" fmla="*/ 18 h 47"/>
              <a:gd name="T34" fmla="*/ 0 w 48"/>
              <a:gd name="T35" fmla="*/ 21 h 47"/>
              <a:gd name="T36" fmla="*/ 0 w 48"/>
              <a:gd name="T37" fmla="*/ 26 h 47"/>
              <a:gd name="T38" fmla="*/ 7 w 48"/>
              <a:gd name="T39" fmla="*/ 30 h 47"/>
              <a:gd name="T40" fmla="*/ 7 w 48"/>
              <a:gd name="T41" fmla="*/ 32 h 47"/>
              <a:gd name="T42" fmla="*/ 5 w 48"/>
              <a:gd name="T43" fmla="*/ 39 h 47"/>
              <a:gd name="T44" fmla="*/ 9 w 48"/>
              <a:gd name="T45" fmla="*/ 42 h 47"/>
              <a:gd name="T46" fmla="*/ 9 w 48"/>
              <a:gd name="T47" fmla="*/ 42 h 47"/>
              <a:gd name="T48" fmla="*/ 10 w 48"/>
              <a:gd name="T49" fmla="*/ 42 h 47"/>
              <a:gd name="T50" fmla="*/ 16 w 48"/>
              <a:gd name="T51" fmla="*/ 40 h 47"/>
              <a:gd name="T52" fmla="*/ 18 w 48"/>
              <a:gd name="T53" fmla="*/ 41 h 47"/>
              <a:gd name="T54" fmla="*/ 22 w 48"/>
              <a:gd name="T55" fmla="*/ 47 h 47"/>
              <a:gd name="T56" fmla="*/ 27 w 48"/>
              <a:gd name="T57" fmla="*/ 47 h 47"/>
              <a:gd name="T58" fmla="*/ 30 w 48"/>
              <a:gd name="T59" fmla="*/ 41 h 47"/>
              <a:gd name="T60" fmla="*/ 32 w 48"/>
              <a:gd name="T61" fmla="*/ 40 h 47"/>
              <a:gd name="T62" fmla="*/ 38 w 48"/>
              <a:gd name="T63" fmla="*/ 42 h 47"/>
              <a:gd name="T64" fmla="*/ 39 w 48"/>
              <a:gd name="T65" fmla="*/ 42 h 47"/>
              <a:gd name="T66" fmla="*/ 43 w 48"/>
              <a:gd name="T67" fmla="*/ 39 h 47"/>
              <a:gd name="T68" fmla="*/ 40 w 48"/>
              <a:gd name="T69" fmla="*/ 32 h 47"/>
              <a:gd name="T70" fmla="*/ 41 w 48"/>
              <a:gd name="T71" fmla="*/ 30 h 47"/>
              <a:gd name="T72" fmla="*/ 48 w 48"/>
              <a:gd name="T73" fmla="*/ 26 h 47"/>
              <a:gd name="T74" fmla="*/ 48 w 48"/>
              <a:gd name="T75" fmla="*/ 21 h 47"/>
              <a:gd name="T76" fmla="*/ 41 w 48"/>
              <a:gd name="T77" fmla="*/ 18 h 47"/>
              <a:gd name="T78" fmla="*/ 24 w 48"/>
              <a:gd name="T79" fmla="*/ 32 h 47"/>
              <a:gd name="T80" fmla="*/ 16 w 48"/>
              <a:gd name="T81" fmla="*/ 24 h 47"/>
              <a:gd name="T82" fmla="*/ 24 w 48"/>
              <a:gd name="T83" fmla="*/ 16 h 47"/>
              <a:gd name="T84" fmla="*/ 32 w 48"/>
              <a:gd name="T85" fmla="*/ 24 h 47"/>
              <a:gd name="T86" fmla="*/ 24 w 48"/>
              <a:gd name="T87" fmla="*/ 32 h 47"/>
              <a:gd name="T88" fmla="*/ 24 w 48"/>
              <a:gd name="T89" fmla="*/ 32 h 47"/>
              <a:gd name="T90" fmla="*/ 24 w 48"/>
              <a:gd name="T91" fmla="*/ 3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47">
                <a:moveTo>
                  <a:pt x="41" y="18"/>
                </a:moveTo>
                <a:cubicBezTo>
                  <a:pt x="40" y="16"/>
                  <a:pt x="40" y="16"/>
                  <a:pt x="40" y="16"/>
                </a:cubicBezTo>
                <a:cubicBezTo>
                  <a:pt x="43" y="10"/>
                  <a:pt x="43" y="9"/>
                  <a:pt x="43" y="9"/>
                </a:cubicBezTo>
                <a:cubicBezTo>
                  <a:pt x="39" y="5"/>
                  <a:pt x="39" y="5"/>
                  <a:pt x="39" y="5"/>
                </a:cubicBezTo>
                <a:cubicBezTo>
                  <a:pt x="39" y="5"/>
                  <a:pt x="39" y="5"/>
                  <a:pt x="39" y="5"/>
                </a:cubicBezTo>
                <a:cubicBezTo>
                  <a:pt x="38" y="5"/>
                  <a:pt x="38" y="5"/>
                  <a:pt x="38" y="5"/>
                </a:cubicBezTo>
                <a:cubicBezTo>
                  <a:pt x="38" y="5"/>
                  <a:pt x="37" y="5"/>
                  <a:pt x="32" y="8"/>
                </a:cubicBezTo>
                <a:cubicBezTo>
                  <a:pt x="30" y="7"/>
                  <a:pt x="30" y="7"/>
                  <a:pt x="30" y="7"/>
                </a:cubicBezTo>
                <a:cubicBezTo>
                  <a:pt x="27" y="0"/>
                  <a:pt x="27" y="0"/>
                  <a:pt x="26" y="0"/>
                </a:cubicBezTo>
                <a:cubicBezTo>
                  <a:pt x="21" y="0"/>
                  <a:pt x="21" y="0"/>
                  <a:pt x="21" y="0"/>
                </a:cubicBezTo>
                <a:cubicBezTo>
                  <a:pt x="21" y="0"/>
                  <a:pt x="20" y="0"/>
                  <a:pt x="18" y="7"/>
                </a:cubicBezTo>
                <a:cubicBezTo>
                  <a:pt x="16" y="8"/>
                  <a:pt x="16" y="8"/>
                  <a:pt x="16" y="8"/>
                </a:cubicBezTo>
                <a:cubicBezTo>
                  <a:pt x="12" y="6"/>
                  <a:pt x="10" y="5"/>
                  <a:pt x="10" y="5"/>
                </a:cubicBezTo>
                <a:cubicBezTo>
                  <a:pt x="9" y="5"/>
                  <a:pt x="9" y="5"/>
                  <a:pt x="9" y="5"/>
                </a:cubicBezTo>
                <a:cubicBezTo>
                  <a:pt x="5" y="9"/>
                  <a:pt x="5" y="9"/>
                  <a:pt x="5" y="9"/>
                </a:cubicBezTo>
                <a:cubicBezTo>
                  <a:pt x="5" y="10"/>
                  <a:pt x="4" y="10"/>
                  <a:pt x="7" y="16"/>
                </a:cubicBezTo>
                <a:cubicBezTo>
                  <a:pt x="7" y="18"/>
                  <a:pt x="7" y="18"/>
                  <a:pt x="7" y="18"/>
                </a:cubicBezTo>
                <a:cubicBezTo>
                  <a:pt x="0" y="20"/>
                  <a:pt x="0" y="21"/>
                  <a:pt x="0" y="21"/>
                </a:cubicBezTo>
                <a:cubicBezTo>
                  <a:pt x="0" y="26"/>
                  <a:pt x="0" y="26"/>
                  <a:pt x="0" y="26"/>
                </a:cubicBezTo>
                <a:cubicBezTo>
                  <a:pt x="0" y="27"/>
                  <a:pt x="0" y="27"/>
                  <a:pt x="7" y="30"/>
                </a:cubicBezTo>
                <a:cubicBezTo>
                  <a:pt x="7" y="32"/>
                  <a:pt x="7" y="32"/>
                  <a:pt x="7" y="32"/>
                </a:cubicBezTo>
                <a:cubicBezTo>
                  <a:pt x="5" y="38"/>
                  <a:pt x="5" y="38"/>
                  <a:pt x="5" y="39"/>
                </a:cubicBezTo>
                <a:cubicBezTo>
                  <a:pt x="9" y="42"/>
                  <a:pt x="9" y="42"/>
                  <a:pt x="9" y="42"/>
                </a:cubicBezTo>
                <a:cubicBezTo>
                  <a:pt x="9" y="42"/>
                  <a:pt x="9" y="42"/>
                  <a:pt x="9" y="42"/>
                </a:cubicBezTo>
                <a:cubicBezTo>
                  <a:pt x="10" y="42"/>
                  <a:pt x="10" y="42"/>
                  <a:pt x="10" y="42"/>
                </a:cubicBezTo>
                <a:cubicBezTo>
                  <a:pt x="10" y="42"/>
                  <a:pt x="11" y="42"/>
                  <a:pt x="16" y="40"/>
                </a:cubicBezTo>
                <a:cubicBezTo>
                  <a:pt x="18" y="41"/>
                  <a:pt x="18" y="41"/>
                  <a:pt x="18" y="41"/>
                </a:cubicBezTo>
                <a:cubicBezTo>
                  <a:pt x="20" y="47"/>
                  <a:pt x="21" y="47"/>
                  <a:pt x="22" y="47"/>
                </a:cubicBezTo>
                <a:cubicBezTo>
                  <a:pt x="27" y="47"/>
                  <a:pt x="27" y="47"/>
                  <a:pt x="27" y="47"/>
                </a:cubicBezTo>
                <a:cubicBezTo>
                  <a:pt x="27" y="47"/>
                  <a:pt x="28" y="47"/>
                  <a:pt x="30" y="41"/>
                </a:cubicBezTo>
                <a:cubicBezTo>
                  <a:pt x="32" y="40"/>
                  <a:pt x="32" y="40"/>
                  <a:pt x="32" y="40"/>
                </a:cubicBezTo>
                <a:cubicBezTo>
                  <a:pt x="36" y="42"/>
                  <a:pt x="38" y="42"/>
                  <a:pt x="38" y="42"/>
                </a:cubicBezTo>
                <a:cubicBezTo>
                  <a:pt x="39" y="42"/>
                  <a:pt x="39" y="42"/>
                  <a:pt x="39" y="42"/>
                </a:cubicBezTo>
                <a:cubicBezTo>
                  <a:pt x="43" y="39"/>
                  <a:pt x="43" y="39"/>
                  <a:pt x="43" y="39"/>
                </a:cubicBezTo>
                <a:cubicBezTo>
                  <a:pt x="43" y="38"/>
                  <a:pt x="43" y="38"/>
                  <a:pt x="40" y="32"/>
                </a:cubicBezTo>
                <a:cubicBezTo>
                  <a:pt x="41" y="30"/>
                  <a:pt x="41" y="30"/>
                  <a:pt x="41" y="30"/>
                </a:cubicBezTo>
                <a:cubicBezTo>
                  <a:pt x="48" y="27"/>
                  <a:pt x="48" y="27"/>
                  <a:pt x="48" y="26"/>
                </a:cubicBezTo>
                <a:cubicBezTo>
                  <a:pt x="48" y="21"/>
                  <a:pt x="48" y="21"/>
                  <a:pt x="48" y="21"/>
                </a:cubicBezTo>
                <a:cubicBezTo>
                  <a:pt x="48" y="20"/>
                  <a:pt x="48" y="20"/>
                  <a:pt x="41" y="18"/>
                </a:cubicBezTo>
                <a:close/>
                <a:moveTo>
                  <a:pt x="24" y="32"/>
                </a:moveTo>
                <a:cubicBezTo>
                  <a:pt x="19" y="32"/>
                  <a:pt x="16" y="28"/>
                  <a:pt x="16" y="24"/>
                </a:cubicBezTo>
                <a:cubicBezTo>
                  <a:pt x="16" y="19"/>
                  <a:pt x="19" y="16"/>
                  <a:pt x="24" y="16"/>
                </a:cubicBezTo>
                <a:cubicBezTo>
                  <a:pt x="29" y="16"/>
                  <a:pt x="32" y="19"/>
                  <a:pt x="32" y="24"/>
                </a:cubicBezTo>
                <a:cubicBezTo>
                  <a:pt x="32" y="28"/>
                  <a:pt x="29" y="32"/>
                  <a:pt x="24" y="32"/>
                </a:cubicBezTo>
                <a:close/>
                <a:moveTo>
                  <a:pt x="24" y="32"/>
                </a:moveTo>
                <a:cubicBezTo>
                  <a:pt x="24" y="32"/>
                  <a:pt x="24" y="32"/>
                  <a:pt x="24" y="32"/>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49" name="Freeform 48">
            <a:extLst>
              <a:ext uri="{FF2B5EF4-FFF2-40B4-BE49-F238E27FC236}">
                <a16:creationId xmlns:a16="http://schemas.microsoft.com/office/drawing/2014/main" id="{DBA867EE-159F-7049-A1A2-8D7F254B1E1A}"/>
              </a:ext>
            </a:extLst>
          </p:cNvPr>
          <p:cNvSpPr>
            <a:spLocks noEditPoints="1"/>
          </p:cNvSpPr>
          <p:nvPr userDrawn="1"/>
        </p:nvSpPr>
        <p:spPr bwMode="auto">
          <a:xfrm>
            <a:off x="5596587" y="2295765"/>
            <a:ext cx="188639" cy="188639"/>
          </a:xfrm>
          <a:custGeom>
            <a:avLst/>
            <a:gdLst>
              <a:gd name="T0" fmla="*/ 65 w 75"/>
              <a:gd name="T1" fmla="*/ 28 h 75"/>
              <a:gd name="T2" fmla="*/ 64 w 75"/>
              <a:gd name="T3" fmla="*/ 25 h 75"/>
              <a:gd name="T4" fmla="*/ 67 w 75"/>
              <a:gd name="T5" fmla="*/ 14 h 75"/>
              <a:gd name="T6" fmla="*/ 61 w 75"/>
              <a:gd name="T7" fmla="*/ 8 h 75"/>
              <a:gd name="T8" fmla="*/ 61 w 75"/>
              <a:gd name="T9" fmla="*/ 8 h 75"/>
              <a:gd name="T10" fmla="*/ 60 w 75"/>
              <a:gd name="T11" fmla="*/ 8 h 75"/>
              <a:gd name="T12" fmla="*/ 50 w 75"/>
              <a:gd name="T13" fmla="*/ 12 h 75"/>
              <a:gd name="T14" fmla="*/ 47 w 75"/>
              <a:gd name="T15" fmla="*/ 11 h 75"/>
              <a:gd name="T16" fmla="*/ 41 w 75"/>
              <a:gd name="T17" fmla="*/ 0 h 75"/>
              <a:gd name="T18" fmla="*/ 33 w 75"/>
              <a:gd name="T19" fmla="*/ 0 h 75"/>
              <a:gd name="T20" fmla="*/ 28 w 75"/>
              <a:gd name="T21" fmla="*/ 11 h 75"/>
              <a:gd name="T22" fmla="*/ 25 w 75"/>
              <a:gd name="T23" fmla="*/ 12 h 75"/>
              <a:gd name="T24" fmla="*/ 15 w 75"/>
              <a:gd name="T25" fmla="*/ 8 h 75"/>
              <a:gd name="T26" fmla="*/ 14 w 75"/>
              <a:gd name="T27" fmla="*/ 8 h 75"/>
              <a:gd name="T28" fmla="*/ 8 w 75"/>
              <a:gd name="T29" fmla="*/ 14 h 75"/>
              <a:gd name="T30" fmla="*/ 11 w 75"/>
              <a:gd name="T31" fmla="*/ 25 h 75"/>
              <a:gd name="T32" fmla="*/ 10 w 75"/>
              <a:gd name="T33" fmla="*/ 28 h 75"/>
              <a:gd name="T34" fmla="*/ 0 w 75"/>
              <a:gd name="T35" fmla="*/ 34 h 75"/>
              <a:gd name="T36" fmla="*/ 0 w 75"/>
              <a:gd name="T37" fmla="*/ 42 h 75"/>
              <a:gd name="T38" fmla="*/ 10 w 75"/>
              <a:gd name="T39" fmla="*/ 47 h 75"/>
              <a:gd name="T40" fmla="*/ 11 w 75"/>
              <a:gd name="T41" fmla="*/ 50 h 75"/>
              <a:gd name="T42" fmla="*/ 8 w 75"/>
              <a:gd name="T43" fmla="*/ 61 h 75"/>
              <a:gd name="T44" fmla="*/ 14 w 75"/>
              <a:gd name="T45" fmla="*/ 67 h 75"/>
              <a:gd name="T46" fmla="*/ 14 w 75"/>
              <a:gd name="T47" fmla="*/ 67 h 75"/>
              <a:gd name="T48" fmla="*/ 15 w 75"/>
              <a:gd name="T49" fmla="*/ 67 h 75"/>
              <a:gd name="T50" fmla="*/ 25 w 75"/>
              <a:gd name="T51" fmla="*/ 63 h 75"/>
              <a:gd name="T52" fmla="*/ 28 w 75"/>
              <a:gd name="T53" fmla="*/ 65 h 75"/>
              <a:gd name="T54" fmla="*/ 34 w 75"/>
              <a:gd name="T55" fmla="*/ 75 h 75"/>
              <a:gd name="T56" fmla="*/ 42 w 75"/>
              <a:gd name="T57" fmla="*/ 75 h 75"/>
              <a:gd name="T58" fmla="*/ 47 w 75"/>
              <a:gd name="T59" fmla="*/ 65 h 75"/>
              <a:gd name="T60" fmla="*/ 50 w 75"/>
              <a:gd name="T61" fmla="*/ 63 h 75"/>
              <a:gd name="T62" fmla="*/ 60 w 75"/>
              <a:gd name="T63" fmla="*/ 67 h 75"/>
              <a:gd name="T64" fmla="*/ 61 w 75"/>
              <a:gd name="T65" fmla="*/ 67 h 75"/>
              <a:gd name="T66" fmla="*/ 67 w 75"/>
              <a:gd name="T67" fmla="*/ 61 h 75"/>
              <a:gd name="T68" fmla="*/ 64 w 75"/>
              <a:gd name="T69" fmla="*/ 50 h 75"/>
              <a:gd name="T70" fmla="*/ 65 w 75"/>
              <a:gd name="T71" fmla="*/ 47 h 75"/>
              <a:gd name="T72" fmla="*/ 75 w 75"/>
              <a:gd name="T73" fmla="*/ 41 h 75"/>
              <a:gd name="T74" fmla="*/ 75 w 75"/>
              <a:gd name="T75" fmla="*/ 34 h 75"/>
              <a:gd name="T76" fmla="*/ 65 w 75"/>
              <a:gd name="T77" fmla="*/ 28 h 75"/>
              <a:gd name="T78" fmla="*/ 38 w 75"/>
              <a:gd name="T79" fmla="*/ 51 h 75"/>
              <a:gd name="T80" fmla="*/ 24 w 75"/>
              <a:gd name="T81" fmla="*/ 38 h 75"/>
              <a:gd name="T82" fmla="*/ 38 w 75"/>
              <a:gd name="T83" fmla="*/ 25 h 75"/>
              <a:gd name="T84" fmla="*/ 51 w 75"/>
              <a:gd name="T85" fmla="*/ 38 h 75"/>
              <a:gd name="T86" fmla="*/ 38 w 75"/>
              <a:gd name="T87" fmla="*/ 51 h 75"/>
              <a:gd name="T88" fmla="*/ 38 w 75"/>
              <a:gd name="T89" fmla="*/ 51 h 75"/>
              <a:gd name="T90" fmla="*/ 38 w 75"/>
              <a:gd name="T91" fmla="*/ 5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5" h="75">
                <a:moveTo>
                  <a:pt x="65" y="28"/>
                </a:moveTo>
                <a:cubicBezTo>
                  <a:pt x="64" y="25"/>
                  <a:pt x="64" y="25"/>
                  <a:pt x="64" y="25"/>
                </a:cubicBezTo>
                <a:cubicBezTo>
                  <a:pt x="68" y="15"/>
                  <a:pt x="68" y="15"/>
                  <a:pt x="67" y="14"/>
                </a:cubicBezTo>
                <a:cubicBezTo>
                  <a:pt x="61" y="8"/>
                  <a:pt x="61" y="8"/>
                  <a:pt x="61" y="8"/>
                </a:cubicBezTo>
                <a:cubicBezTo>
                  <a:pt x="61" y="8"/>
                  <a:pt x="61" y="8"/>
                  <a:pt x="61" y="8"/>
                </a:cubicBezTo>
                <a:cubicBezTo>
                  <a:pt x="60" y="8"/>
                  <a:pt x="60" y="8"/>
                  <a:pt x="60" y="8"/>
                </a:cubicBezTo>
                <a:cubicBezTo>
                  <a:pt x="60" y="8"/>
                  <a:pt x="59" y="8"/>
                  <a:pt x="50" y="12"/>
                </a:cubicBezTo>
                <a:cubicBezTo>
                  <a:pt x="47" y="11"/>
                  <a:pt x="47" y="11"/>
                  <a:pt x="47" y="11"/>
                </a:cubicBezTo>
                <a:cubicBezTo>
                  <a:pt x="43" y="0"/>
                  <a:pt x="43" y="0"/>
                  <a:pt x="41" y="0"/>
                </a:cubicBezTo>
                <a:cubicBezTo>
                  <a:pt x="33" y="0"/>
                  <a:pt x="33" y="0"/>
                  <a:pt x="33" y="0"/>
                </a:cubicBezTo>
                <a:cubicBezTo>
                  <a:pt x="32" y="0"/>
                  <a:pt x="32" y="0"/>
                  <a:pt x="28" y="11"/>
                </a:cubicBezTo>
                <a:cubicBezTo>
                  <a:pt x="25" y="12"/>
                  <a:pt x="25" y="12"/>
                  <a:pt x="25" y="12"/>
                </a:cubicBezTo>
                <a:cubicBezTo>
                  <a:pt x="19" y="9"/>
                  <a:pt x="16" y="8"/>
                  <a:pt x="15" y="8"/>
                </a:cubicBezTo>
                <a:cubicBezTo>
                  <a:pt x="14" y="8"/>
                  <a:pt x="14" y="8"/>
                  <a:pt x="14" y="8"/>
                </a:cubicBezTo>
                <a:cubicBezTo>
                  <a:pt x="8" y="14"/>
                  <a:pt x="8" y="14"/>
                  <a:pt x="8" y="14"/>
                </a:cubicBezTo>
                <a:cubicBezTo>
                  <a:pt x="7" y="15"/>
                  <a:pt x="7" y="15"/>
                  <a:pt x="11" y="25"/>
                </a:cubicBezTo>
                <a:cubicBezTo>
                  <a:pt x="10" y="28"/>
                  <a:pt x="10" y="28"/>
                  <a:pt x="10" y="28"/>
                </a:cubicBezTo>
                <a:cubicBezTo>
                  <a:pt x="0" y="32"/>
                  <a:pt x="0" y="33"/>
                  <a:pt x="0" y="34"/>
                </a:cubicBezTo>
                <a:cubicBezTo>
                  <a:pt x="0" y="42"/>
                  <a:pt x="0" y="42"/>
                  <a:pt x="0" y="42"/>
                </a:cubicBezTo>
                <a:cubicBezTo>
                  <a:pt x="0" y="43"/>
                  <a:pt x="0" y="43"/>
                  <a:pt x="10" y="47"/>
                </a:cubicBezTo>
                <a:cubicBezTo>
                  <a:pt x="11" y="50"/>
                  <a:pt x="11" y="50"/>
                  <a:pt x="11" y="50"/>
                </a:cubicBezTo>
                <a:cubicBezTo>
                  <a:pt x="7" y="60"/>
                  <a:pt x="7" y="60"/>
                  <a:pt x="8" y="61"/>
                </a:cubicBezTo>
                <a:cubicBezTo>
                  <a:pt x="14" y="67"/>
                  <a:pt x="14" y="67"/>
                  <a:pt x="14" y="67"/>
                </a:cubicBezTo>
                <a:cubicBezTo>
                  <a:pt x="14" y="67"/>
                  <a:pt x="14" y="67"/>
                  <a:pt x="14" y="67"/>
                </a:cubicBezTo>
                <a:cubicBezTo>
                  <a:pt x="15" y="67"/>
                  <a:pt x="15" y="67"/>
                  <a:pt x="15" y="67"/>
                </a:cubicBezTo>
                <a:cubicBezTo>
                  <a:pt x="15" y="67"/>
                  <a:pt x="16" y="67"/>
                  <a:pt x="25" y="63"/>
                </a:cubicBezTo>
                <a:cubicBezTo>
                  <a:pt x="28" y="65"/>
                  <a:pt x="28" y="65"/>
                  <a:pt x="28" y="65"/>
                </a:cubicBezTo>
                <a:cubicBezTo>
                  <a:pt x="32" y="75"/>
                  <a:pt x="33" y="75"/>
                  <a:pt x="34" y="75"/>
                </a:cubicBezTo>
                <a:cubicBezTo>
                  <a:pt x="42" y="75"/>
                  <a:pt x="42" y="75"/>
                  <a:pt x="42" y="75"/>
                </a:cubicBezTo>
                <a:cubicBezTo>
                  <a:pt x="43" y="75"/>
                  <a:pt x="43" y="75"/>
                  <a:pt x="47" y="65"/>
                </a:cubicBezTo>
                <a:cubicBezTo>
                  <a:pt x="50" y="63"/>
                  <a:pt x="50" y="63"/>
                  <a:pt x="50" y="63"/>
                </a:cubicBezTo>
                <a:cubicBezTo>
                  <a:pt x="56" y="66"/>
                  <a:pt x="59" y="67"/>
                  <a:pt x="60" y="67"/>
                </a:cubicBezTo>
                <a:cubicBezTo>
                  <a:pt x="61" y="67"/>
                  <a:pt x="61" y="67"/>
                  <a:pt x="61" y="67"/>
                </a:cubicBezTo>
                <a:cubicBezTo>
                  <a:pt x="67" y="61"/>
                  <a:pt x="67" y="61"/>
                  <a:pt x="67" y="61"/>
                </a:cubicBezTo>
                <a:cubicBezTo>
                  <a:pt x="68" y="60"/>
                  <a:pt x="68" y="60"/>
                  <a:pt x="64" y="50"/>
                </a:cubicBezTo>
                <a:cubicBezTo>
                  <a:pt x="65" y="47"/>
                  <a:pt x="65" y="47"/>
                  <a:pt x="65" y="47"/>
                </a:cubicBezTo>
                <a:cubicBezTo>
                  <a:pt x="75" y="43"/>
                  <a:pt x="75" y="42"/>
                  <a:pt x="75" y="41"/>
                </a:cubicBezTo>
                <a:cubicBezTo>
                  <a:pt x="75" y="34"/>
                  <a:pt x="75" y="34"/>
                  <a:pt x="75" y="34"/>
                </a:cubicBezTo>
                <a:cubicBezTo>
                  <a:pt x="75" y="32"/>
                  <a:pt x="75" y="32"/>
                  <a:pt x="65" y="28"/>
                </a:cubicBezTo>
                <a:close/>
                <a:moveTo>
                  <a:pt x="38" y="51"/>
                </a:moveTo>
                <a:cubicBezTo>
                  <a:pt x="30" y="51"/>
                  <a:pt x="24" y="45"/>
                  <a:pt x="24" y="38"/>
                </a:cubicBezTo>
                <a:cubicBezTo>
                  <a:pt x="24" y="30"/>
                  <a:pt x="30" y="25"/>
                  <a:pt x="38" y="25"/>
                </a:cubicBezTo>
                <a:cubicBezTo>
                  <a:pt x="45" y="25"/>
                  <a:pt x="51" y="30"/>
                  <a:pt x="51" y="38"/>
                </a:cubicBezTo>
                <a:cubicBezTo>
                  <a:pt x="51" y="45"/>
                  <a:pt x="45" y="51"/>
                  <a:pt x="38" y="51"/>
                </a:cubicBezTo>
                <a:close/>
                <a:moveTo>
                  <a:pt x="38" y="51"/>
                </a:moveTo>
                <a:cubicBezTo>
                  <a:pt x="38" y="51"/>
                  <a:pt x="38" y="51"/>
                  <a:pt x="38" y="51"/>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50" name="Freeform 49">
            <a:extLst>
              <a:ext uri="{FF2B5EF4-FFF2-40B4-BE49-F238E27FC236}">
                <a16:creationId xmlns:a16="http://schemas.microsoft.com/office/drawing/2014/main" id="{B671FA67-2ED4-7C46-AFB9-23B20882BF24}"/>
              </a:ext>
            </a:extLst>
          </p:cNvPr>
          <p:cNvSpPr>
            <a:spLocks noEditPoints="1"/>
          </p:cNvSpPr>
          <p:nvPr userDrawn="1"/>
        </p:nvSpPr>
        <p:spPr bwMode="auto">
          <a:xfrm>
            <a:off x="5340806" y="3913576"/>
            <a:ext cx="191836" cy="186507"/>
          </a:xfrm>
          <a:custGeom>
            <a:avLst/>
            <a:gdLst>
              <a:gd name="T0" fmla="*/ 65 w 76"/>
              <a:gd name="T1" fmla="*/ 28 h 74"/>
              <a:gd name="T2" fmla="*/ 64 w 76"/>
              <a:gd name="T3" fmla="*/ 25 h 74"/>
              <a:gd name="T4" fmla="*/ 67 w 76"/>
              <a:gd name="T5" fmla="*/ 14 h 74"/>
              <a:gd name="T6" fmla="*/ 62 w 76"/>
              <a:gd name="T7" fmla="*/ 8 h 74"/>
              <a:gd name="T8" fmla="*/ 61 w 76"/>
              <a:gd name="T9" fmla="*/ 8 h 74"/>
              <a:gd name="T10" fmla="*/ 60 w 76"/>
              <a:gd name="T11" fmla="*/ 8 h 74"/>
              <a:gd name="T12" fmla="*/ 50 w 76"/>
              <a:gd name="T13" fmla="*/ 12 h 74"/>
              <a:gd name="T14" fmla="*/ 47 w 76"/>
              <a:gd name="T15" fmla="*/ 10 h 74"/>
              <a:gd name="T16" fmla="*/ 42 w 76"/>
              <a:gd name="T17" fmla="*/ 0 h 74"/>
              <a:gd name="T18" fmla="*/ 34 w 76"/>
              <a:gd name="T19" fmla="*/ 0 h 74"/>
              <a:gd name="T20" fmla="*/ 28 w 76"/>
              <a:gd name="T21" fmla="*/ 10 h 74"/>
              <a:gd name="T22" fmla="*/ 25 w 76"/>
              <a:gd name="T23" fmla="*/ 12 h 74"/>
              <a:gd name="T24" fmla="*/ 15 w 76"/>
              <a:gd name="T25" fmla="*/ 8 h 74"/>
              <a:gd name="T26" fmla="*/ 14 w 76"/>
              <a:gd name="T27" fmla="*/ 8 h 74"/>
              <a:gd name="T28" fmla="*/ 8 w 76"/>
              <a:gd name="T29" fmla="*/ 14 h 74"/>
              <a:gd name="T30" fmla="*/ 12 w 76"/>
              <a:gd name="T31" fmla="*/ 25 h 74"/>
              <a:gd name="T32" fmla="*/ 10 w 76"/>
              <a:gd name="T33" fmla="*/ 28 h 74"/>
              <a:gd name="T34" fmla="*/ 0 w 76"/>
              <a:gd name="T35" fmla="*/ 33 h 74"/>
              <a:gd name="T36" fmla="*/ 0 w 76"/>
              <a:gd name="T37" fmla="*/ 41 h 74"/>
              <a:gd name="T38" fmla="*/ 10 w 76"/>
              <a:gd name="T39" fmla="*/ 47 h 74"/>
              <a:gd name="T40" fmla="*/ 12 w 76"/>
              <a:gd name="T41" fmla="*/ 50 h 74"/>
              <a:gd name="T42" fmla="*/ 8 w 76"/>
              <a:gd name="T43" fmla="*/ 61 h 74"/>
              <a:gd name="T44" fmla="*/ 14 w 76"/>
              <a:gd name="T45" fmla="*/ 66 h 74"/>
              <a:gd name="T46" fmla="*/ 14 w 76"/>
              <a:gd name="T47" fmla="*/ 67 h 74"/>
              <a:gd name="T48" fmla="*/ 15 w 76"/>
              <a:gd name="T49" fmla="*/ 67 h 74"/>
              <a:gd name="T50" fmla="*/ 25 w 76"/>
              <a:gd name="T51" fmla="*/ 63 h 74"/>
              <a:gd name="T52" fmla="*/ 28 w 76"/>
              <a:gd name="T53" fmla="*/ 64 h 74"/>
              <a:gd name="T54" fmla="*/ 34 w 76"/>
              <a:gd name="T55" fmla="*/ 74 h 74"/>
              <a:gd name="T56" fmla="*/ 42 w 76"/>
              <a:gd name="T57" fmla="*/ 74 h 74"/>
              <a:gd name="T58" fmla="*/ 47 w 76"/>
              <a:gd name="T59" fmla="*/ 64 h 74"/>
              <a:gd name="T60" fmla="*/ 50 w 76"/>
              <a:gd name="T61" fmla="*/ 63 h 74"/>
              <a:gd name="T62" fmla="*/ 61 w 76"/>
              <a:gd name="T63" fmla="*/ 67 h 74"/>
              <a:gd name="T64" fmla="*/ 61 w 76"/>
              <a:gd name="T65" fmla="*/ 67 h 74"/>
              <a:gd name="T66" fmla="*/ 67 w 76"/>
              <a:gd name="T67" fmla="*/ 61 h 74"/>
              <a:gd name="T68" fmla="*/ 64 w 76"/>
              <a:gd name="T69" fmla="*/ 50 h 74"/>
              <a:gd name="T70" fmla="*/ 65 w 76"/>
              <a:gd name="T71" fmla="*/ 47 h 74"/>
              <a:gd name="T72" fmla="*/ 76 w 76"/>
              <a:gd name="T73" fmla="*/ 41 h 74"/>
              <a:gd name="T74" fmla="*/ 76 w 76"/>
              <a:gd name="T75" fmla="*/ 33 h 74"/>
              <a:gd name="T76" fmla="*/ 65 w 76"/>
              <a:gd name="T77" fmla="*/ 28 h 74"/>
              <a:gd name="T78" fmla="*/ 38 w 76"/>
              <a:gd name="T79" fmla="*/ 50 h 74"/>
              <a:gd name="T80" fmla="*/ 24 w 76"/>
              <a:gd name="T81" fmla="*/ 37 h 74"/>
              <a:gd name="T82" fmla="*/ 38 w 76"/>
              <a:gd name="T83" fmla="*/ 24 h 74"/>
              <a:gd name="T84" fmla="*/ 51 w 76"/>
              <a:gd name="T85" fmla="*/ 37 h 74"/>
              <a:gd name="T86" fmla="*/ 38 w 76"/>
              <a:gd name="T87" fmla="*/ 50 h 74"/>
              <a:gd name="T88" fmla="*/ 38 w 76"/>
              <a:gd name="T89" fmla="*/ 50 h 74"/>
              <a:gd name="T90" fmla="*/ 38 w 76"/>
              <a:gd name="T91" fmla="*/ 5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74">
                <a:moveTo>
                  <a:pt x="65" y="28"/>
                </a:moveTo>
                <a:cubicBezTo>
                  <a:pt x="64" y="25"/>
                  <a:pt x="64" y="25"/>
                  <a:pt x="64" y="25"/>
                </a:cubicBezTo>
                <a:cubicBezTo>
                  <a:pt x="68" y="15"/>
                  <a:pt x="68" y="14"/>
                  <a:pt x="67" y="14"/>
                </a:cubicBezTo>
                <a:cubicBezTo>
                  <a:pt x="62" y="8"/>
                  <a:pt x="62" y="8"/>
                  <a:pt x="62" y="8"/>
                </a:cubicBezTo>
                <a:cubicBezTo>
                  <a:pt x="61" y="8"/>
                  <a:pt x="61" y="8"/>
                  <a:pt x="61" y="8"/>
                </a:cubicBezTo>
                <a:cubicBezTo>
                  <a:pt x="60" y="8"/>
                  <a:pt x="60" y="8"/>
                  <a:pt x="60" y="8"/>
                </a:cubicBezTo>
                <a:cubicBezTo>
                  <a:pt x="60" y="8"/>
                  <a:pt x="59" y="8"/>
                  <a:pt x="50" y="12"/>
                </a:cubicBezTo>
                <a:cubicBezTo>
                  <a:pt x="47" y="10"/>
                  <a:pt x="47" y="10"/>
                  <a:pt x="47" y="10"/>
                </a:cubicBezTo>
                <a:cubicBezTo>
                  <a:pt x="43" y="0"/>
                  <a:pt x="43" y="0"/>
                  <a:pt x="42" y="0"/>
                </a:cubicBezTo>
                <a:cubicBezTo>
                  <a:pt x="34" y="0"/>
                  <a:pt x="34" y="0"/>
                  <a:pt x="34" y="0"/>
                </a:cubicBezTo>
                <a:cubicBezTo>
                  <a:pt x="32" y="0"/>
                  <a:pt x="32" y="0"/>
                  <a:pt x="28" y="10"/>
                </a:cubicBezTo>
                <a:cubicBezTo>
                  <a:pt x="25" y="12"/>
                  <a:pt x="25" y="12"/>
                  <a:pt x="25" y="12"/>
                </a:cubicBezTo>
                <a:cubicBezTo>
                  <a:pt x="19" y="9"/>
                  <a:pt x="16" y="8"/>
                  <a:pt x="15" y="8"/>
                </a:cubicBezTo>
                <a:cubicBezTo>
                  <a:pt x="14" y="8"/>
                  <a:pt x="14" y="8"/>
                  <a:pt x="14" y="8"/>
                </a:cubicBezTo>
                <a:cubicBezTo>
                  <a:pt x="8" y="14"/>
                  <a:pt x="8" y="14"/>
                  <a:pt x="8" y="14"/>
                </a:cubicBezTo>
                <a:cubicBezTo>
                  <a:pt x="7" y="15"/>
                  <a:pt x="7" y="15"/>
                  <a:pt x="12" y="25"/>
                </a:cubicBezTo>
                <a:cubicBezTo>
                  <a:pt x="10" y="28"/>
                  <a:pt x="10" y="28"/>
                  <a:pt x="10" y="28"/>
                </a:cubicBezTo>
                <a:cubicBezTo>
                  <a:pt x="0" y="32"/>
                  <a:pt x="0" y="32"/>
                  <a:pt x="0" y="33"/>
                </a:cubicBezTo>
                <a:cubicBezTo>
                  <a:pt x="0" y="41"/>
                  <a:pt x="0" y="41"/>
                  <a:pt x="0" y="41"/>
                </a:cubicBezTo>
                <a:cubicBezTo>
                  <a:pt x="0" y="43"/>
                  <a:pt x="0" y="43"/>
                  <a:pt x="10" y="47"/>
                </a:cubicBezTo>
                <a:cubicBezTo>
                  <a:pt x="12" y="50"/>
                  <a:pt x="12" y="50"/>
                  <a:pt x="12" y="50"/>
                </a:cubicBezTo>
                <a:cubicBezTo>
                  <a:pt x="7" y="60"/>
                  <a:pt x="7" y="60"/>
                  <a:pt x="8" y="61"/>
                </a:cubicBezTo>
                <a:cubicBezTo>
                  <a:pt x="14" y="66"/>
                  <a:pt x="14" y="66"/>
                  <a:pt x="14" y="66"/>
                </a:cubicBezTo>
                <a:cubicBezTo>
                  <a:pt x="14" y="67"/>
                  <a:pt x="14" y="67"/>
                  <a:pt x="14" y="67"/>
                </a:cubicBezTo>
                <a:cubicBezTo>
                  <a:pt x="15" y="67"/>
                  <a:pt x="15" y="67"/>
                  <a:pt x="15" y="67"/>
                </a:cubicBezTo>
                <a:cubicBezTo>
                  <a:pt x="15" y="67"/>
                  <a:pt x="16" y="67"/>
                  <a:pt x="25" y="63"/>
                </a:cubicBezTo>
                <a:cubicBezTo>
                  <a:pt x="28" y="64"/>
                  <a:pt x="28" y="64"/>
                  <a:pt x="28" y="64"/>
                </a:cubicBezTo>
                <a:cubicBezTo>
                  <a:pt x="32" y="74"/>
                  <a:pt x="33" y="74"/>
                  <a:pt x="34" y="74"/>
                </a:cubicBezTo>
                <a:cubicBezTo>
                  <a:pt x="42" y="74"/>
                  <a:pt x="42" y="74"/>
                  <a:pt x="42" y="74"/>
                </a:cubicBezTo>
                <a:cubicBezTo>
                  <a:pt x="43" y="74"/>
                  <a:pt x="44" y="74"/>
                  <a:pt x="47" y="64"/>
                </a:cubicBezTo>
                <a:cubicBezTo>
                  <a:pt x="50" y="63"/>
                  <a:pt x="50" y="63"/>
                  <a:pt x="50" y="63"/>
                </a:cubicBezTo>
                <a:cubicBezTo>
                  <a:pt x="56" y="65"/>
                  <a:pt x="60" y="67"/>
                  <a:pt x="61" y="67"/>
                </a:cubicBezTo>
                <a:cubicBezTo>
                  <a:pt x="61" y="67"/>
                  <a:pt x="61" y="67"/>
                  <a:pt x="61" y="67"/>
                </a:cubicBezTo>
                <a:cubicBezTo>
                  <a:pt x="67" y="61"/>
                  <a:pt x="67" y="61"/>
                  <a:pt x="67" y="61"/>
                </a:cubicBezTo>
                <a:cubicBezTo>
                  <a:pt x="68" y="60"/>
                  <a:pt x="69" y="59"/>
                  <a:pt x="64" y="50"/>
                </a:cubicBezTo>
                <a:cubicBezTo>
                  <a:pt x="65" y="47"/>
                  <a:pt x="65" y="47"/>
                  <a:pt x="65" y="47"/>
                </a:cubicBezTo>
                <a:cubicBezTo>
                  <a:pt x="76" y="43"/>
                  <a:pt x="76" y="42"/>
                  <a:pt x="76" y="41"/>
                </a:cubicBezTo>
                <a:cubicBezTo>
                  <a:pt x="76" y="33"/>
                  <a:pt x="76" y="33"/>
                  <a:pt x="76" y="33"/>
                </a:cubicBezTo>
                <a:cubicBezTo>
                  <a:pt x="76" y="32"/>
                  <a:pt x="76" y="32"/>
                  <a:pt x="65" y="28"/>
                </a:cubicBezTo>
                <a:close/>
                <a:moveTo>
                  <a:pt x="38" y="50"/>
                </a:moveTo>
                <a:cubicBezTo>
                  <a:pt x="30" y="50"/>
                  <a:pt x="24" y="44"/>
                  <a:pt x="24" y="37"/>
                </a:cubicBezTo>
                <a:cubicBezTo>
                  <a:pt x="24" y="30"/>
                  <a:pt x="30" y="24"/>
                  <a:pt x="38" y="24"/>
                </a:cubicBezTo>
                <a:cubicBezTo>
                  <a:pt x="45" y="24"/>
                  <a:pt x="51" y="30"/>
                  <a:pt x="51" y="37"/>
                </a:cubicBezTo>
                <a:cubicBezTo>
                  <a:pt x="51" y="44"/>
                  <a:pt x="45" y="50"/>
                  <a:pt x="38" y="50"/>
                </a:cubicBezTo>
                <a:close/>
                <a:moveTo>
                  <a:pt x="38" y="50"/>
                </a:moveTo>
                <a:cubicBezTo>
                  <a:pt x="38" y="50"/>
                  <a:pt x="38" y="50"/>
                  <a:pt x="38" y="50"/>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51" name="Freeform 50">
            <a:extLst>
              <a:ext uri="{FF2B5EF4-FFF2-40B4-BE49-F238E27FC236}">
                <a16:creationId xmlns:a16="http://schemas.microsoft.com/office/drawing/2014/main" id="{4192BECE-0023-D14A-A8A6-08627149300E}"/>
              </a:ext>
            </a:extLst>
          </p:cNvPr>
          <p:cNvSpPr>
            <a:spLocks noEditPoints="1"/>
          </p:cNvSpPr>
          <p:nvPr userDrawn="1"/>
        </p:nvSpPr>
        <p:spPr bwMode="auto">
          <a:xfrm>
            <a:off x="5103144" y="2827576"/>
            <a:ext cx="192901" cy="187573"/>
          </a:xfrm>
          <a:custGeom>
            <a:avLst/>
            <a:gdLst>
              <a:gd name="T0" fmla="*/ 65 w 76"/>
              <a:gd name="T1" fmla="*/ 28 h 74"/>
              <a:gd name="T2" fmla="*/ 64 w 76"/>
              <a:gd name="T3" fmla="*/ 25 h 74"/>
              <a:gd name="T4" fmla="*/ 67 w 76"/>
              <a:gd name="T5" fmla="*/ 14 h 74"/>
              <a:gd name="T6" fmla="*/ 62 w 76"/>
              <a:gd name="T7" fmla="*/ 8 h 74"/>
              <a:gd name="T8" fmla="*/ 61 w 76"/>
              <a:gd name="T9" fmla="*/ 8 h 74"/>
              <a:gd name="T10" fmla="*/ 60 w 76"/>
              <a:gd name="T11" fmla="*/ 8 h 74"/>
              <a:gd name="T12" fmla="*/ 51 w 76"/>
              <a:gd name="T13" fmla="*/ 12 h 74"/>
              <a:gd name="T14" fmla="*/ 47 w 76"/>
              <a:gd name="T15" fmla="*/ 10 h 74"/>
              <a:gd name="T16" fmla="*/ 42 w 76"/>
              <a:gd name="T17" fmla="*/ 0 h 74"/>
              <a:gd name="T18" fmla="*/ 34 w 76"/>
              <a:gd name="T19" fmla="*/ 0 h 74"/>
              <a:gd name="T20" fmla="*/ 28 w 76"/>
              <a:gd name="T21" fmla="*/ 10 h 74"/>
              <a:gd name="T22" fmla="*/ 25 w 76"/>
              <a:gd name="T23" fmla="*/ 12 h 74"/>
              <a:gd name="T24" fmla="*/ 15 w 76"/>
              <a:gd name="T25" fmla="*/ 8 h 74"/>
              <a:gd name="T26" fmla="*/ 14 w 76"/>
              <a:gd name="T27" fmla="*/ 8 h 74"/>
              <a:gd name="T28" fmla="*/ 8 w 76"/>
              <a:gd name="T29" fmla="*/ 14 h 74"/>
              <a:gd name="T30" fmla="*/ 12 w 76"/>
              <a:gd name="T31" fmla="*/ 25 h 74"/>
              <a:gd name="T32" fmla="*/ 10 w 76"/>
              <a:gd name="T33" fmla="*/ 28 h 74"/>
              <a:gd name="T34" fmla="*/ 0 w 76"/>
              <a:gd name="T35" fmla="*/ 34 h 74"/>
              <a:gd name="T36" fmla="*/ 0 w 76"/>
              <a:gd name="T37" fmla="*/ 41 h 74"/>
              <a:gd name="T38" fmla="*/ 10 w 76"/>
              <a:gd name="T39" fmla="*/ 47 h 74"/>
              <a:gd name="T40" fmla="*/ 12 w 76"/>
              <a:gd name="T41" fmla="*/ 50 h 74"/>
              <a:gd name="T42" fmla="*/ 8 w 76"/>
              <a:gd name="T43" fmla="*/ 61 h 74"/>
              <a:gd name="T44" fmla="*/ 14 w 76"/>
              <a:gd name="T45" fmla="*/ 66 h 74"/>
              <a:gd name="T46" fmla="*/ 15 w 76"/>
              <a:gd name="T47" fmla="*/ 67 h 74"/>
              <a:gd name="T48" fmla="*/ 15 w 76"/>
              <a:gd name="T49" fmla="*/ 67 h 74"/>
              <a:gd name="T50" fmla="*/ 25 w 76"/>
              <a:gd name="T51" fmla="*/ 63 h 74"/>
              <a:gd name="T52" fmla="*/ 28 w 76"/>
              <a:gd name="T53" fmla="*/ 64 h 74"/>
              <a:gd name="T54" fmla="*/ 34 w 76"/>
              <a:gd name="T55" fmla="*/ 74 h 74"/>
              <a:gd name="T56" fmla="*/ 42 w 76"/>
              <a:gd name="T57" fmla="*/ 74 h 74"/>
              <a:gd name="T58" fmla="*/ 47 w 76"/>
              <a:gd name="T59" fmla="*/ 64 h 74"/>
              <a:gd name="T60" fmla="*/ 51 w 76"/>
              <a:gd name="T61" fmla="*/ 63 h 74"/>
              <a:gd name="T62" fmla="*/ 61 w 76"/>
              <a:gd name="T63" fmla="*/ 67 h 74"/>
              <a:gd name="T64" fmla="*/ 61 w 76"/>
              <a:gd name="T65" fmla="*/ 67 h 74"/>
              <a:gd name="T66" fmla="*/ 68 w 76"/>
              <a:gd name="T67" fmla="*/ 61 h 74"/>
              <a:gd name="T68" fmla="*/ 64 w 76"/>
              <a:gd name="T69" fmla="*/ 50 h 74"/>
              <a:gd name="T70" fmla="*/ 65 w 76"/>
              <a:gd name="T71" fmla="*/ 47 h 74"/>
              <a:gd name="T72" fmla="*/ 76 w 76"/>
              <a:gd name="T73" fmla="*/ 41 h 74"/>
              <a:gd name="T74" fmla="*/ 76 w 76"/>
              <a:gd name="T75" fmla="*/ 33 h 74"/>
              <a:gd name="T76" fmla="*/ 65 w 76"/>
              <a:gd name="T77" fmla="*/ 28 h 74"/>
              <a:gd name="T78" fmla="*/ 38 w 76"/>
              <a:gd name="T79" fmla="*/ 50 h 74"/>
              <a:gd name="T80" fmla="*/ 25 w 76"/>
              <a:gd name="T81" fmla="*/ 37 h 74"/>
              <a:gd name="T82" fmla="*/ 38 w 76"/>
              <a:gd name="T83" fmla="*/ 24 h 74"/>
              <a:gd name="T84" fmla="*/ 51 w 76"/>
              <a:gd name="T85" fmla="*/ 37 h 74"/>
              <a:gd name="T86" fmla="*/ 38 w 76"/>
              <a:gd name="T87" fmla="*/ 50 h 74"/>
              <a:gd name="T88" fmla="*/ 38 w 76"/>
              <a:gd name="T89" fmla="*/ 50 h 74"/>
              <a:gd name="T90" fmla="*/ 38 w 76"/>
              <a:gd name="T91" fmla="*/ 5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74">
                <a:moveTo>
                  <a:pt x="65" y="28"/>
                </a:moveTo>
                <a:cubicBezTo>
                  <a:pt x="64" y="25"/>
                  <a:pt x="64" y="25"/>
                  <a:pt x="64" y="25"/>
                </a:cubicBezTo>
                <a:cubicBezTo>
                  <a:pt x="68" y="15"/>
                  <a:pt x="68" y="15"/>
                  <a:pt x="67" y="14"/>
                </a:cubicBezTo>
                <a:cubicBezTo>
                  <a:pt x="62" y="8"/>
                  <a:pt x="62" y="8"/>
                  <a:pt x="62" y="8"/>
                </a:cubicBezTo>
                <a:cubicBezTo>
                  <a:pt x="61" y="8"/>
                  <a:pt x="61" y="8"/>
                  <a:pt x="61" y="8"/>
                </a:cubicBezTo>
                <a:cubicBezTo>
                  <a:pt x="60" y="8"/>
                  <a:pt x="60" y="8"/>
                  <a:pt x="60" y="8"/>
                </a:cubicBezTo>
                <a:cubicBezTo>
                  <a:pt x="60" y="8"/>
                  <a:pt x="59" y="8"/>
                  <a:pt x="51" y="12"/>
                </a:cubicBezTo>
                <a:cubicBezTo>
                  <a:pt x="47" y="10"/>
                  <a:pt x="47" y="10"/>
                  <a:pt x="47" y="10"/>
                </a:cubicBezTo>
                <a:cubicBezTo>
                  <a:pt x="43" y="0"/>
                  <a:pt x="43" y="0"/>
                  <a:pt x="42" y="0"/>
                </a:cubicBezTo>
                <a:cubicBezTo>
                  <a:pt x="34" y="0"/>
                  <a:pt x="34" y="0"/>
                  <a:pt x="34" y="0"/>
                </a:cubicBezTo>
                <a:cubicBezTo>
                  <a:pt x="33" y="0"/>
                  <a:pt x="32" y="0"/>
                  <a:pt x="28" y="10"/>
                </a:cubicBezTo>
                <a:cubicBezTo>
                  <a:pt x="25" y="12"/>
                  <a:pt x="25" y="12"/>
                  <a:pt x="25" y="12"/>
                </a:cubicBezTo>
                <a:cubicBezTo>
                  <a:pt x="19" y="9"/>
                  <a:pt x="16" y="8"/>
                  <a:pt x="15" y="8"/>
                </a:cubicBezTo>
                <a:cubicBezTo>
                  <a:pt x="14" y="8"/>
                  <a:pt x="14" y="8"/>
                  <a:pt x="14" y="8"/>
                </a:cubicBezTo>
                <a:cubicBezTo>
                  <a:pt x="8" y="14"/>
                  <a:pt x="8" y="14"/>
                  <a:pt x="8" y="14"/>
                </a:cubicBezTo>
                <a:cubicBezTo>
                  <a:pt x="7" y="15"/>
                  <a:pt x="7" y="15"/>
                  <a:pt x="12" y="25"/>
                </a:cubicBezTo>
                <a:cubicBezTo>
                  <a:pt x="10" y="28"/>
                  <a:pt x="10" y="28"/>
                  <a:pt x="10" y="28"/>
                </a:cubicBezTo>
                <a:cubicBezTo>
                  <a:pt x="0" y="32"/>
                  <a:pt x="0" y="32"/>
                  <a:pt x="0" y="34"/>
                </a:cubicBezTo>
                <a:cubicBezTo>
                  <a:pt x="0" y="41"/>
                  <a:pt x="0" y="41"/>
                  <a:pt x="0" y="41"/>
                </a:cubicBezTo>
                <a:cubicBezTo>
                  <a:pt x="0" y="43"/>
                  <a:pt x="0" y="43"/>
                  <a:pt x="10" y="47"/>
                </a:cubicBezTo>
                <a:cubicBezTo>
                  <a:pt x="12" y="50"/>
                  <a:pt x="12" y="50"/>
                  <a:pt x="12" y="50"/>
                </a:cubicBezTo>
                <a:cubicBezTo>
                  <a:pt x="7" y="60"/>
                  <a:pt x="8" y="60"/>
                  <a:pt x="8" y="61"/>
                </a:cubicBezTo>
                <a:cubicBezTo>
                  <a:pt x="14" y="66"/>
                  <a:pt x="14" y="66"/>
                  <a:pt x="14" y="66"/>
                </a:cubicBezTo>
                <a:cubicBezTo>
                  <a:pt x="15" y="67"/>
                  <a:pt x="15" y="67"/>
                  <a:pt x="15" y="67"/>
                </a:cubicBezTo>
                <a:cubicBezTo>
                  <a:pt x="15" y="67"/>
                  <a:pt x="15" y="67"/>
                  <a:pt x="15" y="67"/>
                </a:cubicBezTo>
                <a:cubicBezTo>
                  <a:pt x="16" y="67"/>
                  <a:pt x="17" y="67"/>
                  <a:pt x="25" y="63"/>
                </a:cubicBezTo>
                <a:cubicBezTo>
                  <a:pt x="28" y="64"/>
                  <a:pt x="28" y="64"/>
                  <a:pt x="28" y="64"/>
                </a:cubicBezTo>
                <a:cubicBezTo>
                  <a:pt x="32" y="74"/>
                  <a:pt x="33" y="74"/>
                  <a:pt x="34" y="74"/>
                </a:cubicBezTo>
                <a:cubicBezTo>
                  <a:pt x="42" y="74"/>
                  <a:pt x="42" y="74"/>
                  <a:pt x="42" y="74"/>
                </a:cubicBezTo>
                <a:cubicBezTo>
                  <a:pt x="43" y="74"/>
                  <a:pt x="44" y="74"/>
                  <a:pt x="47" y="64"/>
                </a:cubicBezTo>
                <a:cubicBezTo>
                  <a:pt x="51" y="63"/>
                  <a:pt x="51" y="63"/>
                  <a:pt x="51" y="63"/>
                </a:cubicBezTo>
                <a:cubicBezTo>
                  <a:pt x="56" y="65"/>
                  <a:pt x="60" y="67"/>
                  <a:pt x="61" y="67"/>
                </a:cubicBezTo>
                <a:cubicBezTo>
                  <a:pt x="61" y="67"/>
                  <a:pt x="61" y="67"/>
                  <a:pt x="61" y="67"/>
                </a:cubicBezTo>
                <a:cubicBezTo>
                  <a:pt x="68" y="61"/>
                  <a:pt x="68" y="61"/>
                  <a:pt x="68" y="61"/>
                </a:cubicBezTo>
                <a:cubicBezTo>
                  <a:pt x="68" y="60"/>
                  <a:pt x="69" y="60"/>
                  <a:pt x="64" y="50"/>
                </a:cubicBezTo>
                <a:cubicBezTo>
                  <a:pt x="65" y="47"/>
                  <a:pt x="65" y="47"/>
                  <a:pt x="65" y="47"/>
                </a:cubicBezTo>
                <a:cubicBezTo>
                  <a:pt x="76" y="43"/>
                  <a:pt x="76" y="42"/>
                  <a:pt x="76" y="41"/>
                </a:cubicBezTo>
                <a:cubicBezTo>
                  <a:pt x="76" y="33"/>
                  <a:pt x="76" y="33"/>
                  <a:pt x="76" y="33"/>
                </a:cubicBezTo>
                <a:cubicBezTo>
                  <a:pt x="76" y="32"/>
                  <a:pt x="76" y="32"/>
                  <a:pt x="65" y="28"/>
                </a:cubicBezTo>
                <a:close/>
                <a:moveTo>
                  <a:pt x="38" y="50"/>
                </a:moveTo>
                <a:cubicBezTo>
                  <a:pt x="31" y="50"/>
                  <a:pt x="25" y="45"/>
                  <a:pt x="25" y="37"/>
                </a:cubicBezTo>
                <a:cubicBezTo>
                  <a:pt x="25" y="30"/>
                  <a:pt x="31" y="24"/>
                  <a:pt x="38" y="24"/>
                </a:cubicBezTo>
                <a:cubicBezTo>
                  <a:pt x="45" y="24"/>
                  <a:pt x="51" y="30"/>
                  <a:pt x="51" y="37"/>
                </a:cubicBezTo>
                <a:cubicBezTo>
                  <a:pt x="51" y="45"/>
                  <a:pt x="45" y="50"/>
                  <a:pt x="38" y="50"/>
                </a:cubicBezTo>
                <a:close/>
                <a:moveTo>
                  <a:pt x="38" y="50"/>
                </a:moveTo>
                <a:cubicBezTo>
                  <a:pt x="38" y="50"/>
                  <a:pt x="38" y="50"/>
                  <a:pt x="38" y="50"/>
                </a:cubicBezTo>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52" name="Freeform 51">
            <a:extLst>
              <a:ext uri="{FF2B5EF4-FFF2-40B4-BE49-F238E27FC236}">
                <a16:creationId xmlns:a16="http://schemas.microsoft.com/office/drawing/2014/main" id="{CFC6A5FF-4028-0D4B-9A52-2B12D3E6B5DC}"/>
              </a:ext>
            </a:extLst>
          </p:cNvPr>
          <p:cNvSpPr>
            <a:spLocks/>
          </p:cNvSpPr>
          <p:nvPr userDrawn="1"/>
        </p:nvSpPr>
        <p:spPr bwMode="auto">
          <a:xfrm>
            <a:off x="5631758" y="4963341"/>
            <a:ext cx="971966" cy="734304"/>
          </a:xfrm>
          <a:custGeom>
            <a:avLst/>
            <a:gdLst>
              <a:gd name="T0" fmla="*/ 364 w 385"/>
              <a:gd name="T1" fmla="*/ 106 h 291"/>
              <a:gd name="T2" fmla="*/ 385 w 385"/>
              <a:gd name="T3" fmla="*/ 84 h 291"/>
              <a:gd name="T4" fmla="*/ 364 w 385"/>
              <a:gd name="T5" fmla="*/ 62 h 291"/>
              <a:gd name="T6" fmla="*/ 363 w 385"/>
              <a:gd name="T7" fmla="*/ 62 h 291"/>
              <a:gd name="T8" fmla="*/ 363 w 385"/>
              <a:gd name="T9" fmla="*/ 46 h 291"/>
              <a:gd name="T10" fmla="*/ 364 w 385"/>
              <a:gd name="T11" fmla="*/ 46 h 291"/>
              <a:gd name="T12" fmla="*/ 385 w 385"/>
              <a:gd name="T13" fmla="*/ 24 h 291"/>
              <a:gd name="T14" fmla="*/ 364 w 385"/>
              <a:gd name="T15" fmla="*/ 2 h 291"/>
              <a:gd name="T16" fmla="*/ 344 w 385"/>
              <a:gd name="T17" fmla="*/ 2 h 291"/>
              <a:gd name="T18" fmla="*/ 335 w 385"/>
              <a:gd name="T19" fmla="*/ 0 h 291"/>
              <a:gd name="T20" fmla="*/ 50 w 385"/>
              <a:gd name="T21" fmla="*/ 0 h 291"/>
              <a:gd name="T22" fmla="*/ 42 w 385"/>
              <a:gd name="T23" fmla="*/ 2 h 291"/>
              <a:gd name="T24" fmla="*/ 22 w 385"/>
              <a:gd name="T25" fmla="*/ 2 h 291"/>
              <a:gd name="T26" fmla="*/ 0 w 385"/>
              <a:gd name="T27" fmla="*/ 24 h 291"/>
              <a:gd name="T28" fmla="*/ 22 w 385"/>
              <a:gd name="T29" fmla="*/ 46 h 291"/>
              <a:gd name="T30" fmla="*/ 23 w 385"/>
              <a:gd name="T31" fmla="*/ 46 h 291"/>
              <a:gd name="T32" fmla="*/ 23 w 385"/>
              <a:gd name="T33" fmla="*/ 62 h 291"/>
              <a:gd name="T34" fmla="*/ 22 w 385"/>
              <a:gd name="T35" fmla="*/ 62 h 291"/>
              <a:gd name="T36" fmla="*/ 0 w 385"/>
              <a:gd name="T37" fmla="*/ 84 h 291"/>
              <a:gd name="T38" fmla="*/ 22 w 385"/>
              <a:gd name="T39" fmla="*/ 106 h 291"/>
              <a:gd name="T40" fmla="*/ 23 w 385"/>
              <a:gd name="T41" fmla="*/ 106 h 291"/>
              <a:gd name="T42" fmla="*/ 23 w 385"/>
              <a:gd name="T43" fmla="*/ 122 h 291"/>
              <a:gd name="T44" fmla="*/ 22 w 385"/>
              <a:gd name="T45" fmla="*/ 122 h 291"/>
              <a:gd name="T46" fmla="*/ 0 w 385"/>
              <a:gd name="T47" fmla="*/ 144 h 291"/>
              <a:gd name="T48" fmla="*/ 22 w 385"/>
              <a:gd name="T49" fmla="*/ 166 h 291"/>
              <a:gd name="T50" fmla="*/ 23 w 385"/>
              <a:gd name="T51" fmla="*/ 166 h 291"/>
              <a:gd name="T52" fmla="*/ 23 w 385"/>
              <a:gd name="T53" fmla="*/ 184 h 291"/>
              <a:gd name="T54" fmla="*/ 50 w 385"/>
              <a:gd name="T55" fmla="*/ 211 h 291"/>
              <a:gd name="T56" fmla="*/ 171 w 385"/>
              <a:gd name="T57" fmla="*/ 291 h 291"/>
              <a:gd name="T58" fmla="*/ 191 w 385"/>
              <a:gd name="T59" fmla="*/ 291 h 291"/>
              <a:gd name="T60" fmla="*/ 193 w 385"/>
              <a:gd name="T61" fmla="*/ 291 h 291"/>
              <a:gd name="T62" fmla="*/ 194 w 385"/>
              <a:gd name="T63" fmla="*/ 291 h 291"/>
              <a:gd name="T64" fmla="*/ 215 w 385"/>
              <a:gd name="T65" fmla="*/ 291 h 291"/>
              <a:gd name="T66" fmla="*/ 335 w 385"/>
              <a:gd name="T67" fmla="*/ 211 h 291"/>
              <a:gd name="T68" fmla="*/ 363 w 385"/>
              <a:gd name="T69" fmla="*/ 184 h 291"/>
              <a:gd name="T70" fmla="*/ 363 w 385"/>
              <a:gd name="T71" fmla="*/ 166 h 291"/>
              <a:gd name="T72" fmla="*/ 364 w 385"/>
              <a:gd name="T73" fmla="*/ 166 h 291"/>
              <a:gd name="T74" fmla="*/ 385 w 385"/>
              <a:gd name="T75" fmla="*/ 144 h 291"/>
              <a:gd name="T76" fmla="*/ 364 w 385"/>
              <a:gd name="T77" fmla="*/ 122 h 291"/>
              <a:gd name="T78" fmla="*/ 363 w 385"/>
              <a:gd name="T79" fmla="*/ 122 h 291"/>
              <a:gd name="T80" fmla="*/ 363 w 385"/>
              <a:gd name="T81" fmla="*/ 106 h 291"/>
              <a:gd name="T82" fmla="*/ 364 w 385"/>
              <a:gd name="T83" fmla="*/ 10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5" h="291">
                <a:moveTo>
                  <a:pt x="364" y="106"/>
                </a:moveTo>
                <a:cubicBezTo>
                  <a:pt x="376" y="106"/>
                  <a:pt x="385" y="96"/>
                  <a:pt x="385" y="84"/>
                </a:cubicBezTo>
                <a:cubicBezTo>
                  <a:pt x="385" y="72"/>
                  <a:pt x="376" y="62"/>
                  <a:pt x="364" y="62"/>
                </a:cubicBezTo>
                <a:cubicBezTo>
                  <a:pt x="363" y="62"/>
                  <a:pt x="363" y="62"/>
                  <a:pt x="363" y="62"/>
                </a:cubicBezTo>
                <a:cubicBezTo>
                  <a:pt x="363" y="46"/>
                  <a:pt x="363" y="46"/>
                  <a:pt x="363" y="46"/>
                </a:cubicBezTo>
                <a:cubicBezTo>
                  <a:pt x="364" y="46"/>
                  <a:pt x="364" y="46"/>
                  <a:pt x="364" y="46"/>
                </a:cubicBezTo>
                <a:cubicBezTo>
                  <a:pt x="376" y="46"/>
                  <a:pt x="385" y="36"/>
                  <a:pt x="385" y="24"/>
                </a:cubicBezTo>
                <a:cubicBezTo>
                  <a:pt x="385" y="12"/>
                  <a:pt x="376" y="2"/>
                  <a:pt x="364" y="2"/>
                </a:cubicBezTo>
                <a:cubicBezTo>
                  <a:pt x="344" y="2"/>
                  <a:pt x="344" y="2"/>
                  <a:pt x="344" y="2"/>
                </a:cubicBezTo>
                <a:cubicBezTo>
                  <a:pt x="341" y="1"/>
                  <a:pt x="338" y="0"/>
                  <a:pt x="335" y="0"/>
                </a:cubicBezTo>
                <a:cubicBezTo>
                  <a:pt x="50" y="0"/>
                  <a:pt x="50" y="0"/>
                  <a:pt x="50" y="0"/>
                </a:cubicBezTo>
                <a:cubicBezTo>
                  <a:pt x="47" y="0"/>
                  <a:pt x="44" y="1"/>
                  <a:pt x="42" y="2"/>
                </a:cubicBezTo>
                <a:cubicBezTo>
                  <a:pt x="22" y="2"/>
                  <a:pt x="22" y="2"/>
                  <a:pt x="22" y="2"/>
                </a:cubicBezTo>
                <a:cubicBezTo>
                  <a:pt x="10" y="2"/>
                  <a:pt x="0" y="12"/>
                  <a:pt x="0" y="24"/>
                </a:cubicBezTo>
                <a:cubicBezTo>
                  <a:pt x="0" y="36"/>
                  <a:pt x="10" y="46"/>
                  <a:pt x="22" y="46"/>
                </a:cubicBezTo>
                <a:cubicBezTo>
                  <a:pt x="23" y="46"/>
                  <a:pt x="23" y="46"/>
                  <a:pt x="23" y="46"/>
                </a:cubicBezTo>
                <a:cubicBezTo>
                  <a:pt x="23" y="62"/>
                  <a:pt x="23" y="62"/>
                  <a:pt x="23" y="62"/>
                </a:cubicBezTo>
                <a:cubicBezTo>
                  <a:pt x="22" y="62"/>
                  <a:pt x="22" y="62"/>
                  <a:pt x="22" y="62"/>
                </a:cubicBezTo>
                <a:cubicBezTo>
                  <a:pt x="10" y="62"/>
                  <a:pt x="0" y="72"/>
                  <a:pt x="0" y="84"/>
                </a:cubicBezTo>
                <a:cubicBezTo>
                  <a:pt x="0" y="96"/>
                  <a:pt x="10" y="106"/>
                  <a:pt x="22" y="106"/>
                </a:cubicBezTo>
                <a:cubicBezTo>
                  <a:pt x="23" y="106"/>
                  <a:pt x="23" y="106"/>
                  <a:pt x="23" y="106"/>
                </a:cubicBezTo>
                <a:cubicBezTo>
                  <a:pt x="23" y="122"/>
                  <a:pt x="23" y="122"/>
                  <a:pt x="23" y="122"/>
                </a:cubicBezTo>
                <a:cubicBezTo>
                  <a:pt x="22" y="122"/>
                  <a:pt x="22" y="122"/>
                  <a:pt x="22" y="122"/>
                </a:cubicBezTo>
                <a:cubicBezTo>
                  <a:pt x="10" y="122"/>
                  <a:pt x="0" y="132"/>
                  <a:pt x="0" y="144"/>
                </a:cubicBezTo>
                <a:cubicBezTo>
                  <a:pt x="0" y="156"/>
                  <a:pt x="10" y="166"/>
                  <a:pt x="22" y="166"/>
                </a:cubicBezTo>
                <a:cubicBezTo>
                  <a:pt x="23" y="166"/>
                  <a:pt x="23" y="166"/>
                  <a:pt x="23" y="166"/>
                </a:cubicBezTo>
                <a:cubicBezTo>
                  <a:pt x="23" y="184"/>
                  <a:pt x="23" y="184"/>
                  <a:pt x="23" y="184"/>
                </a:cubicBezTo>
                <a:cubicBezTo>
                  <a:pt x="23" y="198"/>
                  <a:pt x="35" y="211"/>
                  <a:pt x="50" y="211"/>
                </a:cubicBezTo>
                <a:cubicBezTo>
                  <a:pt x="50" y="211"/>
                  <a:pt x="138" y="291"/>
                  <a:pt x="171" y="291"/>
                </a:cubicBezTo>
                <a:cubicBezTo>
                  <a:pt x="182" y="291"/>
                  <a:pt x="188" y="291"/>
                  <a:pt x="191" y="291"/>
                </a:cubicBezTo>
                <a:cubicBezTo>
                  <a:pt x="192" y="291"/>
                  <a:pt x="192" y="291"/>
                  <a:pt x="193" y="291"/>
                </a:cubicBezTo>
                <a:cubicBezTo>
                  <a:pt x="194" y="291"/>
                  <a:pt x="194" y="291"/>
                  <a:pt x="194" y="291"/>
                </a:cubicBezTo>
                <a:cubicBezTo>
                  <a:pt x="197" y="291"/>
                  <a:pt x="204" y="291"/>
                  <a:pt x="215" y="291"/>
                </a:cubicBezTo>
                <a:cubicBezTo>
                  <a:pt x="247" y="291"/>
                  <a:pt x="335" y="211"/>
                  <a:pt x="335" y="211"/>
                </a:cubicBezTo>
                <a:cubicBezTo>
                  <a:pt x="350" y="211"/>
                  <a:pt x="363" y="198"/>
                  <a:pt x="363" y="184"/>
                </a:cubicBezTo>
                <a:cubicBezTo>
                  <a:pt x="363" y="166"/>
                  <a:pt x="363" y="166"/>
                  <a:pt x="363" y="166"/>
                </a:cubicBezTo>
                <a:cubicBezTo>
                  <a:pt x="364" y="166"/>
                  <a:pt x="364" y="166"/>
                  <a:pt x="364" y="166"/>
                </a:cubicBezTo>
                <a:cubicBezTo>
                  <a:pt x="376" y="166"/>
                  <a:pt x="385" y="156"/>
                  <a:pt x="385" y="144"/>
                </a:cubicBezTo>
                <a:cubicBezTo>
                  <a:pt x="385" y="132"/>
                  <a:pt x="376" y="122"/>
                  <a:pt x="364" y="122"/>
                </a:cubicBezTo>
                <a:cubicBezTo>
                  <a:pt x="363" y="122"/>
                  <a:pt x="363" y="122"/>
                  <a:pt x="363" y="122"/>
                </a:cubicBezTo>
                <a:cubicBezTo>
                  <a:pt x="363" y="106"/>
                  <a:pt x="363" y="106"/>
                  <a:pt x="363" y="106"/>
                </a:cubicBezTo>
                <a:lnTo>
                  <a:pt x="364" y="106"/>
                </a:lnTo>
                <a:close/>
              </a:path>
            </a:pathLst>
          </a:custGeom>
          <a:solidFill>
            <a:schemeClr val="accent6"/>
          </a:solidFill>
          <a:ln>
            <a:noFill/>
          </a:ln>
        </p:spPr>
        <p:txBody>
          <a:bodyPr vert="horz" wrap="square" lIns="60960" tIns="30480" rIns="60960" bIns="30480" numCol="1" anchor="t" anchorCtr="0" compatLnSpc="1">
            <a:prstTxWarp prst="textNoShape">
              <a:avLst/>
            </a:prstTxWarp>
          </a:bodyPr>
          <a:lstStyle/>
          <a:p>
            <a:endParaRPr lang="zh-CN" altLang="en-US" sz="1200"/>
          </a:p>
        </p:txBody>
      </p:sp>
      <p:cxnSp>
        <p:nvCxnSpPr>
          <p:cNvPr id="53" name="Straight Connector 59">
            <a:extLst>
              <a:ext uri="{FF2B5EF4-FFF2-40B4-BE49-F238E27FC236}">
                <a16:creationId xmlns:a16="http://schemas.microsoft.com/office/drawing/2014/main" id="{770073A6-16AE-694F-88E1-896C770B684A}"/>
              </a:ext>
            </a:extLst>
          </p:cNvPr>
          <p:cNvCxnSpPr/>
          <p:nvPr userDrawn="1"/>
        </p:nvCxnSpPr>
        <p:spPr>
          <a:xfrm flipH="1" flipV="1">
            <a:off x="4221326" y="2341433"/>
            <a:ext cx="874737" cy="232383"/>
          </a:xfrm>
          <a:prstGeom prst="line">
            <a:avLst/>
          </a:prstGeom>
          <a:ln w="12700">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4" name="Straight Connector 60">
            <a:extLst>
              <a:ext uri="{FF2B5EF4-FFF2-40B4-BE49-F238E27FC236}">
                <a16:creationId xmlns:a16="http://schemas.microsoft.com/office/drawing/2014/main" id="{AF4A6334-301D-6143-BFA9-D0CA5EA962E7}"/>
              </a:ext>
            </a:extLst>
          </p:cNvPr>
          <p:cNvCxnSpPr/>
          <p:nvPr userDrawn="1"/>
        </p:nvCxnSpPr>
        <p:spPr>
          <a:xfrm flipV="1">
            <a:off x="7277244" y="2341433"/>
            <a:ext cx="708517" cy="589489"/>
          </a:xfrm>
          <a:prstGeom prst="line">
            <a:avLst/>
          </a:prstGeom>
          <a:ln w="12700">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5" name="Straight Connector 61">
            <a:extLst>
              <a:ext uri="{FF2B5EF4-FFF2-40B4-BE49-F238E27FC236}">
                <a16:creationId xmlns:a16="http://schemas.microsoft.com/office/drawing/2014/main" id="{8988FA2A-996B-7F48-9F9C-7E5EE64720F3}"/>
              </a:ext>
            </a:extLst>
          </p:cNvPr>
          <p:cNvCxnSpPr>
            <a:cxnSpLocks/>
          </p:cNvCxnSpPr>
          <p:nvPr userDrawn="1"/>
        </p:nvCxnSpPr>
        <p:spPr>
          <a:xfrm flipH="1">
            <a:off x="4216400" y="4315629"/>
            <a:ext cx="1168101" cy="247227"/>
          </a:xfrm>
          <a:prstGeom prst="line">
            <a:avLst/>
          </a:prstGeom>
          <a:ln w="12700">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6" name="Straight Connector 62">
            <a:extLst>
              <a:ext uri="{FF2B5EF4-FFF2-40B4-BE49-F238E27FC236}">
                <a16:creationId xmlns:a16="http://schemas.microsoft.com/office/drawing/2014/main" id="{D00FFFFA-44E1-204E-88E4-F3D5DC3C7E7C}"/>
              </a:ext>
            </a:extLst>
          </p:cNvPr>
          <p:cNvCxnSpPr>
            <a:cxnSpLocks/>
          </p:cNvCxnSpPr>
          <p:nvPr userDrawn="1"/>
        </p:nvCxnSpPr>
        <p:spPr>
          <a:xfrm>
            <a:off x="6949440" y="4073483"/>
            <a:ext cx="1068832" cy="489373"/>
          </a:xfrm>
          <a:prstGeom prst="line">
            <a:avLst/>
          </a:prstGeom>
          <a:ln w="12700">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63" name="Picture 62" descr="A close up of a sign&#10;&#10;Description automatically generated">
            <a:extLst>
              <a:ext uri="{FF2B5EF4-FFF2-40B4-BE49-F238E27FC236}">
                <a16:creationId xmlns:a16="http://schemas.microsoft.com/office/drawing/2014/main" id="{3928E36E-DD66-CD4E-AACE-48578CE54CC9}"/>
              </a:ext>
            </a:extLst>
          </p:cNvPr>
          <p:cNvPicPr>
            <a:picLocks noChangeAspect="1"/>
          </p:cNvPicPr>
          <p:nvPr userDrawn="1"/>
        </p:nvPicPr>
        <p:blipFill>
          <a:blip r:embed="rId2"/>
          <a:stretch>
            <a:fillRect/>
          </a:stretch>
        </p:blipFill>
        <p:spPr>
          <a:xfrm>
            <a:off x="11124348" y="5837422"/>
            <a:ext cx="823892" cy="823892"/>
          </a:xfrm>
          <a:prstGeom prst="rect">
            <a:avLst/>
          </a:prstGeom>
        </p:spPr>
      </p:pic>
      <p:sp>
        <p:nvSpPr>
          <p:cNvPr id="64" name="Text Placeholder 27">
            <a:extLst>
              <a:ext uri="{FF2B5EF4-FFF2-40B4-BE49-F238E27FC236}">
                <a16:creationId xmlns:a16="http://schemas.microsoft.com/office/drawing/2014/main" id="{52A57E3C-DD7B-8F4B-AD1A-291150F2375C}"/>
              </a:ext>
            </a:extLst>
          </p:cNvPr>
          <p:cNvSpPr>
            <a:spLocks noGrp="1"/>
          </p:cNvSpPr>
          <p:nvPr>
            <p:ph type="body" sz="quarter" idx="18" hasCustomPrompt="1"/>
          </p:nvPr>
        </p:nvSpPr>
        <p:spPr>
          <a:xfrm>
            <a:off x="788862" y="2246518"/>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1</a:t>
            </a:r>
          </a:p>
        </p:txBody>
      </p:sp>
      <p:sp>
        <p:nvSpPr>
          <p:cNvPr id="65" name="Text Placeholder 27">
            <a:extLst>
              <a:ext uri="{FF2B5EF4-FFF2-40B4-BE49-F238E27FC236}">
                <a16:creationId xmlns:a16="http://schemas.microsoft.com/office/drawing/2014/main" id="{132DAFA7-79D2-2C4F-96C6-62054FDFAB9C}"/>
              </a:ext>
            </a:extLst>
          </p:cNvPr>
          <p:cNvSpPr>
            <a:spLocks noGrp="1"/>
          </p:cNvSpPr>
          <p:nvPr>
            <p:ph type="body" sz="quarter" idx="14" hasCustomPrompt="1"/>
          </p:nvPr>
        </p:nvSpPr>
        <p:spPr>
          <a:xfrm>
            <a:off x="787404" y="2659816"/>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66" name="Text Placeholder 27">
            <a:extLst>
              <a:ext uri="{FF2B5EF4-FFF2-40B4-BE49-F238E27FC236}">
                <a16:creationId xmlns:a16="http://schemas.microsoft.com/office/drawing/2014/main" id="{3A905992-36FC-9544-9605-C05B29F7C7CC}"/>
              </a:ext>
            </a:extLst>
          </p:cNvPr>
          <p:cNvSpPr>
            <a:spLocks noGrp="1"/>
          </p:cNvSpPr>
          <p:nvPr>
            <p:ph type="body" sz="quarter" idx="19" hasCustomPrompt="1"/>
          </p:nvPr>
        </p:nvSpPr>
        <p:spPr>
          <a:xfrm>
            <a:off x="787061" y="4204229"/>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3</a:t>
            </a:r>
          </a:p>
        </p:txBody>
      </p:sp>
      <p:sp>
        <p:nvSpPr>
          <p:cNvPr id="67" name="Text Placeholder 27">
            <a:extLst>
              <a:ext uri="{FF2B5EF4-FFF2-40B4-BE49-F238E27FC236}">
                <a16:creationId xmlns:a16="http://schemas.microsoft.com/office/drawing/2014/main" id="{1FFBF715-A62A-394B-8F27-9B45B36E6CA9}"/>
              </a:ext>
            </a:extLst>
          </p:cNvPr>
          <p:cNvSpPr>
            <a:spLocks noGrp="1"/>
          </p:cNvSpPr>
          <p:nvPr>
            <p:ph type="body" sz="quarter" idx="20" hasCustomPrompt="1"/>
          </p:nvPr>
        </p:nvSpPr>
        <p:spPr>
          <a:xfrm>
            <a:off x="785603" y="4617527"/>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68" name="Text Placeholder 27">
            <a:extLst>
              <a:ext uri="{FF2B5EF4-FFF2-40B4-BE49-F238E27FC236}">
                <a16:creationId xmlns:a16="http://schemas.microsoft.com/office/drawing/2014/main" id="{69E9F914-1FEA-3C4A-989D-08A6F6891B0A}"/>
              </a:ext>
            </a:extLst>
          </p:cNvPr>
          <p:cNvSpPr>
            <a:spLocks noGrp="1"/>
          </p:cNvSpPr>
          <p:nvPr>
            <p:ph type="body" sz="quarter" idx="21" hasCustomPrompt="1"/>
          </p:nvPr>
        </p:nvSpPr>
        <p:spPr>
          <a:xfrm>
            <a:off x="8096499" y="2222814"/>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2</a:t>
            </a:r>
          </a:p>
        </p:txBody>
      </p:sp>
      <p:sp>
        <p:nvSpPr>
          <p:cNvPr id="69" name="Text Placeholder 27">
            <a:extLst>
              <a:ext uri="{FF2B5EF4-FFF2-40B4-BE49-F238E27FC236}">
                <a16:creationId xmlns:a16="http://schemas.microsoft.com/office/drawing/2014/main" id="{8265F995-C0CB-A74D-9027-B6DDEB4C6567}"/>
              </a:ext>
            </a:extLst>
          </p:cNvPr>
          <p:cNvSpPr>
            <a:spLocks noGrp="1"/>
          </p:cNvSpPr>
          <p:nvPr>
            <p:ph type="body" sz="quarter" idx="22" hasCustomPrompt="1"/>
          </p:nvPr>
        </p:nvSpPr>
        <p:spPr>
          <a:xfrm>
            <a:off x="8095041" y="2636112"/>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70" name="Text Placeholder 27">
            <a:extLst>
              <a:ext uri="{FF2B5EF4-FFF2-40B4-BE49-F238E27FC236}">
                <a16:creationId xmlns:a16="http://schemas.microsoft.com/office/drawing/2014/main" id="{47A92463-31E0-A44F-8682-71AC6AE6ADE5}"/>
              </a:ext>
            </a:extLst>
          </p:cNvPr>
          <p:cNvSpPr>
            <a:spLocks noGrp="1"/>
          </p:cNvSpPr>
          <p:nvPr>
            <p:ph type="body" sz="quarter" idx="23" hasCustomPrompt="1"/>
          </p:nvPr>
        </p:nvSpPr>
        <p:spPr>
          <a:xfrm>
            <a:off x="8095041" y="4166295"/>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4</a:t>
            </a:r>
          </a:p>
        </p:txBody>
      </p:sp>
      <p:sp>
        <p:nvSpPr>
          <p:cNvPr id="71" name="Text Placeholder 27">
            <a:extLst>
              <a:ext uri="{FF2B5EF4-FFF2-40B4-BE49-F238E27FC236}">
                <a16:creationId xmlns:a16="http://schemas.microsoft.com/office/drawing/2014/main" id="{FE3CF001-32AF-7045-A505-742B2735BFCE}"/>
              </a:ext>
            </a:extLst>
          </p:cNvPr>
          <p:cNvSpPr>
            <a:spLocks noGrp="1"/>
          </p:cNvSpPr>
          <p:nvPr>
            <p:ph type="body" sz="quarter" idx="24" hasCustomPrompt="1"/>
          </p:nvPr>
        </p:nvSpPr>
        <p:spPr>
          <a:xfrm>
            <a:off x="8093583" y="4579593"/>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72" name="Text Placeholder 21">
            <a:extLst>
              <a:ext uri="{FF2B5EF4-FFF2-40B4-BE49-F238E27FC236}">
                <a16:creationId xmlns:a16="http://schemas.microsoft.com/office/drawing/2014/main" id="{5B2EB185-A65F-B742-80C5-9C7BF29F9BEC}"/>
              </a:ext>
            </a:extLst>
          </p:cNvPr>
          <p:cNvSpPr>
            <a:spLocks noGrp="1"/>
          </p:cNvSpPr>
          <p:nvPr>
            <p:ph type="body" sz="quarter" idx="11" hasCustomPrompt="1"/>
          </p:nvPr>
        </p:nvSpPr>
        <p:spPr>
          <a:xfrm>
            <a:off x="520862" y="452108"/>
            <a:ext cx="11169568"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Tree>
    <p:extLst>
      <p:ext uri="{BB962C8B-B14F-4D97-AF65-F5344CB8AC3E}">
        <p14:creationId xmlns:p14="http://schemas.microsoft.com/office/powerpoint/2010/main" val="357619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000" fill="hold"/>
                                        <p:tgtEl>
                                          <p:spTgt spid="52"/>
                                        </p:tgtEl>
                                        <p:attrNameLst>
                                          <p:attrName>ppt_x</p:attrName>
                                        </p:attrNameLst>
                                      </p:cBhvr>
                                      <p:tavLst>
                                        <p:tav tm="0">
                                          <p:val>
                                            <p:strVal val="#ppt_x"/>
                                          </p:val>
                                        </p:tav>
                                        <p:tav tm="100000">
                                          <p:val>
                                            <p:strVal val="#ppt_x"/>
                                          </p:val>
                                        </p:tav>
                                      </p:tavLst>
                                    </p:anim>
                                    <p:anim calcmode="lin" valueType="num">
                                      <p:cBhvr additive="base">
                                        <p:cTn id="8" dur="1000" fill="hold"/>
                                        <p:tgtEl>
                                          <p:spTgt spid="52"/>
                                        </p:tgtEl>
                                        <p:attrNameLst>
                                          <p:attrName>ppt_y</p:attrName>
                                        </p:attrNameLst>
                                      </p:cBhvr>
                                      <p:tavLst>
                                        <p:tav tm="0">
                                          <p:val>
                                            <p:strVal val="1+#ppt_h/2"/>
                                          </p:val>
                                        </p:tav>
                                        <p:tav tm="100000">
                                          <p:val>
                                            <p:strVal val="#ppt_y"/>
                                          </p:val>
                                        </p:tav>
                                      </p:tavLst>
                                    </p:anim>
                                  </p:childTnLst>
                                </p:cTn>
                              </p:par>
                              <p:par>
                                <p:cTn id="9" presetID="35"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style.rotation</p:attrName>
                                        </p:attrNameLst>
                                      </p:cBhvr>
                                      <p:tavLst>
                                        <p:tav tm="0">
                                          <p:val>
                                            <p:fltVal val="720"/>
                                          </p:val>
                                        </p:tav>
                                        <p:tav tm="100000">
                                          <p:val>
                                            <p:fltVal val="0"/>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ppt_w</p:attrName>
                                        </p:attrNameLst>
                                      </p:cBhvr>
                                      <p:tavLst>
                                        <p:tav tm="0">
                                          <p:val>
                                            <p:fltVal val="0"/>
                                          </p:val>
                                        </p:tav>
                                        <p:tav tm="100000">
                                          <p:val>
                                            <p:strVal val="#ppt_w"/>
                                          </p:val>
                                        </p:tav>
                                      </p:tavLst>
                                    </p:anim>
                                  </p:childTnLst>
                                </p:cTn>
                              </p:par>
                              <p:par>
                                <p:cTn id="15" presetID="3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style.rotation</p:attrName>
                                        </p:attrNameLst>
                                      </p:cBhvr>
                                      <p:tavLst>
                                        <p:tav tm="0">
                                          <p:val>
                                            <p:fltVal val="720"/>
                                          </p:val>
                                        </p:tav>
                                        <p:tav tm="100000">
                                          <p:val>
                                            <p:fltVal val="0"/>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ppt_w</p:attrName>
                                        </p:attrNameLst>
                                      </p:cBhvr>
                                      <p:tavLst>
                                        <p:tav tm="0">
                                          <p:val>
                                            <p:fltVal val="0"/>
                                          </p:val>
                                        </p:tav>
                                        <p:tav tm="100000">
                                          <p:val>
                                            <p:strVal val="#ppt_w"/>
                                          </p:val>
                                        </p:tav>
                                      </p:tavLst>
                                    </p:anim>
                                  </p:childTnLst>
                                </p:cTn>
                              </p:par>
                              <p:par>
                                <p:cTn id="21" presetID="35"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style.rotation</p:attrName>
                                        </p:attrNameLst>
                                      </p:cBhvr>
                                      <p:tavLst>
                                        <p:tav tm="0">
                                          <p:val>
                                            <p:fltVal val="720"/>
                                          </p:val>
                                        </p:tav>
                                        <p:tav tm="100000">
                                          <p:val>
                                            <p:fltVal val="0"/>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 calcmode="lin" valueType="num">
                                      <p:cBhvr>
                                        <p:cTn id="26" dur="1000" fill="hold"/>
                                        <p:tgtEl>
                                          <p:spTgt spid="8"/>
                                        </p:tgtEl>
                                        <p:attrNameLst>
                                          <p:attrName>ppt_w</p:attrName>
                                        </p:attrNameLst>
                                      </p:cBhvr>
                                      <p:tavLst>
                                        <p:tav tm="0">
                                          <p:val>
                                            <p:fltVal val="0"/>
                                          </p:val>
                                        </p:tav>
                                        <p:tav tm="100000">
                                          <p:val>
                                            <p:strVal val="#ppt_w"/>
                                          </p:val>
                                        </p:tav>
                                      </p:tavLst>
                                    </p:anim>
                                  </p:childTnLst>
                                </p:cTn>
                              </p:par>
                              <p:par>
                                <p:cTn id="27" presetID="35"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style.rotation</p:attrName>
                                        </p:attrNameLst>
                                      </p:cBhvr>
                                      <p:tavLst>
                                        <p:tav tm="0">
                                          <p:val>
                                            <p:fltVal val="720"/>
                                          </p:val>
                                        </p:tav>
                                        <p:tav tm="100000">
                                          <p:val>
                                            <p:fltVal val="0"/>
                                          </p:val>
                                        </p:tav>
                                      </p:tavLst>
                                    </p:anim>
                                    <p:anim calcmode="lin" valueType="num">
                                      <p:cBhvr>
                                        <p:cTn id="31" dur="1000" fill="hold"/>
                                        <p:tgtEl>
                                          <p:spTgt spid="9"/>
                                        </p:tgtEl>
                                        <p:attrNameLst>
                                          <p:attrName>ppt_h</p:attrName>
                                        </p:attrNameLst>
                                      </p:cBhvr>
                                      <p:tavLst>
                                        <p:tav tm="0">
                                          <p:val>
                                            <p:fltVal val="0"/>
                                          </p:val>
                                        </p:tav>
                                        <p:tav tm="100000">
                                          <p:val>
                                            <p:strVal val="#ppt_h"/>
                                          </p:val>
                                        </p:tav>
                                      </p:tavLst>
                                    </p:anim>
                                    <p:anim calcmode="lin" valueType="num">
                                      <p:cBhvr>
                                        <p:cTn id="32" dur="1000" fill="hold"/>
                                        <p:tgtEl>
                                          <p:spTgt spid="9"/>
                                        </p:tgtEl>
                                        <p:attrNameLst>
                                          <p:attrName>ppt_w</p:attrName>
                                        </p:attrNameLst>
                                      </p:cBhvr>
                                      <p:tavLst>
                                        <p:tav tm="0">
                                          <p:val>
                                            <p:fltVal val="0"/>
                                          </p:val>
                                        </p:tav>
                                        <p:tav tm="100000">
                                          <p:val>
                                            <p:strVal val="#ppt_w"/>
                                          </p:val>
                                        </p:tav>
                                      </p:tavLst>
                                    </p:anim>
                                  </p:childTnLst>
                                </p:cTn>
                              </p:par>
                              <p:par>
                                <p:cTn id="33" presetID="35"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style.rotation</p:attrName>
                                        </p:attrNameLst>
                                      </p:cBhvr>
                                      <p:tavLst>
                                        <p:tav tm="0">
                                          <p:val>
                                            <p:fltVal val="720"/>
                                          </p:val>
                                        </p:tav>
                                        <p:tav tm="100000">
                                          <p:val>
                                            <p:fltVal val="0"/>
                                          </p:val>
                                        </p:tav>
                                      </p:tavLst>
                                    </p:anim>
                                    <p:anim calcmode="lin" valueType="num">
                                      <p:cBhvr>
                                        <p:cTn id="37" dur="1000" fill="hold"/>
                                        <p:tgtEl>
                                          <p:spTgt spid="10"/>
                                        </p:tgtEl>
                                        <p:attrNameLst>
                                          <p:attrName>ppt_h</p:attrName>
                                        </p:attrNameLst>
                                      </p:cBhvr>
                                      <p:tavLst>
                                        <p:tav tm="0">
                                          <p:val>
                                            <p:fltVal val="0"/>
                                          </p:val>
                                        </p:tav>
                                        <p:tav tm="100000">
                                          <p:val>
                                            <p:strVal val="#ppt_h"/>
                                          </p:val>
                                        </p:tav>
                                      </p:tavLst>
                                    </p:anim>
                                    <p:anim calcmode="lin" valueType="num">
                                      <p:cBhvr>
                                        <p:cTn id="38" dur="1000" fill="hold"/>
                                        <p:tgtEl>
                                          <p:spTgt spid="10"/>
                                        </p:tgtEl>
                                        <p:attrNameLst>
                                          <p:attrName>ppt_w</p:attrName>
                                        </p:attrNameLst>
                                      </p:cBhvr>
                                      <p:tavLst>
                                        <p:tav tm="0">
                                          <p:val>
                                            <p:fltVal val="0"/>
                                          </p:val>
                                        </p:tav>
                                        <p:tav tm="100000">
                                          <p:val>
                                            <p:strVal val="#ppt_w"/>
                                          </p:val>
                                        </p:tav>
                                      </p:tavLst>
                                    </p:anim>
                                  </p:childTnLst>
                                </p:cTn>
                              </p:par>
                              <p:par>
                                <p:cTn id="39" presetID="35"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style.rotation</p:attrName>
                                        </p:attrNameLst>
                                      </p:cBhvr>
                                      <p:tavLst>
                                        <p:tav tm="0">
                                          <p:val>
                                            <p:fltVal val="720"/>
                                          </p:val>
                                        </p:tav>
                                        <p:tav tm="100000">
                                          <p:val>
                                            <p:fltVal val="0"/>
                                          </p:val>
                                        </p:tav>
                                      </p:tavLst>
                                    </p:anim>
                                    <p:anim calcmode="lin" valueType="num">
                                      <p:cBhvr>
                                        <p:cTn id="43" dur="1000" fill="hold"/>
                                        <p:tgtEl>
                                          <p:spTgt spid="11"/>
                                        </p:tgtEl>
                                        <p:attrNameLst>
                                          <p:attrName>ppt_h</p:attrName>
                                        </p:attrNameLst>
                                      </p:cBhvr>
                                      <p:tavLst>
                                        <p:tav tm="0">
                                          <p:val>
                                            <p:fltVal val="0"/>
                                          </p:val>
                                        </p:tav>
                                        <p:tav tm="100000">
                                          <p:val>
                                            <p:strVal val="#ppt_h"/>
                                          </p:val>
                                        </p:tav>
                                      </p:tavLst>
                                    </p:anim>
                                    <p:anim calcmode="lin" valueType="num">
                                      <p:cBhvr>
                                        <p:cTn id="44" dur="1000" fill="hold"/>
                                        <p:tgtEl>
                                          <p:spTgt spid="11"/>
                                        </p:tgtEl>
                                        <p:attrNameLst>
                                          <p:attrName>ppt_w</p:attrName>
                                        </p:attrNameLst>
                                      </p:cBhvr>
                                      <p:tavLst>
                                        <p:tav tm="0">
                                          <p:val>
                                            <p:fltVal val="0"/>
                                          </p:val>
                                        </p:tav>
                                        <p:tav tm="100000">
                                          <p:val>
                                            <p:strVal val="#ppt_w"/>
                                          </p:val>
                                        </p:tav>
                                      </p:tavLst>
                                    </p:anim>
                                  </p:childTnLst>
                                </p:cTn>
                              </p:par>
                              <p:par>
                                <p:cTn id="45" presetID="35"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style.rotation</p:attrName>
                                        </p:attrNameLst>
                                      </p:cBhvr>
                                      <p:tavLst>
                                        <p:tav tm="0">
                                          <p:val>
                                            <p:fltVal val="720"/>
                                          </p:val>
                                        </p:tav>
                                        <p:tav tm="100000">
                                          <p:val>
                                            <p:fltVal val="0"/>
                                          </p:val>
                                        </p:tav>
                                      </p:tavLst>
                                    </p:anim>
                                    <p:anim calcmode="lin" valueType="num">
                                      <p:cBhvr>
                                        <p:cTn id="49" dur="1000" fill="hold"/>
                                        <p:tgtEl>
                                          <p:spTgt spid="12"/>
                                        </p:tgtEl>
                                        <p:attrNameLst>
                                          <p:attrName>ppt_h</p:attrName>
                                        </p:attrNameLst>
                                      </p:cBhvr>
                                      <p:tavLst>
                                        <p:tav tm="0">
                                          <p:val>
                                            <p:fltVal val="0"/>
                                          </p:val>
                                        </p:tav>
                                        <p:tav tm="100000">
                                          <p:val>
                                            <p:strVal val="#ppt_h"/>
                                          </p:val>
                                        </p:tav>
                                      </p:tavLst>
                                    </p:anim>
                                    <p:anim calcmode="lin" valueType="num">
                                      <p:cBhvr>
                                        <p:cTn id="50" dur="1000" fill="hold"/>
                                        <p:tgtEl>
                                          <p:spTgt spid="12"/>
                                        </p:tgtEl>
                                        <p:attrNameLst>
                                          <p:attrName>ppt_w</p:attrName>
                                        </p:attrNameLst>
                                      </p:cBhvr>
                                      <p:tavLst>
                                        <p:tav tm="0">
                                          <p:val>
                                            <p:fltVal val="0"/>
                                          </p:val>
                                        </p:tav>
                                        <p:tav tm="100000">
                                          <p:val>
                                            <p:strVal val="#ppt_w"/>
                                          </p:val>
                                        </p:tav>
                                      </p:tavLst>
                                    </p:anim>
                                  </p:childTnLst>
                                </p:cTn>
                              </p:par>
                              <p:par>
                                <p:cTn id="51" presetID="35"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style.rotation</p:attrName>
                                        </p:attrNameLst>
                                      </p:cBhvr>
                                      <p:tavLst>
                                        <p:tav tm="0">
                                          <p:val>
                                            <p:fltVal val="720"/>
                                          </p:val>
                                        </p:tav>
                                        <p:tav tm="100000">
                                          <p:val>
                                            <p:fltVal val="0"/>
                                          </p:val>
                                        </p:tav>
                                      </p:tavLst>
                                    </p:anim>
                                    <p:anim calcmode="lin" valueType="num">
                                      <p:cBhvr>
                                        <p:cTn id="55" dur="1000" fill="hold"/>
                                        <p:tgtEl>
                                          <p:spTgt spid="13"/>
                                        </p:tgtEl>
                                        <p:attrNameLst>
                                          <p:attrName>ppt_h</p:attrName>
                                        </p:attrNameLst>
                                      </p:cBhvr>
                                      <p:tavLst>
                                        <p:tav tm="0">
                                          <p:val>
                                            <p:fltVal val="0"/>
                                          </p:val>
                                        </p:tav>
                                        <p:tav tm="100000">
                                          <p:val>
                                            <p:strVal val="#ppt_h"/>
                                          </p:val>
                                        </p:tav>
                                      </p:tavLst>
                                    </p:anim>
                                    <p:anim calcmode="lin" valueType="num">
                                      <p:cBhvr>
                                        <p:cTn id="56" dur="1000" fill="hold"/>
                                        <p:tgtEl>
                                          <p:spTgt spid="13"/>
                                        </p:tgtEl>
                                        <p:attrNameLst>
                                          <p:attrName>ppt_w</p:attrName>
                                        </p:attrNameLst>
                                      </p:cBhvr>
                                      <p:tavLst>
                                        <p:tav tm="0">
                                          <p:val>
                                            <p:fltVal val="0"/>
                                          </p:val>
                                        </p:tav>
                                        <p:tav tm="100000">
                                          <p:val>
                                            <p:strVal val="#ppt_w"/>
                                          </p:val>
                                        </p:tav>
                                      </p:tavLst>
                                    </p:anim>
                                  </p:childTnLst>
                                </p:cTn>
                              </p:par>
                              <p:par>
                                <p:cTn id="57" presetID="35"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style.rotation</p:attrName>
                                        </p:attrNameLst>
                                      </p:cBhvr>
                                      <p:tavLst>
                                        <p:tav tm="0">
                                          <p:val>
                                            <p:fltVal val="720"/>
                                          </p:val>
                                        </p:tav>
                                        <p:tav tm="100000">
                                          <p:val>
                                            <p:fltVal val="0"/>
                                          </p:val>
                                        </p:tav>
                                      </p:tavLst>
                                    </p:anim>
                                    <p:anim calcmode="lin" valueType="num">
                                      <p:cBhvr>
                                        <p:cTn id="61" dur="1000" fill="hold"/>
                                        <p:tgtEl>
                                          <p:spTgt spid="14"/>
                                        </p:tgtEl>
                                        <p:attrNameLst>
                                          <p:attrName>ppt_h</p:attrName>
                                        </p:attrNameLst>
                                      </p:cBhvr>
                                      <p:tavLst>
                                        <p:tav tm="0">
                                          <p:val>
                                            <p:fltVal val="0"/>
                                          </p:val>
                                        </p:tav>
                                        <p:tav tm="100000">
                                          <p:val>
                                            <p:strVal val="#ppt_h"/>
                                          </p:val>
                                        </p:tav>
                                      </p:tavLst>
                                    </p:anim>
                                    <p:anim calcmode="lin" valueType="num">
                                      <p:cBhvr>
                                        <p:cTn id="62" dur="1000" fill="hold"/>
                                        <p:tgtEl>
                                          <p:spTgt spid="14"/>
                                        </p:tgtEl>
                                        <p:attrNameLst>
                                          <p:attrName>ppt_w</p:attrName>
                                        </p:attrNameLst>
                                      </p:cBhvr>
                                      <p:tavLst>
                                        <p:tav tm="0">
                                          <p:val>
                                            <p:fltVal val="0"/>
                                          </p:val>
                                        </p:tav>
                                        <p:tav tm="100000">
                                          <p:val>
                                            <p:strVal val="#ppt_w"/>
                                          </p:val>
                                        </p:tav>
                                      </p:tavLst>
                                    </p:anim>
                                  </p:childTnLst>
                                </p:cTn>
                              </p:par>
                              <p:par>
                                <p:cTn id="63" presetID="35" presetClass="entr" presetSubtype="0"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1000"/>
                                        <p:tgtEl>
                                          <p:spTgt spid="15"/>
                                        </p:tgtEl>
                                      </p:cBhvr>
                                    </p:animEffect>
                                    <p:anim calcmode="lin" valueType="num">
                                      <p:cBhvr>
                                        <p:cTn id="66" dur="1000" fill="hold"/>
                                        <p:tgtEl>
                                          <p:spTgt spid="15"/>
                                        </p:tgtEl>
                                        <p:attrNameLst>
                                          <p:attrName>style.rotation</p:attrName>
                                        </p:attrNameLst>
                                      </p:cBhvr>
                                      <p:tavLst>
                                        <p:tav tm="0">
                                          <p:val>
                                            <p:fltVal val="720"/>
                                          </p:val>
                                        </p:tav>
                                        <p:tav tm="100000">
                                          <p:val>
                                            <p:fltVal val="0"/>
                                          </p:val>
                                        </p:tav>
                                      </p:tavLst>
                                    </p:anim>
                                    <p:anim calcmode="lin" valueType="num">
                                      <p:cBhvr>
                                        <p:cTn id="67" dur="1000" fill="hold"/>
                                        <p:tgtEl>
                                          <p:spTgt spid="15"/>
                                        </p:tgtEl>
                                        <p:attrNameLst>
                                          <p:attrName>ppt_h</p:attrName>
                                        </p:attrNameLst>
                                      </p:cBhvr>
                                      <p:tavLst>
                                        <p:tav tm="0">
                                          <p:val>
                                            <p:fltVal val="0"/>
                                          </p:val>
                                        </p:tav>
                                        <p:tav tm="100000">
                                          <p:val>
                                            <p:strVal val="#ppt_h"/>
                                          </p:val>
                                        </p:tav>
                                      </p:tavLst>
                                    </p:anim>
                                    <p:anim calcmode="lin" valueType="num">
                                      <p:cBhvr>
                                        <p:cTn id="68" dur="1000" fill="hold"/>
                                        <p:tgtEl>
                                          <p:spTgt spid="15"/>
                                        </p:tgtEl>
                                        <p:attrNameLst>
                                          <p:attrName>ppt_w</p:attrName>
                                        </p:attrNameLst>
                                      </p:cBhvr>
                                      <p:tavLst>
                                        <p:tav tm="0">
                                          <p:val>
                                            <p:fltVal val="0"/>
                                          </p:val>
                                        </p:tav>
                                        <p:tav tm="100000">
                                          <p:val>
                                            <p:strVal val="#ppt_w"/>
                                          </p:val>
                                        </p:tav>
                                      </p:tavLst>
                                    </p:anim>
                                  </p:childTnLst>
                                </p:cTn>
                              </p:par>
                              <p:par>
                                <p:cTn id="69" presetID="35" presetClass="entr" presetSubtype="0"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1000"/>
                                        <p:tgtEl>
                                          <p:spTgt spid="16"/>
                                        </p:tgtEl>
                                      </p:cBhvr>
                                    </p:animEffect>
                                    <p:anim calcmode="lin" valueType="num">
                                      <p:cBhvr>
                                        <p:cTn id="72" dur="1000" fill="hold"/>
                                        <p:tgtEl>
                                          <p:spTgt spid="16"/>
                                        </p:tgtEl>
                                        <p:attrNameLst>
                                          <p:attrName>style.rotation</p:attrName>
                                        </p:attrNameLst>
                                      </p:cBhvr>
                                      <p:tavLst>
                                        <p:tav tm="0">
                                          <p:val>
                                            <p:fltVal val="720"/>
                                          </p:val>
                                        </p:tav>
                                        <p:tav tm="100000">
                                          <p:val>
                                            <p:fltVal val="0"/>
                                          </p:val>
                                        </p:tav>
                                      </p:tavLst>
                                    </p:anim>
                                    <p:anim calcmode="lin" valueType="num">
                                      <p:cBhvr>
                                        <p:cTn id="73" dur="1000" fill="hold"/>
                                        <p:tgtEl>
                                          <p:spTgt spid="16"/>
                                        </p:tgtEl>
                                        <p:attrNameLst>
                                          <p:attrName>ppt_h</p:attrName>
                                        </p:attrNameLst>
                                      </p:cBhvr>
                                      <p:tavLst>
                                        <p:tav tm="0">
                                          <p:val>
                                            <p:fltVal val="0"/>
                                          </p:val>
                                        </p:tav>
                                        <p:tav tm="100000">
                                          <p:val>
                                            <p:strVal val="#ppt_h"/>
                                          </p:val>
                                        </p:tav>
                                      </p:tavLst>
                                    </p:anim>
                                    <p:anim calcmode="lin" valueType="num">
                                      <p:cBhvr>
                                        <p:cTn id="74" dur="1000" fill="hold"/>
                                        <p:tgtEl>
                                          <p:spTgt spid="16"/>
                                        </p:tgtEl>
                                        <p:attrNameLst>
                                          <p:attrName>ppt_w</p:attrName>
                                        </p:attrNameLst>
                                      </p:cBhvr>
                                      <p:tavLst>
                                        <p:tav tm="0">
                                          <p:val>
                                            <p:fltVal val="0"/>
                                          </p:val>
                                        </p:tav>
                                        <p:tav tm="100000">
                                          <p:val>
                                            <p:strVal val="#ppt_w"/>
                                          </p:val>
                                        </p:tav>
                                      </p:tavLst>
                                    </p:anim>
                                  </p:childTnLst>
                                </p:cTn>
                              </p:par>
                              <p:par>
                                <p:cTn id="75" presetID="35" presetClass="entr" presetSubtype="0" fill="hold" grpId="0" nodeType="with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1000"/>
                                        <p:tgtEl>
                                          <p:spTgt spid="17"/>
                                        </p:tgtEl>
                                      </p:cBhvr>
                                    </p:animEffect>
                                    <p:anim calcmode="lin" valueType="num">
                                      <p:cBhvr>
                                        <p:cTn id="78" dur="1000" fill="hold"/>
                                        <p:tgtEl>
                                          <p:spTgt spid="17"/>
                                        </p:tgtEl>
                                        <p:attrNameLst>
                                          <p:attrName>style.rotation</p:attrName>
                                        </p:attrNameLst>
                                      </p:cBhvr>
                                      <p:tavLst>
                                        <p:tav tm="0">
                                          <p:val>
                                            <p:fltVal val="720"/>
                                          </p:val>
                                        </p:tav>
                                        <p:tav tm="100000">
                                          <p:val>
                                            <p:fltVal val="0"/>
                                          </p:val>
                                        </p:tav>
                                      </p:tavLst>
                                    </p:anim>
                                    <p:anim calcmode="lin" valueType="num">
                                      <p:cBhvr>
                                        <p:cTn id="79" dur="1000" fill="hold"/>
                                        <p:tgtEl>
                                          <p:spTgt spid="17"/>
                                        </p:tgtEl>
                                        <p:attrNameLst>
                                          <p:attrName>ppt_h</p:attrName>
                                        </p:attrNameLst>
                                      </p:cBhvr>
                                      <p:tavLst>
                                        <p:tav tm="0">
                                          <p:val>
                                            <p:fltVal val="0"/>
                                          </p:val>
                                        </p:tav>
                                        <p:tav tm="100000">
                                          <p:val>
                                            <p:strVal val="#ppt_h"/>
                                          </p:val>
                                        </p:tav>
                                      </p:tavLst>
                                    </p:anim>
                                    <p:anim calcmode="lin" valueType="num">
                                      <p:cBhvr>
                                        <p:cTn id="80" dur="1000" fill="hold"/>
                                        <p:tgtEl>
                                          <p:spTgt spid="17"/>
                                        </p:tgtEl>
                                        <p:attrNameLst>
                                          <p:attrName>ppt_w</p:attrName>
                                        </p:attrNameLst>
                                      </p:cBhvr>
                                      <p:tavLst>
                                        <p:tav tm="0">
                                          <p:val>
                                            <p:fltVal val="0"/>
                                          </p:val>
                                        </p:tav>
                                        <p:tav tm="100000">
                                          <p:val>
                                            <p:strVal val="#ppt_w"/>
                                          </p:val>
                                        </p:tav>
                                      </p:tavLst>
                                    </p:anim>
                                  </p:childTnLst>
                                </p:cTn>
                              </p:par>
                              <p:par>
                                <p:cTn id="81" presetID="35" presetClass="entr" presetSubtype="0"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1000"/>
                                        <p:tgtEl>
                                          <p:spTgt spid="18"/>
                                        </p:tgtEl>
                                      </p:cBhvr>
                                    </p:animEffect>
                                    <p:anim calcmode="lin" valueType="num">
                                      <p:cBhvr>
                                        <p:cTn id="84" dur="1000" fill="hold"/>
                                        <p:tgtEl>
                                          <p:spTgt spid="18"/>
                                        </p:tgtEl>
                                        <p:attrNameLst>
                                          <p:attrName>style.rotation</p:attrName>
                                        </p:attrNameLst>
                                      </p:cBhvr>
                                      <p:tavLst>
                                        <p:tav tm="0">
                                          <p:val>
                                            <p:fltVal val="720"/>
                                          </p:val>
                                        </p:tav>
                                        <p:tav tm="100000">
                                          <p:val>
                                            <p:fltVal val="0"/>
                                          </p:val>
                                        </p:tav>
                                      </p:tavLst>
                                    </p:anim>
                                    <p:anim calcmode="lin" valueType="num">
                                      <p:cBhvr>
                                        <p:cTn id="85" dur="1000" fill="hold"/>
                                        <p:tgtEl>
                                          <p:spTgt spid="18"/>
                                        </p:tgtEl>
                                        <p:attrNameLst>
                                          <p:attrName>ppt_h</p:attrName>
                                        </p:attrNameLst>
                                      </p:cBhvr>
                                      <p:tavLst>
                                        <p:tav tm="0">
                                          <p:val>
                                            <p:fltVal val="0"/>
                                          </p:val>
                                        </p:tav>
                                        <p:tav tm="100000">
                                          <p:val>
                                            <p:strVal val="#ppt_h"/>
                                          </p:val>
                                        </p:tav>
                                      </p:tavLst>
                                    </p:anim>
                                    <p:anim calcmode="lin" valueType="num">
                                      <p:cBhvr>
                                        <p:cTn id="86" dur="1000" fill="hold"/>
                                        <p:tgtEl>
                                          <p:spTgt spid="18"/>
                                        </p:tgtEl>
                                        <p:attrNameLst>
                                          <p:attrName>ppt_w</p:attrName>
                                        </p:attrNameLst>
                                      </p:cBhvr>
                                      <p:tavLst>
                                        <p:tav tm="0">
                                          <p:val>
                                            <p:fltVal val="0"/>
                                          </p:val>
                                        </p:tav>
                                        <p:tav tm="100000">
                                          <p:val>
                                            <p:strVal val="#ppt_w"/>
                                          </p:val>
                                        </p:tav>
                                      </p:tavLst>
                                    </p:anim>
                                  </p:childTnLst>
                                </p:cTn>
                              </p:par>
                              <p:par>
                                <p:cTn id="87" presetID="35" presetClass="entr" presetSubtype="0" fill="hold" grpId="0" nodeType="with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fade">
                                      <p:cBhvr>
                                        <p:cTn id="89" dur="1000"/>
                                        <p:tgtEl>
                                          <p:spTgt spid="19"/>
                                        </p:tgtEl>
                                      </p:cBhvr>
                                    </p:animEffect>
                                    <p:anim calcmode="lin" valueType="num">
                                      <p:cBhvr>
                                        <p:cTn id="90" dur="1000" fill="hold"/>
                                        <p:tgtEl>
                                          <p:spTgt spid="19"/>
                                        </p:tgtEl>
                                        <p:attrNameLst>
                                          <p:attrName>style.rotation</p:attrName>
                                        </p:attrNameLst>
                                      </p:cBhvr>
                                      <p:tavLst>
                                        <p:tav tm="0">
                                          <p:val>
                                            <p:fltVal val="720"/>
                                          </p:val>
                                        </p:tav>
                                        <p:tav tm="100000">
                                          <p:val>
                                            <p:fltVal val="0"/>
                                          </p:val>
                                        </p:tav>
                                      </p:tavLst>
                                    </p:anim>
                                    <p:anim calcmode="lin" valueType="num">
                                      <p:cBhvr>
                                        <p:cTn id="91" dur="1000" fill="hold"/>
                                        <p:tgtEl>
                                          <p:spTgt spid="19"/>
                                        </p:tgtEl>
                                        <p:attrNameLst>
                                          <p:attrName>ppt_h</p:attrName>
                                        </p:attrNameLst>
                                      </p:cBhvr>
                                      <p:tavLst>
                                        <p:tav tm="0">
                                          <p:val>
                                            <p:fltVal val="0"/>
                                          </p:val>
                                        </p:tav>
                                        <p:tav tm="100000">
                                          <p:val>
                                            <p:strVal val="#ppt_h"/>
                                          </p:val>
                                        </p:tav>
                                      </p:tavLst>
                                    </p:anim>
                                    <p:anim calcmode="lin" valueType="num">
                                      <p:cBhvr>
                                        <p:cTn id="92" dur="1000" fill="hold"/>
                                        <p:tgtEl>
                                          <p:spTgt spid="19"/>
                                        </p:tgtEl>
                                        <p:attrNameLst>
                                          <p:attrName>ppt_w</p:attrName>
                                        </p:attrNameLst>
                                      </p:cBhvr>
                                      <p:tavLst>
                                        <p:tav tm="0">
                                          <p:val>
                                            <p:fltVal val="0"/>
                                          </p:val>
                                        </p:tav>
                                        <p:tav tm="100000">
                                          <p:val>
                                            <p:strVal val="#ppt_w"/>
                                          </p:val>
                                        </p:tav>
                                      </p:tavLst>
                                    </p:anim>
                                  </p:childTnLst>
                                </p:cTn>
                              </p:par>
                              <p:par>
                                <p:cTn id="93" presetID="35" presetClass="entr" presetSubtype="0" fill="hold" grpId="0" nodeType="with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fade">
                                      <p:cBhvr>
                                        <p:cTn id="95" dur="1000"/>
                                        <p:tgtEl>
                                          <p:spTgt spid="20"/>
                                        </p:tgtEl>
                                      </p:cBhvr>
                                    </p:animEffect>
                                    <p:anim calcmode="lin" valueType="num">
                                      <p:cBhvr>
                                        <p:cTn id="96" dur="1000" fill="hold"/>
                                        <p:tgtEl>
                                          <p:spTgt spid="20"/>
                                        </p:tgtEl>
                                        <p:attrNameLst>
                                          <p:attrName>style.rotation</p:attrName>
                                        </p:attrNameLst>
                                      </p:cBhvr>
                                      <p:tavLst>
                                        <p:tav tm="0">
                                          <p:val>
                                            <p:fltVal val="720"/>
                                          </p:val>
                                        </p:tav>
                                        <p:tav tm="100000">
                                          <p:val>
                                            <p:fltVal val="0"/>
                                          </p:val>
                                        </p:tav>
                                      </p:tavLst>
                                    </p:anim>
                                    <p:anim calcmode="lin" valueType="num">
                                      <p:cBhvr>
                                        <p:cTn id="97" dur="1000" fill="hold"/>
                                        <p:tgtEl>
                                          <p:spTgt spid="20"/>
                                        </p:tgtEl>
                                        <p:attrNameLst>
                                          <p:attrName>ppt_h</p:attrName>
                                        </p:attrNameLst>
                                      </p:cBhvr>
                                      <p:tavLst>
                                        <p:tav tm="0">
                                          <p:val>
                                            <p:fltVal val="0"/>
                                          </p:val>
                                        </p:tav>
                                        <p:tav tm="100000">
                                          <p:val>
                                            <p:strVal val="#ppt_h"/>
                                          </p:val>
                                        </p:tav>
                                      </p:tavLst>
                                    </p:anim>
                                    <p:anim calcmode="lin" valueType="num">
                                      <p:cBhvr>
                                        <p:cTn id="98" dur="1000" fill="hold"/>
                                        <p:tgtEl>
                                          <p:spTgt spid="20"/>
                                        </p:tgtEl>
                                        <p:attrNameLst>
                                          <p:attrName>ppt_w</p:attrName>
                                        </p:attrNameLst>
                                      </p:cBhvr>
                                      <p:tavLst>
                                        <p:tav tm="0">
                                          <p:val>
                                            <p:fltVal val="0"/>
                                          </p:val>
                                        </p:tav>
                                        <p:tav tm="100000">
                                          <p:val>
                                            <p:strVal val="#ppt_w"/>
                                          </p:val>
                                        </p:tav>
                                      </p:tavLst>
                                    </p:anim>
                                  </p:childTnLst>
                                </p:cTn>
                              </p:par>
                              <p:par>
                                <p:cTn id="99" presetID="35" presetClass="entr" presetSubtype="0" fill="hold" grpId="0" nodeType="with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fade">
                                      <p:cBhvr>
                                        <p:cTn id="101" dur="1000"/>
                                        <p:tgtEl>
                                          <p:spTgt spid="21"/>
                                        </p:tgtEl>
                                      </p:cBhvr>
                                    </p:animEffect>
                                    <p:anim calcmode="lin" valueType="num">
                                      <p:cBhvr>
                                        <p:cTn id="102" dur="1000" fill="hold"/>
                                        <p:tgtEl>
                                          <p:spTgt spid="21"/>
                                        </p:tgtEl>
                                        <p:attrNameLst>
                                          <p:attrName>style.rotation</p:attrName>
                                        </p:attrNameLst>
                                      </p:cBhvr>
                                      <p:tavLst>
                                        <p:tav tm="0">
                                          <p:val>
                                            <p:fltVal val="720"/>
                                          </p:val>
                                        </p:tav>
                                        <p:tav tm="100000">
                                          <p:val>
                                            <p:fltVal val="0"/>
                                          </p:val>
                                        </p:tav>
                                      </p:tavLst>
                                    </p:anim>
                                    <p:anim calcmode="lin" valueType="num">
                                      <p:cBhvr>
                                        <p:cTn id="103" dur="1000" fill="hold"/>
                                        <p:tgtEl>
                                          <p:spTgt spid="21"/>
                                        </p:tgtEl>
                                        <p:attrNameLst>
                                          <p:attrName>ppt_h</p:attrName>
                                        </p:attrNameLst>
                                      </p:cBhvr>
                                      <p:tavLst>
                                        <p:tav tm="0">
                                          <p:val>
                                            <p:fltVal val="0"/>
                                          </p:val>
                                        </p:tav>
                                        <p:tav tm="100000">
                                          <p:val>
                                            <p:strVal val="#ppt_h"/>
                                          </p:val>
                                        </p:tav>
                                      </p:tavLst>
                                    </p:anim>
                                    <p:anim calcmode="lin" valueType="num">
                                      <p:cBhvr>
                                        <p:cTn id="104" dur="1000" fill="hold"/>
                                        <p:tgtEl>
                                          <p:spTgt spid="21"/>
                                        </p:tgtEl>
                                        <p:attrNameLst>
                                          <p:attrName>ppt_w</p:attrName>
                                        </p:attrNameLst>
                                      </p:cBhvr>
                                      <p:tavLst>
                                        <p:tav tm="0">
                                          <p:val>
                                            <p:fltVal val="0"/>
                                          </p:val>
                                        </p:tav>
                                        <p:tav tm="100000">
                                          <p:val>
                                            <p:strVal val="#ppt_w"/>
                                          </p:val>
                                        </p:tav>
                                      </p:tavLst>
                                    </p:anim>
                                  </p:childTnLst>
                                </p:cTn>
                              </p:par>
                              <p:par>
                                <p:cTn id="105" presetID="35" presetClass="entr" presetSubtype="0" fill="hold" grpId="0" nodeType="with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fade">
                                      <p:cBhvr>
                                        <p:cTn id="107" dur="1000"/>
                                        <p:tgtEl>
                                          <p:spTgt spid="22"/>
                                        </p:tgtEl>
                                      </p:cBhvr>
                                    </p:animEffect>
                                    <p:anim calcmode="lin" valueType="num">
                                      <p:cBhvr>
                                        <p:cTn id="108" dur="1000" fill="hold"/>
                                        <p:tgtEl>
                                          <p:spTgt spid="22"/>
                                        </p:tgtEl>
                                        <p:attrNameLst>
                                          <p:attrName>style.rotation</p:attrName>
                                        </p:attrNameLst>
                                      </p:cBhvr>
                                      <p:tavLst>
                                        <p:tav tm="0">
                                          <p:val>
                                            <p:fltVal val="720"/>
                                          </p:val>
                                        </p:tav>
                                        <p:tav tm="100000">
                                          <p:val>
                                            <p:fltVal val="0"/>
                                          </p:val>
                                        </p:tav>
                                      </p:tavLst>
                                    </p:anim>
                                    <p:anim calcmode="lin" valueType="num">
                                      <p:cBhvr>
                                        <p:cTn id="109" dur="1000" fill="hold"/>
                                        <p:tgtEl>
                                          <p:spTgt spid="22"/>
                                        </p:tgtEl>
                                        <p:attrNameLst>
                                          <p:attrName>ppt_h</p:attrName>
                                        </p:attrNameLst>
                                      </p:cBhvr>
                                      <p:tavLst>
                                        <p:tav tm="0">
                                          <p:val>
                                            <p:fltVal val="0"/>
                                          </p:val>
                                        </p:tav>
                                        <p:tav tm="100000">
                                          <p:val>
                                            <p:strVal val="#ppt_h"/>
                                          </p:val>
                                        </p:tav>
                                      </p:tavLst>
                                    </p:anim>
                                    <p:anim calcmode="lin" valueType="num">
                                      <p:cBhvr>
                                        <p:cTn id="110" dur="1000" fill="hold"/>
                                        <p:tgtEl>
                                          <p:spTgt spid="22"/>
                                        </p:tgtEl>
                                        <p:attrNameLst>
                                          <p:attrName>ppt_w</p:attrName>
                                        </p:attrNameLst>
                                      </p:cBhvr>
                                      <p:tavLst>
                                        <p:tav tm="0">
                                          <p:val>
                                            <p:fltVal val="0"/>
                                          </p:val>
                                        </p:tav>
                                        <p:tav tm="100000">
                                          <p:val>
                                            <p:strVal val="#ppt_w"/>
                                          </p:val>
                                        </p:tav>
                                      </p:tavLst>
                                    </p:anim>
                                  </p:childTnLst>
                                </p:cTn>
                              </p:par>
                              <p:par>
                                <p:cTn id="111" presetID="35" presetClass="entr" presetSubtype="0" fill="hold" grpId="0" nodeType="withEffect">
                                  <p:stCondLst>
                                    <p:cond delay="0"/>
                                  </p:stCondLst>
                                  <p:childTnLst>
                                    <p:set>
                                      <p:cBhvr>
                                        <p:cTn id="112" dur="1" fill="hold">
                                          <p:stCondLst>
                                            <p:cond delay="0"/>
                                          </p:stCondLst>
                                        </p:cTn>
                                        <p:tgtEl>
                                          <p:spTgt spid="23"/>
                                        </p:tgtEl>
                                        <p:attrNameLst>
                                          <p:attrName>style.visibility</p:attrName>
                                        </p:attrNameLst>
                                      </p:cBhvr>
                                      <p:to>
                                        <p:strVal val="visible"/>
                                      </p:to>
                                    </p:set>
                                    <p:animEffect transition="in" filter="fade">
                                      <p:cBhvr>
                                        <p:cTn id="113" dur="1000"/>
                                        <p:tgtEl>
                                          <p:spTgt spid="23"/>
                                        </p:tgtEl>
                                      </p:cBhvr>
                                    </p:animEffect>
                                    <p:anim calcmode="lin" valueType="num">
                                      <p:cBhvr>
                                        <p:cTn id="114" dur="1000" fill="hold"/>
                                        <p:tgtEl>
                                          <p:spTgt spid="23"/>
                                        </p:tgtEl>
                                        <p:attrNameLst>
                                          <p:attrName>style.rotation</p:attrName>
                                        </p:attrNameLst>
                                      </p:cBhvr>
                                      <p:tavLst>
                                        <p:tav tm="0">
                                          <p:val>
                                            <p:fltVal val="720"/>
                                          </p:val>
                                        </p:tav>
                                        <p:tav tm="100000">
                                          <p:val>
                                            <p:fltVal val="0"/>
                                          </p:val>
                                        </p:tav>
                                      </p:tavLst>
                                    </p:anim>
                                    <p:anim calcmode="lin" valueType="num">
                                      <p:cBhvr>
                                        <p:cTn id="115" dur="1000" fill="hold"/>
                                        <p:tgtEl>
                                          <p:spTgt spid="23"/>
                                        </p:tgtEl>
                                        <p:attrNameLst>
                                          <p:attrName>ppt_h</p:attrName>
                                        </p:attrNameLst>
                                      </p:cBhvr>
                                      <p:tavLst>
                                        <p:tav tm="0">
                                          <p:val>
                                            <p:fltVal val="0"/>
                                          </p:val>
                                        </p:tav>
                                        <p:tav tm="100000">
                                          <p:val>
                                            <p:strVal val="#ppt_h"/>
                                          </p:val>
                                        </p:tav>
                                      </p:tavLst>
                                    </p:anim>
                                    <p:anim calcmode="lin" valueType="num">
                                      <p:cBhvr>
                                        <p:cTn id="116" dur="1000" fill="hold"/>
                                        <p:tgtEl>
                                          <p:spTgt spid="23"/>
                                        </p:tgtEl>
                                        <p:attrNameLst>
                                          <p:attrName>ppt_w</p:attrName>
                                        </p:attrNameLst>
                                      </p:cBhvr>
                                      <p:tavLst>
                                        <p:tav tm="0">
                                          <p:val>
                                            <p:fltVal val="0"/>
                                          </p:val>
                                        </p:tav>
                                        <p:tav tm="100000">
                                          <p:val>
                                            <p:strVal val="#ppt_w"/>
                                          </p:val>
                                        </p:tav>
                                      </p:tavLst>
                                    </p:anim>
                                  </p:childTnLst>
                                </p:cTn>
                              </p:par>
                              <p:par>
                                <p:cTn id="117" presetID="35" presetClass="entr" presetSubtype="0" fill="hold" grpId="0" nodeType="withEffect">
                                  <p:stCondLst>
                                    <p:cond delay="0"/>
                                  </p:stCondLst>
                                  <p:childTnLst>
                                    <p:set>
                                      <p:cBhvr>
                                        <p:cTn id="118" dur="1" fill="hold">
                                          <p:stCondLst>
                                            <p:cond delay="0"/>
                                          </p:stCondLst>
                                        </p:cTn>
                                        <p:tgtEl>
                                          <p:spTgt spid="24"/>
                                        </p:tgtEl>
                                        <p:attrNameLst>
                                          <p:attrName>style.visibility</p:attrName>
                                        </p:attrNameLst>
                                      </p:cBhvr>
                                      <p:to>
                                        <p:strVal val="visible"/>
                                      </p:to>
                                    </p:set>
                                    <p:animEffect transition="in" filter="fade">
                                      <p:cBhvr>
                                        <p:cTn id="119" dur="1000"/>
                                        <p:tgtEl>
                                          <p:spTgt spid="24"/>
                                        </p:tgtEl>
                                      </p:cBhvr>
                                    </p:animEffect>
                                    <p:anim calcmode="lin" valueType="num">
                                      <p:cBhvr>
                                        <p:cTn id="120" dur="1000" fill="hold"/>
                                        <p:tgtEl>
                                          <p:spTgt spid="24"/>
                                        </p:tgtEl>
                                        <p:attrNameLst>
                                          <p:attrName>style.rotation</p:attrName>
                                        </p:attrNameLst>
                                      </p:cBhvr>
                                      <p:tavLst>
                                        <p:tav tm="0">
                                          <p:val>
                                            <p:fltVal val="720"/>
                                          </p:val>
                                        </p:tav>
                                        <p:tav tm="100000">
                                          <p:val>
                                            <p:fltVal val="0"/>
                                          </p:val>
                                        </p:tav>
                                      </p:tavLst>
                                    </p:anim>
                                    <p:anim calcmode="lin" valueType="num">
                                      <p:cBhvr>
                                        <p:cTn id="121" dur="1000" fill="hold"/>
                                        <p:tgtEl>
                                          <p:spTgt spid="24"/>
                                        </p:tgtEl>
                                        <p:attrNameLst>
                                          <p:attrName>ppt_h</p:attrName>
                                        </p:attrNameLst>
                                      </p:cBhvr>
                                      <p:tavLst>
                                        <p:tav tm="0">
                                          <p:val>
                                            <p:fltVal val="0"/>
                                          </p:val>
                                        </p:tav>
                                        <p:tav tm="100000">
                                          <p:val>
                                            <p:strVal val="#ppt_h"/>
                                          </p:val>
                                        </p:tav>
                                      </p:tavLst>
                                    </p:anim>
                                    <p:anim calcmode="lin" valueType="num">
                                      <p:cBhvr>
                                        <p:cTn id="122" dur="1000" fill="hold"/>
                                        <p:tgtEl>
                                          <p:spTgt spid="24"/>
                                        </p:tgtEl>
                                        <p:attrNameLst>
                                          <p:attrName>ppt_w</p:attrName>
                                        </p:attrNameLst>
                                      </p:cBhvr>
                                      <p:tavLst>
                                        <p:tav tm="0">
                                          <p:val>
                                            <p:fltVal val="0"/>
                                          </p:val>
                                        </p:tav>
                                        <p:tav tm="100000">
                                          <p:val>
                                            <p:strVal val="#ppt_w"/>
                                          </p:val>
                                        </p:tav>
                                      </p:tavLst>
                                    </p:anim>
                                  </p:childTnLst>
                                </p:cTn>
                              </p:par>
                              <p:par>
                                <p:cTn id="123" presetID="35" presetClass="entr" presetSubtype="0" fill="hold" grpId="0" nodeType="withEffect">
                                  <p:stCondLst>
                                    <p:cond delay="0"/>
                                  </p:stCondLst>
                                  <p:childTnLst>
                                    <p:set>
                                      <p:cBhvr>
                                        <p:cTn id="124" dur="1" fill="hold">
                                          <p:stCondLst>
                                            <p:cond delay="0"/>
                                          </p:stCondLst>
                                        </p:cTn>
                                        <p:tgtEl>
                                          <p:spTgt spid="25"/>
                                        </p:tgtEl>
                                        <p:attrNameLst>
                                          <p:attrName>style.visibility</p:attrName>
                                        </p:attrNameLst>
                                      </p:cBhvr>
                                      <p:to>
                                        <p:strVal val="visible"/>
                                      </p:to>
                                    </p:set>
                                    <p:animEffect transition="in" filter="fade">
                                      <p:cBhvr>
                                        <p:cTn id="125" dur="1000"/>
                                        <p:tgtEl>
                                          <p:spTgt spid="25"/>
                                        </p:tgtEl>
                                      </p:cBhvr>
                                    </p:animEffect>
                                    <p:anim calcmode="lin" valueType="num">
                                      <p:cBhvr>
                                        <p:cTn id="126" dur="1000" fill="hold"/>
                                        <p:tgtEl>
                                          <p:spTgt spid="25"/>
                                        </p:tgtEl>
                                        <p:attrNameLst>
                                          <p:attrName>style.rotation</p:attrName>
                                        </p:attrNameLst>
                                      </p:cBhvr>
                                      <p:tavLst>
                                        <p:tav tm="0">
                                          <p:val>
                                            <p:fltVal val="720"/>
                                          </p:val>
                                        </p:tav>
                                        <p:tav tm="100000">
                                          <p:val>
                                            <p:fltVal val="0"/>
                                          </p:val>
                                        </p:tav>
                                      </p:tavLst>
                                    </p:anim>
                                    <p:anim calcmode="lin" valueType="num">
                                      <p:cBhvr>
                                        <p:cTn id="127" dur="1000" fill="hold"/>
                                        <p:tgtEl>
                                          <p:spTgt spid="25"/>
                                        </p:tgtEl>
                                        <p:attrNameLst>
                                          <p:attrName>ppt_h</p:attrName>
                                        </p:attrNameLst>
                                      </p:cBhvr>
                                      <p:tavLst>
                                        <p:tav tm="0">
                                          <p:val>
                                            <p:fltVal val="0"/>
                                          </p:val>
                                        </p:tav>
                                        <p:tav tm="100000">
                                          <p:val>
                                            <p:strVal val="#ppt_h"/>
                                          </p:val>
                                        </p:tav>
                                      </p:tavLst>
                                    </p:anim>
                                    <p:anim calcmode="lin" valueType="num">
                                      <p:cBhvr>
                                        <p:cTn id="128" dur="1000" fill="hold"/>
                                        <p:tgtEl>
                                          <p:spTgt spid="25"/>
                                        </p:tgtEl>
                                        <p:attrNameLst>
                                          <p:attrName>ppt_w</p:attrName>
                                        </p:attrNameLst>
                                      </p:cBhvr>
                                      <p:tavLst>
                                        <p:tav tm="0">
                                          <p:val>
                                            <p:fltVal val="0"/>
                                          </p:val>
                                        </p:tav>
                                        <p:tav tm="100000">
                                          <p:val>
                                            <p:strVal val="#ppt_w"/>
                                          </p:val>
                                        </p:tav>
                                      </p:tavLst>
                                    </p:anim>
                                  </p:childTnLst>
                                </p:cTn>
                              </p:par>
                              <p:par>
                                <p:cTn id="129" presetID="35" presetClass="entr" presetSubtype="0" fill="hold" grpId="0" nodeType="withEffect">
                                  <p:stCondLst>
                                    <p:cond delay="0"/>
                                  </p:stCondLst>
                                  <p:childTnLst>
                                    <p:set>
                                      <p:cBhvr>
                                        <p:cTn id="130" dur="1" fill="hold">
                                          <p:stCondLst>
                                            <p:cond delay="0"/>
                                          </p:stCondLst>
                                        </p:cTn>
                                        <p:tgtEl>
                                          <p:spTgt spid="26"/>
                                        </p:tgtEl>
                                        <p:attrNameLst>
                                          <p:attrName>style.visibility</p:attrName>
                                        </p:attrNameLst>
                                      </p:cBhvr>
                                      <p:to>
                                        <p:strVal val="visible"/>
                                      </p:to>
                                    </p:set>
                                    <p:animEffect transition="in" filter="fade">
                                      <p:cBhvr>
                                        <p:cTn id="131" dur="1000"/>
                                        <p:tgtEl>
                                          <p:spTgt spid="26"/>
                                        </p:tgtEl>
                                      </p:cBhvr>
                                    </p:animEffect>
                                    <p:anim calcmode="lin" valueType="num">
                                      <p:cBhvr>
                                        <p:cTn id="132" dur="1000" fill="hold"/>
                                        <p:tgtEl>
                                          <p:spTgt spid="26"/>
                                        </p:tgtEl>
                                        <p:attrNameLst>
                                          <p:attrName>style.rotation</p:attrName>
                                        </p:attrNameLst>
                                      </p:cBhvr>
                                      <p:tavLst>
                                        <p:tav tm="0">
                                          <p:val>
                                            <p:fltVal val="720"/>
                                          </p:val>
                                        </p:tav>
                                        <p:tav tm="100000">
                                          <p:val>
                                            <p:fltVal val="0"/>
                                          </p:val>
                                        </p:tav>
                                      </p:tavLst>
                                    </p:anim>
                                    <p:anim calcmode="lin" valueType="num">
                                      <p:cBhvr>
                                        <p:cTn id="133" dur="1000" fill="hold"/>
                                        <p:tgtEl>
                                          <p:spTgt spid="26"/>
                                        </p:tgtEl>
                                        <p:attrNameLst>
                                          <p:attrName>ppt_h</p:attrName>
                                        </p:attrNameLst>
                                      </p:cBhvr>
                                      <p:tavLst>
                                        <p:tav tm="0">
                                          <p:val>
                                            <p:fltVal val="0"/>
                                          </p:val>
                                        </p:tav>
                                        <p:tav tm="100000">
                                          <p:val>
                                            <p:strVal val="#ppt_h"/>
                                          </p:val>
                                        </p:tav>
                                      </p:tavLst>
                                    </p:anim>
                                    <p:anim calcmode="lin" valueType="num">
                                      <p:cBhvr>
                                        <p:cTn id="134" dur="1000" fill="hold"/>
                                        <p:tgtEl>
                                          <p:spTgt spid="26"/>
                                        </p:tgtEl>
                                        <p:attrNameLst>
                                          <p:attrName>ppt_w</p:attrName>
                                        </p:attrNameLst>
                                      </p:cBhvr>
                                      <p:tavLst>
                                        <p:tav tm="0">
                                          <p:val>
                                            <p:fltVal val="0"/>
                                          </p:val>
                                        </p:tav>
                                        <p:tav tm="100000">
                                          <p:val>
                                            <p:strVal val="#ppt_w"/>
                                          </p:val>
                                        </p:tav>
                                      </p:tavLst>
                                    </p:anim>
                                  </p:childTnLst>
                                </p:cTn>
                              </p:par>
                              <p:par>
                                <p:cTn id="135" presetID="35" presetClass="entr" presetSubtype="0" fill="hold" grpId="0" nodeType="withEffect">
                                  <p:stCondLst>
                                    <p:cond delay="0"/>
                                  </p:stCondLst>
                                  <p:childTnLst>
                                    <p:set>
                                      <p:cBhvr>
                                        <p:cTn id="136" dur="1" fill="hold">
                                          <p:stCondLst>
                                            <p:cond delay="0"/>
                                          </p:stCondLst>
                                        </p:cTn>
                                        <p:tgtEl>
                                          <p:spTgt spid="27"/>
                                        </p:tgtEl>
                                        <p:attrNameLst>
                                          <p:attrName>style.visibility</p:attrName>
                                        </p:attrNameLst>
                                      </p:cBhvr>
                                      <p:to>
                                        <p:strVal val="visible"/>
                                      </p:to>
                                    </p:set>
                                    <p:animEffect transition="in" filter="fade">
                                      <p:cBhvr>
                                        <p:cTn id="137" dur="1000"/>
                                        <p:tgtEl>
                                          <p:spTgt spid="27"/>
                                        </p:tgtEl>
                                      </p:cBhvr>
                                    </p:animEffect>
                                    <p:anim calcmode="lin" valueType="num">
                                      <p:cBhvr>
                                        <p:cTn id="138" dur="1000" fill="hold"/>
                                        <p:tgtEl>
                                          <p:spTgt spid="27"/>
                                        </p:tgtEl>
                                        <p:attrNameLst>
                                          <p:attrName>style.rotation</p:attrName>
                                        </p:attrNameLst>
                                      </p:cBhvr>
                                      <p:tavLst>
                                        <p:tav tm="0">
                                          <p:val>
                                            <p:fltVal val="720"/>
                                          </p:val>
                                        </p:tav>
                                        <p:tav tm="100000">
                                          <p:val>
                                            <p:fltVal val="0"/>
                                          </p:val>
                                        </p:tav>
                                      </p:tavLst>
                                    </p:anim>
                                    <p:anim calcmode="lin" valueType="num">
                                      <p:cBhvr>
                                        <p:cTn id="139" dur="1000" fill="hold"/>
                                        <p:tgtEl>
                                          <p:spTgt spid="27"/>
                                        </p:tgtEl>
                                        <p:attrNameLst>
                                          <p:attrName>ppt_h</p:attrName>
                                        </p:attrNameLst>
                                      </p:cBhvr>
                                      <p:tavLst>
                                        <p:tav tm="0">
                                          <p:val>
                                            <p:fltVal val="0"/>
                                          </p:val>
                                        </p:tav>
                                        <p:tav tm="100000">
                                          <p:val>
                                            <p:strVal val="#ppt_h"/>
                                          </p:val>
                                        </p:tav>
                                      </p:tavLst>
                                    </p:anim>
                                    <p:anim calcmode="lin" valueType="num">
                                      <p:cBhvr>
                                        <p:cTn id="140" dur="1000" fill="hold"/>
                                        <p:tgtEl>
                                          <p:spTgt spid="27"/>
                                        </p:tgtEl>
                                        <p:attrNameLst>
                                          <p:attrName>ppt_w</p:attrName>
                                        </p:attrNameLst>
                                      </p:cBhvr>
                                      <p:tavLst>
                                        <p:tav tm="0">
                                          <p:val>
                                            <p:fltVal val="0"/>
                                          </p:val>
                                        </p:tav>
                                        <p:tav tm="100000">
                                          <p:val>
                                            <p:strVal val="#ppt_w"/>
                                          </p:val>
                                        </p:tav>
                                      </p:tavLst>
                                    </p:anim>
                                  </p:childTnLst>
                                </p:cTn>
                              </p:par>
                              <p:par>
                                <p:cTn id="141" presetID="35" presetClass="entr" presetSubtype="0" fill="hold" grpId="0" nodeType="withEffect">
                                  <p:stCondLst>
                                    <p:cond delay="0"/>
                                  </p:stCondLst>
                                  <p:childTnLst>
                                    <p:set>
                                      <p:cBhvr>
                                        <p:cTn id="142" dur="1" fill="hold">
                                          <p:stCondLst>
                                            <p:cond delay="0"/>
                                          </p:stCondLst>
                                        </p:cTn>
                                        <p:tgtEl>
                                          <p:spTgt spid="28"/>
                                        </p:tgtEl>
                                        <p:attrNameLst>
                                          <p:attrName>style.visibility</p:attrName>
                                        </p:attrNameLst>
                                      </p:cBhvr>
                                      <p:to>
                                        <p:strVal val="visible"/>
                                      </p:to>
                                    </p:set>
                                    <p:animEffect transition="in" filter="fade">
                                      <p:cBhvr>
                                        <p:cTn id="143" dur="1000"/>
                                        <p:tgtEl>
                                          <p:spTgt spid="28"/>
                                        </p:tgtEl>
                                      </p:cBhvr>
                                    </p:animEffect>
                                    <p:anim calcmode="lin" valueType="num">
                                      <p:cBhvr>
                                        <p:cTn id="144" dur="1000" fill="hold"/>
                                        <p:tgtEl>
                                          <p:spTgt spid="28"/>
                                        </p:tgtEl>
                                        <p:attrNameLst>
                                          <p:attrName>style.rotation</p:attrName>
                                        </p:attrNameLst>
                                      </p:cBhvr>
                                      <p:tavLst>
                                        <p:tav tm="0">
                                          <p:val>
                                            <p:fltVal val="720"/>
                                          </p:val>
                                        </p:tav>
                                        <p:tav tm="100000">
                                          <p:val>
                                            <p:fltVal val="0"/>
                                          </p:val>
                                        </p:tav>
                                      </p:tavLst>
                                    </p:anim>
                                    <p:anim calcmode="lin" valueType="num">
                                      <p:cBhvr>
                                        <p:cTn id="145" dur="1000" fill="hold"/>
                                        <p:tgtEl>
                                          <p:spTgt spid="28"/>
                                        </p:tgtEl>
                                        <p:attrNameLst>
                                          <p:attrName>ppt_h</p:attrName>
                                        </p:attrNameLst>
                                      </p:cBhvr>
                                      <p:tavLst>
                                        <p:tav tm="0">
                                          <p:val>
                                            <p:fltVal val="0"/>
                                          </p:val>
                                        </p:tav>
                                        <p:tav tm="100000">
                                          <p:val>
                                            <p:strVal val="#ppt_h"/>
                                          </p:val>
                                        </p:tav>
                                      </p:tavLst>
                                    </p:anim>
                                    <p:anim calcmode="lin" valueType="num">
                                      <p:cBhvr>
                                        <p:cTn id="146" dur="1000" fill="hold"/>
                                        <p:tgtEl>
                                          <p:spTgt spid="28"/>
                                        </p:tgtEl>
                                        <p:attrNameLst>
                                          <p:attrName>ppt_w</p:attrName>
                                        </p:attrNameLst>
                                      </p:cBhvr>
                                      <p:tavLst>
                                        <p:tav tm="0">
                                          <p:val>
                                            <p:fltVal val="0"/>
                                          </p:val>
                                        </p:tav>
                                        <p:tav tm="100000">
                                          <p:val>
                                            <p:strVal val="#ppt_w"/>
                                          </p:val>
                                        </p:tav>
                                      </p:tavLst>
                                    </p:anim>
                                  </p:childTnLst>
                                </p:cTn>
                              </p:par>
                              <p:par>
                                <p:cTn id="147" presetID="35" presetClass="entr" presetSubtype="0" fill="hold" grpId="0" nodeType="withEffect">
                                  <p:stCondLst>
                                    <p:cond delay="0"/>
                                  </p:stCondLst>
                                  <p:childTnLst>
                                    <p:set>
                                      <p:cBhvr>
                                        <p:cTn id="148" dur="1" fill="hold">
                                          <p:stCondLst>
                                            <p:cond delay="0"/>
                                          </p:stCondLst>
                                        </p:cTn>
                                        <p:tgtEl>
                                          <p:spTgt spid="29"/>
                                        </p:tgtEl>
                                        <p:attrNameLst>
                                          <p:attrName>style.visibility</p:attrName>
                                        </p:attrNameLst>
                                      </p:cBhvr>
                                      <p:to>
                                        <p:strVal val="visible"/>
                                      </p:to>
                                    </p:set>
                                    <p:animEffect transition="in" filter="fade">
                                      <p:cBhvr>
                                        <p:cTn id="149" dur="1000"/>
                                        <p:tgtEl>
                                          <p:spTgt spid="29"/>
                                        </p:tgtEl>
                                      </p:cBhvr>
                                    </p:animEffect>
                                    <p:anim calcmode="lin" valueType="num">
                                      <p:cBhvr>
                                        <p:cTn id="150" dur="1000" fill="hold"/>
                                        <p:tgtEl>
                                          <p:spTgt spid="29"/>
                                        </p:tgtEl>
                                        <p:attrNameLst>
                                          <p:attrName>style.rotation</p:attrName>
                                        </p:attrNameLst>
                                      </p:cBhvr>
                                      <p:tavLst>
                                        <p:tav tm="0">
                                          <p:val>
                                            <p:fltVal val="720"/>
                                          </p:val>
                                        </p:tav>
                                        <p:tav tm="100000">
                                          <p:val>
                                            <p:fltVal val="0"/>
                                          </p:val>
                                        </p:tav>
                                      </p:tavLst>
                                    </p:anim>
                                    <p:anim calcmode="lin" valueType="num">
                                      <p:cBhvr>
                                        <p:cTn id="151" dur="1000" fill="hold"/>
                                        <p:tgtEl>
                                          <p:spTgt spid="29"/>
                                        </p:tgtEl>
                                        <p:attrNameLst>
                                          <p:attrName>ppt_h</p:attrName>
                                        </p:attrNameLst>
                                      </p:cBhvr>
                                      <p:tavLst>
                                        <p:tav tm="0">
                                          <p:val>
                                            <p:fltVal val="0"/>
                                          </p:val>
                                        </p:tav>
                                        <p:tav tm="100000">
                                          <p:val>
                                            <p:strVal val="#ppt_h"/>
                                          </p:val>
                                        </p:tav>
                                      </p:tavLst>
                                    </p:anim>
                                    <p:anim calcmode="lin" valueType="num">
                                      <p:cBhvr>
                                        <p:cTn id="152" dur="1000" fill="hold"/>
                                        <p:tgtEl>
                                          <p:spTgt spid="29"/>
                                        </p:tgtEl>
                                        <p:attrNameLst>
                                          <p:attrName>ppt_w</p:attrName>
                                        </p:attrNameLst>
                                      </p:cBhvr>
                                      <p:tavLst>
                                        <p:tav tm="0">
                                          <p:val>
                                            <p:fltVal val="0"/>
                                          </p:val>
                                        </p:tav>
                                        <p:tav tm="100000">
                                          <p:val>
                                            <p:strVal val="#ppt_w"/>
                                          </p:val>
                                        </p:tav>
                                      </p:tavLst>
                                    </p:anim>
                                  </p:childTnLst>
                                </p:cTn>
                              </p:par>
                              <p:par>
                                <p:cTn id="153" presetID="35" presetClass="entr" presetSubtype="0" fill="hold" grpId="0" nodeType="withEffect">
                                  <p:stCondLst>
                                    <p:cond delay="0"/>
                                  </p:stCondLst>
                                  <p:childTnLst>
                                    <p:set>
                                      <p:cBhvr>
                                        <p:cTn id="154" dur="1" fill="hold">
                                          <p:stCondLst>
                                            <p:cond delay="0"/>
                                          </p:stCondLst>
                                        </p:cTn>
                                        <p:tgtEl>
                                          <p:spTgt spid="30"/>
                                        </p:tgtEl>
                                        <p:attrNameLst>
                                          <p:attrName>style.visibility</p:attrName>
                                        </p:attrNameLst>
                                      </p:cBhvr>
                                      <p:to>
                                        <p:strVal val="visible"/>
                                      </p:to>
                                    </p:set>
                                    <p:animEffect transition="in" filter="fade">
                                      <p:cBhvr>
                                        <p:cTn id="155" dur="1000"/>
                                        <p:tgtEl>
                                          <p:spTgt spid="30"/>
                                        </p:tgtEl>
                                      </p:cBhvr>
                                    </p:animEffect>
                                    <p:anim calcmode="lin" valueType="num">
                                      <p:cBhvr>
                                        <p:cTn id="156" dur="1000" fill="hold"/>
                                        <p:tgtEl>
                                          <p:spTgt spid="30"/>
                                        </p:tgtEl>
                                        <p:attrNameLst>
                                          <p:attrName>style.rotation</p:attrName>
                                        </p:attrNameLst>
                                      </p:cBhvr>
                                      <p:tavLst>
                                        <p:tav tm="0">
                                          <p:val>
                                            <p:fltVal val="720"/>
                                          </p:val>
                                        </p:tav>
                                        <p:tav tm="100000">
                                          <p:val>
                                            <p:fltVal val="0"/>
                                          </p:val>
                                        </p:tav>
                                      </p:tavLst>
                                    </p:anim>
                                    <p:anim calcmode="lin" valueType="num">
                                      <p:cBhvr>
                                        <p:cTn id="157" dur="1000" fill="hold"/>
                                        <p:tgtEl>
                                          <p:spTgt spid="30"/>
                                        </p:tgtEl>
                                        <p:attrNameLst>
                                          <p:attrName>ppt_h</p:attrName>
                                        </p:attrNameLst>
                                      </p:cBhvr>
                                      <p:tavLst>
                                        <p:tav tm="0">
                                          <p:val>
                                            <p:fltVal val="0"/>
                                          </p:val>
                                        </p:tav>
                                        <p:tav tm="100000">
                                          <p:val>
                                            <p:strVal val="#ppt_h"/>
                                          </p:val>
                                        </p:tav>
                                      </p:tavLst>
                                    </p:anim>
                                    <p:anim calcmode="lin" valueType="num">
                                      <p:cBhvr>
                                        <p:cTn id="158" dur="1000" fill="hold"/>
                                        <p:tgtEl>
                                          <p:spTgt spid="30"/>
                                        </p:tgtEl>
                                        <p:attrNameLst>
                                          <p:attrName>ppt_w</p:attrName>
                                        </p:attrNameLst>
                                      </p:cBhvr>
                                      <p:tavLst>
                                        <p:tav tm="0">
                                          <p:val>
                                            <p:fltVal val="0"/>
                                          </p:val>
                                        </p:tav>
                                        <p:tav tm="100000">
                                          <p:val>
                                            <p:strVal val="#ppt_w"/>
                                          </p:val>
                                        </p:tav>
                                      </p:tavLst>
                                    </p:anim>
                                  </p:childTnLst>
                                </p:cTn>
                              </p:par>
                              <p:par>
                                <p:cTn id="159" presetID="35" presetClass="entr" presetSubtype="0" fill="hold" grpId="0" nodeType="withEffect">
                                  <p:stCondLst>
                                    <p:cond delay="0"/>
                                  </p:stCondLst>
                                  <p:childTnLst>
                                    <p:set>
                                      <p:cBhvr>
                                        <p:cTn id="160" dur="1" fill="hold">
                                          <p:stCondLst>
                                            <p:cond delay="0"/>
                                          </p:stCondLst>
                                        </p:cTn>
                                        <p:tgtEl>
                                          <p:spTgt spid="31"/>
                                        </p:tgtEl>
                                        <p:attrNameLst>
                                          <p:attrName>style.visibility</p:attrName>
                                        </p:attrNameLst>
                                      </p:cBhvr>
                                      <p:to>
                                        <p:strVal val="visible"/>
                                      </p:to>
                                    </p:set>
                                    <p:animEffect transition="in" filter="fade">
                                      <p:cBhvr>
                                        <p:cTn id="161" dur="1000"/>
                                        <p:tgtEl>
                                          <p:spTgt spid="31"/>
                                        </p:tgtEl>
                                      </p:cBhvr>
                                    </p:animEffect>
                                    <p:anim calcmode="lin" valueType="num">
                                      <p:cBhvr>
                                        <p:cTn id="162" dur="1000" fill="hold"/>
                                        <p:tgtEl>
                                          <p:spTgt spid="31"/>
                                        </p:tgtEl>
                                        <p:attrNameLst>
                                          <p:attrName>style.rotation</p:attrName>
                                        </p:attrNameLst>
                                      </p:cBhvr>
                                      <p:tavLst>
                                        <p:tav tm="0">
                                          <p:val>
                                            <p:fltVal val="720"/>
                                          </p:val>
                                        </p:tav>
                                        <p:tav tm="100000">
                                          <p:val>
                                            <p:fltVal val="0"/>
                                          </p:val>
                                        </p:tav>
                                      </p:tavLst>
                                    </p:anim>
                                    <p:anim calcmode="lin" valueType="num">
                                      <p:cBhvr>
                                        <p:cTn id="163" dur="1000" fill="hold"/>
                                        <p:tgtEl>
                                          <p:spTgt spid="31"/>
                                        </p:tgtEl>
                                        <p:attrNameLst>
                                          <p:attrName>ppt_h</p:attrName>
                                        </p:attrNameLst>
                                      </p:cBhvr>
                                      <p:tavLst>
                                        <p:tav tm="0">
                                          <p:val>
                                            <p:fltVal val="0"/>
                                          </p:val>
                                        </p:tav>
                                        <p:tav tm="100000">
                                          <p:val>
                                            <p:strVal val="#ppt_h"/>
                                          </p:val>
                                        </p:tav>
                                      </p:tavLst>
                                    </p:anim>
                                    <p:anim calcmode="lin" valueType="num">
                                      <p:cBhvr>
                                        <p:cTn id="164" dur="1000" fill="hold"/>
                                        <p:tgtEl>
                                          <p:spTgt spid="31"/>
                                        </p:tgtEl>
                                        <p:attrNameLst>
                                          <p:attrName>ppt_w</p:attrName>
                                        </p:attrNameLst>
                                      </p:cBhvr>
                                      <p:tavLst>
                                        <p:tav tm="0">
                                          <p:val>
                                            <p:fltVal val="0"/>
                                          </p:val>
                                        </p:tav>
                                        <p:tav tm="100000">
                                          <p:val>
                                            <p:strVal val="#ppt_w"/>
                                          </p:val>
                                        </p:tav>
                                      </p:tavLst>
                                    </p:anim>
                                  </p:childTnLst>
                                </p:cTn>
                              </p:par>
                              <p:par>
                                <p:cTn id="165" presetID="35" presetClass="entr" presetSubtype="0" fill="hold" grpId="0" nodeType="withEffect">
                                  <p:stCondLst>
                                    <p:cond delay="0"/>
                                  </p:stCondLst>
                                  <p:childTnLst>
                                    <p:set>
                                      <p:cBhvr>
                                        <p:cTn id="166" dur="1" fill="hold">
                                          <p:stCondLst>
                                            <p:cond delay="0"/>
                                          </p:stCondLst>
                                        </p:cTn>
                                        <p:tgtEl>
                                          <p:spTgt spid="32"/>
                                        </p:tgtEl>
                                        <p:attrNameLst>
                                          <p:attrName>style.visibility</p:attrName>
                                        </p:attrNameLst>
                                      </p:cBhvr>
                                      <p:to>
                                        <p:strVal val="visible"/>
                                      </p:to>
                                    </p:set>
                                    <p:animEffect transition="in" filter="fade">
                                      <p:cBhvr>
                                        <p:cTn id="167" dur="1000"/>
                                        <p:tgtEl>
                                          <p:spTgt spid="32"/>
                                        </p:tgtEl>
                                      </p:cBhvr>
                                    </p:animEffect>
                                    <p:anim calcmode="lin" valueType="num">
                                      <p:cBhvr>
                                        <p:cTn id="168" dur="1000" fill="hold"/>
                                        <p:tgtEl>
                                          <p:spTgt spid="32"/>
                                        </p:tgtEl>
                                        <p:attrNameLst>
                                          <p:attrName>style.rotation</p:attrName>
                                        </p:attrNameLst>
                                      </p:cBhvr>
                                      <p:tavLst>
                                        <p:tav tm="0">
                                          <p:val>
                                            <p:fltVal val="720"/>
                                          </p:val>
                                        </p:tav>
                                        <p:tav tm="100000">
                                          <p:val>
                                            <p:fltVal val="0"/>
                                          </p:val>
                                        </p:tav>
                                      </p:tavLst>
                                    </p:anim>
                                    <p:anim calcmode="lin" valueType="num">
                                      <p:cBhvr>
                                        <p:cTn id="169" dur="1000" fill="hold"/>
                                        <p:tgtEl>
                                          <p:spTgt spid="32"/>
                                        </p:tgtEl>
                                        <p:attrNameLst>
                                          <p:attrName>ppt_h</p:attrName>
                                        </p:attrNameLst>
                                      </p:cBhvr>
                                      <p:tavLst>
                                        <p:tav tm="0">
                                          <p:val>
                                            <p:fltVal val="0"/>
                                          </p:val>
                                        </p:tav>
                                        <p:tav tm="100000">
                                          <p:val>
                                            <p:strVal val="#ppt_h"/>
                                          </p:val>
                                        </p:tav>
                                      </p:tavLst>
                                    </p:anim>
                                    <p:anim calcmode="lin" valueType="num">
                                      <p:cBhvr>
                                        <p:cTn id="170" dur="1000" fill="hold"/>
                                        <p:tgtEl>
                                          <p:spTgt spid="32"/>
                                        </p:tgtEl>
                                        <p:attrNameLst>
                                          <p:attrName>ppt_w</p:attrName>
                                        </p:attrNameLst>
                                      </p:cBhvr>
                                      <p:tavLst>
                                        <p:tav tm="0">
                                          <p:val>
                                            <p:fltVal val="0"/>
                                          </p:val>
                                        </p:tav>
                                        <p:tav tm="100000">
                                          <p:val>
                                            <p:strVal val="#ppt_w"/>
                                          </p:val>
                                        </p:tav>
                                      </p:tavLst>
                                    </p:anim>
                                  </p:childTnLst>
                                </p:cTn>
                              </p:par>
                              <p:par>
                                <p:cTn id="171" presetID="35" presetClass="entr" presetSubtype="0" fill="hold" grpId="0" nodeType="withEffect">
                                  <p:stCondLst>
                                    <p:cond delay="0"/>
                                  </p:stCondLst>
                                  <p:childTnLst>
                                    <p:set>
                                      <p:cBhvr>
                                        <p:cTn id="172" dur="1" fill="hold">
                                          <p:stCondLst>
                                            <p:cond delay="0"/>
                                          </p:stCondLst>
                                        </p:cTn>
                                        <p:tgtEl>
                                          <p:spTgt spid="33"/>
                                        </p:tgtEl>
                                        <p:attrNameLst>
                                          <p:attrName>style.visibility</p:attrName>
                                        </p:attrNameLst>
                                      </p:cBhvr>
                                      <p:to>
                                        <p:strVal val="visible"/>
                                      </p:to>
                                    </p:set>
                                    <p:animEffect transition="in" filter="fade">
                                      <p:cBhvr>
                                        <p:cTn id="173" dur="1000"/>
                                        <p:tgtEl>
                                          <p:spTgt spid="33"/>
                                        </p:tgtEl>
                                      </p:cBhvr>
                                    </p:animEffect>
                                    <p:anim calcmode="lin" valueType="num">
                                      <p:cBhvr>
                                        <p:cTn id="174" dur="1000" fill="hold"/>
                                        <p:tgtEl>
                                          <p:spTgt spid="33"/>
                                        </p:tgtEl>
                                        <p:attrNameLst>
                                          <p:attrName>style.rotation</p:attrName>
                                        </p:attrNameLst>
                                      </p:cBhvr>
                                      <p:tavLst>
                                        <p:tav tm="0">
                                          <p:val>
                                            <p:fltVal val="720"/>
                                          </p:val>
                                        </p:tav>
                                        <p:tav tm="100000">
                                          <p:val>
                                            <p:fltVal val="0"/>
                                          </p:val>
                                        </p:tav>
                                      </p:tavLst>
                                    </p:anim>
                                    <p:anim calcmode="lin" valueType="num">
                                      <p:cBhvr>
                                        <p:cTn id="175" dur="1000" fill="hold"/>
                                        <p:tgtEl>
                                          <p:spTgt spid="33"/>
                                        </p:tgtEl>
                                        <p:attrNameLst>
                                          <p:attrName>ppt_h</p:attrName>
                                        </p:attrNameLst>
                                      </p:cBhvr>
                                      <p:tavLst>
                                        <p:tav tm="0">
                                          <p:val>
                                            <p:fltVal val="0"/>
                                          </p:val>
                                        </p:tav>
                                        <p:tav tm="100000">
                                          <p:val>
                                            <p:strVal val="#ppt_h"/>
                                          </p:val>
                                        </p:tav>
                                      </p:tavLst>
                                    </p:anim>
                                    <p:anim calcmode="lin" valueType="num">
                                      <p:cBhvr>
                                        <p:cTn id="176" dur="1000" fill="hold"/>
                                        <p:tgtEl>
                                          <p:spTgt spid="33"/>
                                        </p:tgtEl>
                                        <p:attrNameLst>
                                          <p:attrName>ppt_w</p:attrName>
                                        </p:attrNameLst>
                                      </p:cBhvr>
                                      <p:tavLst>
                                        <p:tav tm="0">
                                          <p:val>
                                            <p:fltVal val="0"/>
                                          </p:val>
                                        </p:tav>
                                        <p:tav tm="100000">
                                          <p:val>
                                            <p:strVal val="#ppt_w"/>
                                          </p:val>
                                        </p:tav>
                                      </p:tavLst>
                                    </p:anim>
                                  </p:childTnLst>
                                </p:cTn>
                              </p:par>
                              <p:par>
                                <p:cTn id="177" presetID="35" presetClass="entr" presetSubtype="0" fill="hold" grpId="0" nodeType="withEffect">
                                  <p:stCondLst>
                                    <p:cond delay="0"/>
                                  </p:stCondLst>
                                  <p:childTnLst>
                                    <p:set>
                                      <p:cBhvr>
                                        <p:cTn id="178" dur="1" fill="hold">
                                          <p:stCondLst>
                                            <p:cond delay="0"/>
                                          </p:stCondLst>
                                        </p:cTn>
                                        <p:tgtEl>
                                          <p:spTgt spid="34"/>
                                        </p:tgtEl>
                                        <p:attrNameLst>
                                          <p:attrName>style.visibility</p:attrName>
                                        </p:attrNameLst>
                                      </p:cBhvr>
                                      <p:to>
                                        <p:strVal val="visible"/>
                                      </p:to>
                                    </p:set>
                                    <p:animEffect transition="in" filter="fade">
                                      <p:cBhvr>
                                        <p:cTn id="179" dur="1000"/>
                                        <p:tgtEl>
                                          <p:spTgt spid="34"/>
                                        </p:tgtEl>
                                      </p:cBhvr>
                                    </p:animEffect>
                                    <p:anim calcmode="lin" valueType="num">
                                      <p:cBhvr>
                                        <p:cTn id="180" dur="1000" fill="hold"/>
                                        <p:tgtEl>
                                          <p:spTgt spid="34"/>
                                        </p:tgtEl>
                                        <p:attrNameLst>
                                          <p:attrName>style.rotation</p:attrName>
                                        </p:attrNameLst>
                                      </p:cBhvr>
                                      <p:tavLst>
                                        <p:tav tm="0">
                                          <p:val>
                                            <p:fltVal val="720"/>
                                          </p:val>
                                        </p:tav>
                                        <p:tav tm="100000">
                                          <p:val>
                                            <p:fltVal val="0"/>
                                          </p:val>
                                        </p:tav>
                                      </p:tavLst>
                                    </p:anim>
                                    <p:anim calcmode="lin" valueType="num">
                                      <p:cBhvr>
                                        <p:cTn id="181" dur="1000" fill="hold"/>
                                        <p:tgtEl>
                                          <p:spTgt spid="34"/>
                                        </p:tgtEl>
                                        <p:attrNameLst>
                                          <p:attrName>ppt_h</p:attrName>
                                        </p:attrNameLst>
                                      </p:cBhvr>
                                      <p:tavLst>
                                        <p:tav tm="0">
                                          <p:val>
                                            <p:fltVal val="0"/>
                                          </p:val>
                                        </p:tav>
                                        <p:tav tm="100000">
                                          <p:val>
                                            <p:strVal val="#ppt_h"/>
                                          </p:val>
                                        </p:tav>
                                      </p:tavLst>
                                    </p:anim>
                                    <p:anim calcmode="lin" valueType="num">
                                      <p:cBhvr>
                                        <p:cTn id="182" dur="1000" fill="hold"/>
                                        <p:tgtEl>
                                          <p:spTgt spid="34"/>
                                        </p:tgtEl>
                                        <p:attrNameLst>
                                          <p:attrName>ppt_w</p:attrName>
                                        </p:attrNameLst>
                                      </p:cBhvr>
                                      <p:tavLst>
                                        <p:tav tm="0">
                                          <p:val>
                                            <p:fltVal val="0"/>
                                          </p:val>
                                        </p:tav>
                                        <p:tav tm="100000">
                                          <p:val>
                                            <p:strVal val="#ppt_w"/>
                                          </p:val>
                                        </p:tav>
                                      </p:tavLst>
                                    </p:anim>
                                  </p:childTnLst>
                                </p:cTn>
                              </p:par>
                              <p:par>
                                <p:cTn id="183" presetID="35" presetClass="entr" presetSubtype="0" fill="hold" grpId="0" nodeType="withEffect">
                                  <p:stCondLst>
                                    <p:cond delay="0"/>
                                  </p:stCondLst>
                                  <p:childTnLst>
                                    <p:set>
                                      <p:cBhvr>
                                        <p:cTn id="184" dur="1" fill="hold">
                                          <p:stCondLst>
                                            <p:cond delay="0"/>
                                          </p:stCondLst>
                                        </p:cTn>
                                        <p:tgtEl>
                                          <p:spTgt spid="35"/>
                                        </p:tgtEl>
                                        <p:attrNameLst>
                                          <p:attrName>style.visibility</p:attrName>
                                        </p:attrNameLst>
                                      </p:cBhvr>
                                      <p:to>
                                        <p:strVal val="visible"/>
                                      </p:to>
                                    </p:set>
                                    <p:animEffect transition="in" filter="fade">
                                      <p:cBhvr>
                                        <p:cTn id="185" dur="1000"/>
                                        <p:tgtEl>
                                          <p:spTgt spid="35"/>
                                        </p:tgtEl>
                                      </p:cBhvr>
                                    </p:animEffect>
                                    <p:anim calcmode="lin" valueType="num">
                                      <p:cBhvr>
                                        <p:cTn id="186" dur="1000" fill="hold"/>
                                        <p:tgtEl>
                                          <p:spTgt spid="35"/>
                                        </p:tgtEl>
                                        <p:attrNameLst>
                                          <p:attrName>style.rotation</p:attrName>
                                        </p:attrNameLst>
                                      </p:cBhvr>
                                      <p:tavLst>
                                        <p:tav tm="0">
                                          <p:val>
                                            <p:fltVal val="720"/>
                                          </p:val>
                                        </p:tav>
                                        <p:tav tm="100000">
                                          <p:val>
                                            <p:fltVal val="0"/>
                                          </p:val>
                                        </p:tav>
                                      </p:tavLst>
                                    </p:anim>
                                    <p:anim calcmode="lin" valueType="num">
                                      <p:cBhvr>
                                        <p:cTn id="187" dur="1000" fill="hold"/>
                                        <p:tgtEl>
                                          <p:spTgt spid="35"/>
                                        </p:tgtEl>
                                        <p:attrNameLst>
                                          <p:attrName>ppt_h</p:attrName>
                                        </p:attrNameLst>
                                      </p:cBhvr>
                                      <p:tavLst>
                                        <p:tav tm="0">
                                          <p:val>
                                            <p:fltVal val="0"/>
                                          </p:val>
                                        </p:tav>
                                        <p:tav tm="100000">
                                          <p:val>
                                            <p:strVal val="#ppt_h"/>
                                          </p:val>
                                        </p:tav>
                                      </p:tavLst>
                                    </p:anim>
                                    <p:anim calcmode="lin" valueType="num">
                                      <p:cBhvr>
                                        <p:cTn id="188" dur="1000" fill="hold"/>
                                        <p:tgtEl>
                                          <p:spTgt spid="35"/>
                                        </p:tgtEl>
                                        <p:attrNameLst>
                                          <p:attrName>ppt_w</p:attrName>
                                        </p:attrNameLst>
                                      </p:cBhvr>
                                      <p:tavLst>
                                        <p:tav tm="0">
                                          <p:val>
                                            <p:fltVal val="0"/>
                                          </p:val>
                                        </p:tav>
                                        <p:tav tm="100000">
                                          <p:val>
                                            <p:strVal val="#ppt_w"/>
                                          </p:val>
                                        </p:tav>
                                      </p:tavLst>
                                    </p:anim>
                                  </p:childTnLst>
                                </p:cTn>
                              </p:par>
                              <p:par>
                                <p:cTn id="189" presetID="35" presetClass="entr" presetSubtype="0" fill="hold" grpId="0" nodeType="withEffect">
                                  <p:stCondLst>
                                    <p:cond delay="0"/>
                                  </p:stCondLst>
                                  <p:childTnLst>
                                    <p:set>
                                      <p:cBhvr>
                                        <p:cTn id="190" dur="1" fill="hold">
                                          <p:stCondLst>
                                            <p:cond delay="0"/>
                                          </p:stCondLst>
                                        </p:cTn>
                                        <p:tgtEl>
                                          <p:spTgt spid="36"/>
                                        </p:tgtEl>
                                        <p:attrNameLst>
                                          <p:attrName>style.visibility</p:attrName>
                                        </p:attrNameLst>
                                      </p:cBhvr>
                                      <p:to>
                                        <p:strVal val="visible"/>
                                      </p:to>
                                    </p:set>
                                    <p:animEffect transition="in" filter="fade">
                                      <p:cBhvr>
                                        <p:cTn id="191" dur="1000"/>
                                        <p:tgtEl>
                                          <p:spTgt spid="36"/>
                                        </p:tgtEl>
                                      </p:cBhvr>
                                    </p:animEffect>
                                    <p:anim calcmode="lin" valueType="num">
                                      <p:cBhvr>
                                        <p:cTn id="192" dur="1000" fill="hold"/>
                                        <p:tgtEl>
                                          <p:spTgt spid="36"/>
                                        </p:tgtEl>
                                        <p:attrNameLst>
                                          <p:attrName>style.rotation</p:attrName>
                                        </p:attrNameLst>
                                      </p:cBhvr>
                                      <p:tavLst>
                                        <p:tav tm="0">
                                          <p:val>
                                            <p:fltVal val="720"/>
                                          </p:val>
                                        </p:tav>
                                        <p:tav tm="100000">
                                          <p:val>
                                            <p:fltVal val="0"/>
                                          </p:val>
                                        </p:tav>
                                      </p:tavLst>
                                    </p:anim>
                                    <p:anim calcmode="lin" valueType="num">
                                      <p:cBhvr>
                                        <p:cTn id="193" dur="1000" fill="hold"/>
                                        <p:tgtEl>
                                          <p:spTgt spid="36"/>
                                        </p:tgtEl>
                                        <p:attrNameLst>
                                          <p:attrName>ppt_h</p:attrName>
                                        </p:attrNameLst>
                                      </p:cBhvr>
                                      <p:tavLst>
                                        <p:tav tm="0">
                                          <p:val>
                                            <p:fltVal val="0"/>
                                          </p:val>
                                        </p:tav>
                                        <p:tav tm="100000">
                                          <p:val>
                                            <p:strVal val="#ppt_h"/>
                                          </p:val>
                                        </p:tav>
                                      </p:tavLst>
                                    </p:anim>
                                    <p:anim calcmode="lin" valueType="num">
                                      <p:cBhvr>
                                        <p:cTn id="194" dur="1000" fill="hold"/>
                                        <p:tgtEl>
                                          <p:spTgt spid="36"/>
                                        </p:tgtEl>
                                        <p:attrNameLst>
                                          <p:attrName>ppt_w</p:attrName>
                                        </p:attrNameLst>
                                      </p:cBhvr>
                                      <p:tavLst>
                                        <p:tav tm="0">
                                          <p:val>
                                            <p:fltVal val="0"/>
                                          </p:val>
                                        </p:tav>
                                        <p:tav tm="100000">
                                          <p:val>
                                            <p:strVal val="#ppt_w"/>
                                          </p:val>
                                        </p:tav>
                                      </p:tavLst>
                                    </p:anim>
                                  </p:childTnLst>
                                </p:cTn>
                              </p:par>
                              <p:par>
                                <p:cTn id="195" presetID="35" presetClass="entr" presetSubtype="0" fill="hold" grpId="0" nodeType="withEffect">
                                  <p:stCondLst>
                                    <p:cond delay="0"/>
                                  </p:stCondLst>
                                  <p:childTnLst>
                                    <p:set>
                                      <p:cBhvr>
                                        <p:cTn id="196" dur="1" fill="hold">
                                          <p:stCondLst>
                                            <p:cond delay="0"/>
                                          </p:stCondLst>
                                        </p:cTn>
                                        <p:tgtEl>
                                          <p:spTgt spid="37"/>
                                        </p:tgtEl>
                                        <p:attrNameLst>
                                          <p:attrName>style.visibility</p:attrName>
                                        </p:attrNameLst>
                                      </p:cBhvr>
                                      <p:to>
                                        <p:strVal val="visible"/>
                                      </p:to>
                                    </p:set>
                                    <p:animEffect transition="in" filter="fade">
                                      <p:cBhvr>
                                        <p:cTn id="197" dur="1000"/>
                                        <p:tgtEl>
                                          <p:spTgt spid="37"/>
                                        </p:tgtEl>
                                      </p:cBhvr>
                                    </p:animEffect>
                                    <p:anim calcmode="lin" valueType="num">
                                      <p:cBhvr>
                                        <p:cTn id="198" dur="1000" fill="hold"/>
                                        <p:tgtEl>
                                          <p:spTgt spid="37"/>
                                        </p:tgtEl>
                                        <p:attrNameLst>
                                          <p:attrName>style.rotation</p:attrName>
                                        </p:attrNameLst>
                                      </p:cBhvr>
                                      <p:tavLst>
                                        <p:tav tm="0">
                                          <p:val>
                                            <p:fltVal val="720"/>
                                          </p:val>
                                        </p:tav>
                                        <p:tav tm="100000">
                                          <p:val>
                                            <p:fltVal val="0"/>
                                          </p:val>
                                        </p:tav>
                                      </p:tavLst>
                                    </p:anim>
                                    <p:anim calcmode="lin" valueType="num">
                                      <p:cBhvr>
                                        <p:cTn id="199" dur="1000" fill="hold"/>
                                        <p:tgtEl>
                                          <p:spTgt spid="37"/>
                                        </p:tgtEl>
                                        <p:attrNameLst>
                                          <p:attrName>ppt_h</p:attrName>
                                        </p:attrNameLst>
                                      </p:cBhvr>
                                      <p:tavLst>
                                        <p:tav tm="0">
                                          <p:val>
                                            <p:fltVal val="0"/>
                                          </p:val>
                                        </p:tav>
                                        <p:tav tm="100000">
                                          <p:val>
                                            <p:strVal val="#ppt_h"/>
                                          </p:val>
                                        </p:tav>
                                      </p:tavLst>
                                    </p:anim>
                                    <p:anim calcmode="lin" valueType="num">
                                      <p:cBhvr>
                                        <p:cTn id="200" dur="1000" fill="hold"/>
                                        <p:tgtEl>
                                          <p:spTgt spid="37"/>
                                        </p:tgtEl>
                                        <p:attrNameLst>
                                          <p:attrName>ppt_w</p:attrName>
                                        </p:attrNameLst>
                                      </p:cBhvr>
                                      <p:tavLst>
                                        <p:tav tm="0">
                                          <p:val>
                                            <p:fltVal val="0"/>
                                          </p:val>
                                        </p:tav>
                                        <p:tav tm="100000">
                                          <p:val>
                                            <p:strVal val="#ppt_w"/>
                                          </p:val>
                                        </p:tav>
                                      </p:tavLst>
                                    </p:anim>
                                  </p:childTnLst>
                                </p:cTn>
                              </p:par>
                              <p:par>
                                <p:cTn id="201" presetID="35" presetClass="entr" presetSubtype="0" fill="hold" grpId="0" nodeType="withEffect">
                                  <p:stCondLst>
                                    <p:cond delay="0"/>
                                  </p:stCondLst>
                                  <p:childTnLst>
                                    <p:set>
                                      <p:cBhvr>
                                        <p:cTn id="202" dur="1" fill="hold">
                                          <p:stCondLst>
                                            <p:cond delay="0"/>
                                          </p:stCondLst>
                                        </p:cTn>
                                        <p:tgtEl>
                                          <p:spTgt spid="38"/>
                                        </p:tgtEl>
                                        <p:attrNameLst>
                                          <p:attrName>style.visibility</p:attrName>
                                        </p:attrNameLst>
                                      </p:cBhvr>
                                      <p:to>
                                        <p:strVal val="visible"/>
                                      </p:to>
                                    </p:set>
                                    <p:animEffect transition="in" filter="fade">
                                      <p:cBhvr>
                                        <p:cTn id="203" dur="1000"/>
                                        <p:tgtEl>
                                          <p:spTgt spid="38"/>
                                        </p:tgtEl>
                                      </p:cBhvr>
                                    </p:animEffect>
                                    <p:anim calcmode="lin" valueType="num">
                                      <p:cBhvr>
                                        <p:cTn id="204" dur="1000" fill="hold"/>
                                        <p:tgtEl>
                                          <p:spTgt spid="38"/>
                                        </p:tgtEl>
                                        <p:attrNameLst>
                                          <p:attrName>style.rotation</p:attrName>
                                        </p:attrNameLst>
                                      </p:cBhvr>
                                      <p:tavLst>
                                        <p:tav tm="0">
                                          <p:val>
                                            <p:fltVal val="720"/>
                                          </p:val>
                                        </p:tav>
                                        <p:tav tm="100000">
                                          <p:val>
                                            <p:fltVal val="0"/>
                                          </p:val>
                                        </p:tav>
                                      </p:tavLst>
                                    </p:anim>
                                    <p:anim calcmode="lin" valueType="num">
                                      <p:cBhvr>
                                        <p:cTn id="205" dur="1000" fill="hold"/>
                                        <p:tgtEl>
                                          <p:spTgt spid="38"/>
                                        </p:tgtEl>
                                        <p:attrNameLst>
                                          <p:attrName>ppt_h</p:attrName>
                                        </p:attrNameLst>
                                      </p:cBhvr>
                                      <p:tavLst>
                                        <p:tav tm="0">
                                          <p:val>
                                            <p:fltVal val="0"/>
                                          </p:val>
                                        </p:tav>
                                        <p:tav tm="100000">
                                          <p:val>
                                            <p:strVal val="#ppt_h"/>
                                          </p:val>
                                        </p:tav>
                                      </p:tavLst>
                                    </p:anim>
                                    <p:anim calcmode="lin" valueType="num">
                                      <p:cBhvr>
                                        <p:cTn id="206" dur="1000" fill="hold"/>
                                        <p:tgtEl>
                                          <p:spTgt spid="38"/>
                                        </p:tgtEl>
                                        <p:attrNameLst>
                                          <p:attrName>ppt_w</p:attrName>
                                        </p:attrNameLst>
                                      </p:cBhvr>
                                      <p:tavLst>
                                        <p:tav tm="0">
                                          <p:val>
                                            <p:fltVal val="0"/>
                                          </p:val>
                                        </p:tav>
                                        <p:tav tm="100000">
                                          <p:val>
                                            <p:strVal val="#ppt_w"/>
                                          </p:val>
                                        </p:tav>
                                      </p:tavLst>
                                    </p:anim>
                                  </p:childTnLst>
                                </p:cTn>
                              </p:par>
                              <p:par>
                                <p:cTn id="207" presetID="35" presetClass="entr" presetSubtype="0" fill="hold" grpId="0" nodeType="withEffect">
                                  <p:stCondLst>
                                    <p:cond delay="0"/>
                                  </p:stCondLst>
                                  <p:childTnLst>
                                    <p:set>
                                      <p:cBhvr>
                                        <p:cTn id="208" dur="1" fill="hold">
                                          <p:stCondLst>
                                            <p:cond delay="0"/>
                                          </p:stCondLst>
                                        </p:cTn>
                                        <p:tgtEl>
                                          <p:spTgt spid="39"/>
                                        </p:tgtEl>
                                        <p:attrNameLst>
                                          <p:attrName>style.visibility</p:attrName>
                                        </p:attrNameLst>
                                      </p:cBhvr>
                                      <p:to>
                                        <p:strVal val="visible"/>
                                      </p:to>
                                    </p:set>
                                    <p:animEffect transition="in" filter="fade">
                                      <p:cBhvr>
                                        <p:cTn id="209" dur="1000"/>
                                        <p:tgtEl>
                                          <p:spTgt spid="39"/>
                                        </p:tgtEl>
                                      </p:cBhvr>
                                    </p:animEffect>
                                    <p:anim calcmode="lin" valueType="num">
                                      <p:cBhvr>
                                        <p:cTn id="210" dur="1000" fill="hold"/>
                                        <p:tgtEl>
                                          <p:spTgt spid="39"/>
                                        </p:tgtEl>
                                        <p:attrNameLst>
                                          <p:attrName>style.rotation</p:attrName>
                                        </p:attrNameLst>
                                      </p:cBhvr>
                                      <p:tavLst>
                                        <p:tav tm="0">
                                          <p:val>
                                            <p:fltVal val="720"/>
                                          </p:val>
                                        </p:tav>
                                        <p:tav tm="100000">
                                          <p:val>
                                            <p:fltVal val="0"/>
                                          </p:val>
                                        </p:tav>
                                      </p:tavLst>
                                    </p:anim>
                                    <p:anim calcmode="lin" valueType="num">
                                      <p:cBhvr>
                                        <p:cTn id="211" dur="1000" fill="hold"/>
                                        <p:tgtEl>
                                          <p:spTgt spid="39"/>
                                        </p:tgtEl>
                                        <p:attrNameLst>
                                          <p:attrName>ppt_h</p:attrName>
                                        </p:attrNameLst>
                                      </p:cBhvr>
                                      <p:tavLst>
                                        <p:tav tm="0">
                                          <p:val>
                                            <p:fltVal val="0"/>
                                          </p:val>
                                        </p:tav>
                                        <p:tav tm="100000">
                                          <p:val>
                                            <p:strVal val="#ppt_h"/>
                                          </p:val>
                                        </p:tav>
                                      </p:tavLst>
                                    </p:anim>
                                    <p:anim calcmode="lin" valueType="num">
                                      <p:cBhvr>
                                        <p:cTn id="212" dur="1000" fill="hold"/>
                                        <p:tgtEl>
                                          <p:spTgt spid="39"/>
                                        </p:tgtEl>
                                        <p:attrNameLst>
                                          <p:attrName>ppt_w</p:attrName>
                                        </p:attrNameLst>
                                      </p:cBhvr>
                                      <p:tavLst>
                                        <p:tav tm="0">
                                          <p:val>
                                            <p:fltVal val="0"/>
                                          </p:val>
                                        </p:tav>
                                        <p:tav tm="100000">
                                          <p:val>
                                            <p:strVal val="#ppt_w"/>
                                          </p:val>
                                        </p:tav>
                                      </p:tavLst>
                                    </p:anim>
                                  </p:childTnLst>
                                </p:cTn>
                              </p:par>
                              <p:par>
                                <p:cTn id="213" presetID="35" presetClass="entr" presetSubtype="0" fill="hold" grpId="0" nodeType="withEffect">
                                  <p:stCondLst>
                                    <p:cond delay="0"/>
                                  </p:stCondLst>
                                  <p:childTnLst>
                                    <p:set>
                                      <p:cBhvr>
                                        <p:cTn id="214" dur="1" fill="hold">
                                          <p:stCondLst>
                                            <p:cond delay="0"/>
                                          </p:stCondLst>
                                        </p:cTn>
                                        <p:tgtEl>
                                          <p:spTgt spid="40"/>
                                        </p:tgtEl>
                                        <p:attrNameLst>
                                          <p:attrName>style.visibility</p:attrName>
                                        </p:attrNameLst>
                                      </p:cBhvr>
                                      <p:to>
                                        <p:strVal val="visible"/>
                                      </p:to>
                                    </p:set>
                                    <p:animEffect transition="in" filter="fade">
                                      <p:cBhvr>
                                        <p:cTn id="215" dur="1000"/>
                                        <p:tgtEl>
                                          <p:spTgt spid="40"/>
                                        </p:tgtEl>
                                      </p:cBhvr>
                                    </p:animEffect>
                                    <p:anim calcmode="lin" valueType="num">
                                      <p:cBhvr>
                                        <p:cTn id="216" dur="1000" fill="hold"/>
                                        <p:tgtEl>
                                          <p:spTgt spid="40"/>
                                        </p:tgtEl>
                                        <p:attrNameLst>
                                          <p:attrName>style.rotation</p:attrName>
                                        </p:attrNameLst>
                                      </p:cBhvr>
                                      <p:tavLst>
                                        <p:tav tm="0">
                                          <p:val>
                                            <p:fltVal val="720"/>
                                          </p:val>
                                        </p:tav>
                                        <p:tav tm="100000">
                                          <p:val>
                                            <p:fltVal val="0"/>
                                          </p:val>
                                        </p:tav>
                                      </p:tavLst>
                                    </p:anim>
                                    <p:anim calcmode="lin" valueType="num">
                                      <p:cBhvr>
                                        <p:cTn id="217" dur="1000" fill="hold"/>
                                        <p:tgtEl>
                                          <p:spTgt spid="40"/>
                                        </p:tgtEl>
                                        <p:attrNameLst>
                                          <p:attrName>ppt_h</p:attrName>
                                        </p:attrNameLst>
                                      </p:cBhvr>
                                      <p:tavLst>
                                        <p:tav tm="0">
                                          <p:val>
                                            <p:fltVal val="0"/>
                                          </p:val>
                                        </p:tav>
                                        <p:tav tm="100000">
                                          <p:val>
                                            <p:strVal val="#ppt_h"/>
                                          </p:val>
                                        </p:tav>
                                      </p:tavLst>
                                    </p:anim>
                                    <p:anim calcmode="lin" valueType="num">
                                      <p:cBhvr>
                                        <p:cTn id="218" dur="1000" fill="hold"/>
                                        <p:tgtEl>
                                          <p:spTgt spid="40"/>
                                        </p:tgtEl>
                                        <p:attrNameLst>
                                          <p:attrName>ppt_w</p:attrName>
                                        </p:attrNameLst>
                                      </p:cBhvr>
                                      <p:tavLst>
                                        <p:tav tm="0">
                                          <p:val>
                                            <p:fltVal val="0"/>
                                          </p:val>
                                        </p:tav>
                                        <p:tav tm="100000">
                                          <p:val>
                                            <p:strVal val="#ppt_w"/>
                                          </p:val>
                                        </p:tav>
                                      </p:tavLst>
                                    </p:anim>
                                  </p:childTnLst>
                                </p:cTn>
                              </p:par>
                              <p:par>
                                <p:cTn id="219" presetID="35" presetClass="entr" presetSubtype="0" fill="hold" grpId="0" nodeType="withEffect">
                                  <p:stCondLst>
                                    <p:cond delay="0"/>
                                  </p:stCondLst>
                                  <p:childTnLst>
                                    <p:set>
                                      <p:cBhvr>
                                        <p:cTn id="220" dur="1" fill="hold">
                                          <p:stCondLst>
                                            <p:cond delay="0"/>
                                          </p:stCondLst>
                                        </p:cTn>
                                        <p:tgtEl>
                                          <p:spTgt spid="41"/>
                                        </p:tgtEl>
                                        <p:attrNameLst>
                                          <p:attrName>style.visibility</p:attrName>
                                        </p:attrNameLst>
                                      </p:cBhvr>
                                      <p:to>
                                        <p:strVal val="visible"/>
                                      </p:to>
                                    </p:set>
                                    <p:animEffect transition="in" filter="fade">
                                      <p:cBhvr>
                                        <p:cTn id="221" dur="1000"/>
                                        <p:tgtEl>
                                          <p:spTgt spid="41"/>
                                        </p:tgtEl>
                                      </p:cBhvr>
                                    </p:animEffect>
                                    <p:anim calcmode="lin" valueType="num">
                                      <p:cBhvr>
                                        <p:cTn id="222" dur="1000" fill="hold"/>
                                        <p:tgtEl>
                                          <p:spTgt spid="41"/>
                                        </p:tgtEl>
                                        <p:attrNameLst>
                                          <p:attrName>style.rotation</p:attrName>
                                        </p:attrNameLst>
                                      </p:cBhvr>
                                      <p:tavLst>
                                        <p:tav tm="0">
                                          <p:val>
                                            <p:fltVal val="720"/>
                                          </p:val>
                                        </p:tav>
                                        <p:tav tm="100000">
                                          <p:val>
                                            <p:fltVal val="0"/>
                                          </p:val>
                                        </p:tav>
                                      </p:tavLst>
                                    </p:anim>
                                    <p:anim calcmode="lin" valueType="num">
                                      <p:cBhvr>
                                        <p:cTn id="223" dur="1000" fill="hold"/>
                                        <p:tgtEl>
                                          <p:spTgt spid="41"/>
                                        </p:tgtEl>
                                        <p:attrNameLst>
                                          <p:attrName>ppt_h</p:attrName>
                                        </p:attrNameLst>
                                      </p:cBhvr>
                                      <p:tavLst>
                                        <p:tav tm="0">
                                          <p:val>
                                            <p:fltVal val="0"/>
                                          </p:val>
                                        </p:tav>
                                        <p:tav tm="100000">
                                          <p:val>
                                            <p:strVal val="#ppt_h"/>
                                          </p:val>
                                        </p:tav>
                                      </p:tavLst>
                                    </p:anim>
                                    <p:anim calcmode="lin" valueType="num">
                                      <p:cBhvr>
                                        <p:cTn id="224" dur="1000" fill="hold"/>
                                        <p:tgtEl>
                                          <p:spTgt spid="41"/>
                                        </p:tgtEl>
                                        <p:attrNameLst>
                                          <p:attrName>ppt_w</p:attrName>
                                        </p:attrNameLst>
                                      </p:cBhvr>
                                      <p:tavLst>
                                        <p:tav tm="0">
                                          <p:val>
                                            <p:fltVal val="0"/>
                                          </p:val>
                                        </p:tav>
                                        <p:tav tm="100000">
                                          <p:val>
                                            <p:strVal val="#ppt_w"/>
                                          </p:val>
                                        </p:tav>
                                      </p:tavLst>
                                    </p:anim>
                                  </p:childTnLst>
                                </p:cTn>
                              </p:par>
                              <p:par>
                                <p:cTn id="225" presetID="35" presetClass="entr" presetSubtype="0" fill="hold" grpId="0" nodeType="withEffect">
                                  <p:stCondLst>
                                    <p:cond delay="0"/>
                                  </p:stCondLst>
                                  <p:childTnLst>
                                    <p:set>
                                      <p:cBhvr>
                                        <p:cTn id="226" dur="1" fill="hold">
                                          <p:stCondLst>
                                            <p:cond delay="0"/>
                                          </p:stCondLst>
                                        </p:cTn>
                                        <p:tgtEl>
                                          <p:spTgt spid="42"/>
                                        </p:tgtEl>
                                        <p:attrNameLst>
                                          <p:attrName>style.visibility</p:attrName>
                                        </p:attrNameLst>
                                      </p:cBhvr>
                                      <p:to>
                                        <p:strVal val="visible"/>
                                      </p:to>
                                    </p:set>
                                    <p:animEffect transition="in" filter="fade">
                                      <p:cBhvr>
                                        <p:cTn id="227" dur="1000"/>
                                        <p:tgtEl>
                                          <p:spTgt spid="42"/>
                                        </p:tgtEl>
                                      </p:cBhvr>
                                    </p:animEffect>
                                    <p:anim calcmode="lin" valueType="num">
                                      <p:cBhvr>
                                        <p:cTn id="228" dur="1000" fill="hold"/>
                                        <p:tgtEl>
                                          <p:spTgt spid="42"/>
                                        </p:tgtEl>
                                        <p:attrNameLst>
                                          <p:attrName>style.rotation</p:attrName>
                                        </p:attrNameLst>
                                      </p:cBhvr>
                                      <p:tavLst>
                                        <p:tav tm="0">
                                          <p:val>
                                            <p:fltVal val="720"/>
                                          </p:val>
                                        </p:tav>
                                        <p:tav tm="100000">
                                          <p:val>
                                            <p:fltVal val="0"/>
                                          </p:val>
                                        </p:tav>
                                      </p:tavLst>
                                    </p:anim>
                                    <p:anim calcmode="lin" valueType="num">
                                      <p:cBhvr>
                                        <p:cTn id="229" dur="1000" fill="hold"/>
                                        <p:tgtEl>
                                          <p:spTgt spid="42"/>
                                        </p:tgtEl>
                                        <p:attrNameLst>
                                          <p:attrName>ppt_h</p:attrName>
                                        </p:attrNameLst>
                                      </p:cBhvr>
                                      <p:tavLst>
                                        <p:tav tm="0">
                                          <p:val>
                                            <p:fltVal val="0"/>
                                          </p:val>
                                        </p:tav>
                                        <p:tav tm="100000">
                                          <p:val>
                                            <p:strVal val="#ppt_h"/>
                                          </p:val>
                                        </p:tav>
                                      </p:tavLst>
                                    </p:anim>
                                    <p:anim calcmode="lin" valueType="num">
                                      <p:cBhvr>
                                        <p:cTn id="230" dur="1000" fill="hold"/>
                                        <p:tgtEl>
                                          <p:spTgt spid="42"/>
                                        </p:tgtEl>
                                        <p:attrNameLst>
                                          <p:attrName>ppt_w</p:attrName>
                                        </p:attrNameLst>
                                      </p:cBhvr>
                                      <p:tavLst>
                                        <p:tav tm="0">
                                          <p:val>
                                            <p:fltVal val="0"/>
                                          </p:val>
                                        </p:tav>
                                        <p:tav tm="100000">
                                          <p:val>
                                            <p:strVal val="#ppt_w"/>
                                          </p:val>
                                        </p:tav>
                                      </p:tavLst>
                                    </p:anim>
                                  </p:childTnLst>
                                </p:cTn>
                              </p:par>
                              <p:par>
                                <p:cTn id="231" presetID="35" presetClass="entr" presetSubtype="0" fill="hold" grpId="0" nodeType="withEffect">
                                  <p:stCondLst>
                                    <p:cond delay="0"/>
                                  </p:stCondLst>
                                  <p:childTnLst>
                                    <p:set>
                                      <p:cBhvr>
                                        <p:cTn id="232" dur="1" fill="hold">
                                          <p:stCondLst>
                                            <p:cond delay="0"/>
                                          </p:stCondLst>
                                        </p:cTn>
                                        <p:tgtEl>
                                          <p:spTgt spid="43"/>
                                        </p:tgtEl>
                                        <p:attrNameLst>
                                          <p:attrName>style.visibility</p:attrName>
                                        </p:attrNameLst>
                                      </p:cBhvr>
                                      <p:to>
                                        <p:strVal val="visible"/>
                                      </p:to>
                                    </p:set>
                                    <p:animEffect transition="in" filter="fade">
                                      <p:cBhvr>
                                        <p:cTn id="233" dur="1000"/>
                                        <p:tgtEl>
                                          <p:spTgt spid="43"/>
                                        </p:tgtEl>
                                      </p:cBhvr>
                                    </p:animEffect>
                                    <p:anim calcmode="lin" valueType="num">
                                      <p:cBhvr>
                                        <p:cTn id="234" dur="1000" fill="hold"/>
                                        <p:tgtEl>
                                          <p:spTgt spid="43"/>
                                        </p:tgtEl>
                                        <p:attrNameLst>
                                          <p:attrName>style.rotation</p:attrName>
                                        </p:attrNameLst>
                                      </p:cBhvr>
                                      <p:tavLst>
                                        <p:tav tm="0">
                                          <p:val>
                                            <p:fltVal val="720"/>
                                          </p:val>
                                        </p:tav>
                                        <p:tav tm="100000">
                                          <p:val>
                                            <p:fltVal val="0"/>
                                          </p:val>
                                        </p:tav>
                                      </p:tavLst>
                                    </p:anim>
                                    <p:anim calcmode="lin" valueType="num">
                                      <p:cBhvr>
                                        <p:cTn id="235" dur="1000" fill="hold"/>
                                        <p:tgtEl>
                                          <p:spTgt spid="43"/>
                                        </p:tgtEl>
                                        <p:attrNameLst>
                                          <p:attrName>ppt_h</p:attrName>
                                        </p:attrNameLst>
                                      </p:cBhvr>
                                      <p:tavLst>
                                        <p:tav tm="0">
                                          <p:val>
                                            <p:fltVal val="0"/>
                                          </p:val>
                                        </p:tav>
                                        <p:tav tm="100000">
                                          <p:val>
                                            <p:strVal val="#ppt_h"/>
                                          </p:val>
                                        </p:tav>
                                      </p:tavLst>
                                    </p:anim>
                                    <p:anim calcmode="lin" valueType="num">
                                      <p:cBhvr>
                                        <p:cTn id="236" dur="1000" fill="hold"/>
                                        <p:tgtEl>
                                          <p:spTgt spid="43"/>
                                        </p:tgtEl>
                                        <p:attrNameLst>
                                          <p:attrName>ppt_w</p:attrName>
                                        </p:attrNameLst>
                                      </p:cBhvr>
                                      <p:tavLst>
                                        <p:tav tm="0">
                                          <p:val>
                                            <p:fltVal val="0"/>
                                          </p:val>
                                        </p:tav>
                                        <p:tav tm="100000">
                                          <p:val>
                                            <p:strVal val="#ppt_w"/>
                                          </p:val>
                                        </p:tav>
                                      </p:tavLst>
                                    </p:anim>
                                  </p:childTnLst>
                                </p:cTn>
                              </p:par>
                              <p:par>
                                <p:cTn id="237" presetID="35" presetClass="entr" presetSubtype="0" fill="hold" grpId="0" nodeType="withEffect">
                                  <p:stCondLst>
                                    <p:cond delay="0"/>
                                  </p:stCondLst>
                                  <p:childTnLst>
                                    <p:set>
                                      <p:cBhvr>
                                        <p:cTn id="238" dur="1" fill="hold">
                                          <p:stCondLst>
                                            <p:cond delay="0"/>
                                          </p:stCondLst>
                                        </p:cTn>
                                        <p:tgtEl>
                                          <p:spTgt spid="44"/>
                                        </p:tgtEl>
                                        <p:attrNameLst>
                                          <p:attrName>style.visibility</p:attrName>
                                        </p:attrNameLst>
                                      </p:cBhvr>
                                      <p:to>
                                        <p:strVal val="visible"/>
                                      </p:to>
                                    </p:set>
                                    <p:animEffect transition="in" filter="fade">
                                      <p:cBhvr>
                                        <p:cTn id="239" dur="1000"/>
                                        <p:tgtEl>
                                          <p:spTgt spid="44"/>
                                        </p:tgtEl>
                                      </p:cBhvr>
                                    </p:animEffect>
                                    <p:anim calcmode="lin" valueType="num">
                                      <p:cBhvr>
                                        <p:cTn id="240" dur="1000" fill="hold"/>
                                        <p:tgtEl>
                                          <p:spTgt spid="44"/>
                                        </p:tgtEl>
                                        <p:attrNameLst>
                                          <p:attrName>style.rotation</p:attrName>
                                        </p:attrNameLst>
                                      </p:cBhvr>
                                      <p:tavLst>
                                        <p:tav tm="0">
                                          <p:val>
                                            <p:fltVal val="720"/>
                                          </p:val>
                                        </p:tav>
                                        <p:tav tm="100000">
                                          <p:val>
                                            <p:fltVal val="0"/>
                                          </p:val>
                                        </p:tav>
                                      </p:tavLst>
                                    </p:anim>
                                    <p:anim calcmode="lin" valueType="num">
                                      <p:cBhvr>
                                        <p:cTn id="241" dur="1000" fill="hold"/>
                                        <p:tgtEl>
                                          <p:spTgt spid="44"/>
                                        </p:tgtEl>
                                        <p:attrNameLst>
                                          <p:attrName>ppt_h</p:attrName>
                                        </p:attrNameLst>
                                      </p:cBhvr>
                                      <p:tavLst>
                                        <p:tav tm="0">
                                          <p:val>
                                            <p:fltVal val="0"/>
                                          </p:val>
                                        </p:tav>
                                        <p:tav tm="100000">
                                          <p:val>
                                            <p:strVal val="#ppt_h"/>
                                          </p:val>
                                        </p:tav>
                                      </p:tavLst>
                                    </p:anim>
                                    <p:anim calcmode="lin" valueType="num">
                                      <p:cBhvr>
                                        <p:cTn id="242" dur="1000" fill="hold"/>
                                        <p:tgtEl>
                                          <p:spTgt spid="44"/>
                                        </p:tgtEl>
                                        <p:attrNameLst>
                                          <p:attrName>ppt_w</p:attrName>
                                        </p:attrNameLst>
                                      </p:cBhvr>
                                      <p:tavLst>
                                        <p:tav tm="0">
                                          <p:val>
                                            <p:fltVal val="0"/>
                                          </p:val>
                                        </p:tav>
                                        <p:tav tm="100000">
                                          <p:val>
                                            <p:strVal val="#ppt_w"/>
                                          </p:val>
                                        </p:tav>
                                      </p:tavLst>
                                    </p:anim>
                                  </p:childTnLst>
                                </p:cTn>
                              </p:par>
                              <p:par>
                                <p:cTn id="243" presetID="35" presetClass="entr" presetSubtype="0" fill="hold" grpId="0" nodeType="withEffect">
                                  <p:stCondLst>
                                    <p:cond delay="0"/>
                                  </p:stCondLst>
                                  <p:childTnLst>
                                    <p:set>
                                      <p:cBhvr>
                                        <p:cTn id="244" dur="1" fill="hold">
                                          <p:stCondLst>
                                            <p:cond delay="0"/>
                                          </p:stCondLst>
                                        </p:cTn>
                                        <p:tgtEl>
                                          <p:spTgt spid="45"/>
                                        </p:tgtEl>
                                        <p:attrNameLst>
                                          <p:attrName>style.visibility</p:attrName>
                                        </p:attrNameLst>
                                      </p:cBhvr>
                                      <p:to>
                                        <p:strVal val="visible"/>
                                      </p:to>
                                    </p:set>
                                    <p:animEffect transition="in" filter="fade">
                                      <p:cBhvr>
                                        <p:cTn id="245" dur="1000"/>
                                        <p:tgtEl>
                                          <p:spTgt spid="45"/>
                                        </p:tgtEl>
                                      </p:cBhvr>
                                    </p:animEffect>
                                    <p:anim calcmode="lin" valueType="num">
                                      <p:cBhvr>
                                        <p:cTn id="246" dur="1000" fill="hold"/>
                                        <p:tgtEl>
                                          <p:spTgt spid="45"/>
                                        </p:tgtEl>
                                        <p:attrNameLst>
                                          <p:attrName>style.rotation</p:attrName>
                                        </p:attrNameLst>
                                      </p:cBhvr>
                                      <p:tavLst>
                                        <p:tav tm="0">
                                          <p:val>
                                            <p:fltVal val="720"/>
                                          </p:val>
                                        </p:tav>
                                        <p:tav tm="100000">
                                          <p:val>
                                            <p:fltVal val="0"/>
                                          </p:val>
                                        </p:tav>
                                      </p:tavLst>
                                    </p:anim>
                                    <p:anim calcmode="lin" valueType="num">
                                      <p:cBhvr>
                                        <p:cTn id="247" dur="1000" fill="hold"/>
                                        <p:tgtEl>
                                          <p:spTgt spid="45"/>
                                        </p:tgtEl>
                                        <p:attrNameLst>
                                          <p:attrName>ppt_h</p:attrName>
                                        </p:attrNameLst>
                                      </p:cBhvr>
                                      <p:tavLst>
                                        <p:tav tm="0">
                                          <p:val>
                                            <p:fltVal val="0"/>
                                          </p:val>
                                        </p:tav>
                                        <p:tav tm="100000">
                                          <p:val>
                                            <p:strVal val="#ppt_h"/>
                                          </p:val>
                                        </p:tav>
                                      </p:tavLst>
                                    </p:anim>
                                    <p:anim calcmode="lin" valueType="num">
                                      <p:cBhvr>
                                        <p:cTn id="248" dur="1000" fill="hold"/>
                                        <p:tgtEl>
                                          <p:spTgt spid="45"/>
                                        </p:tgtEl>
                                        <p:attrNameLst>
                                          <p:attrName>ppt_w</p:attrName>
                                        </p:attrNameLst>
                                      </p:cBhvr>
                                      <p:tavLst>
                                        <p:tav tm="0">
                                          <p:val>
                                            <p:fltVal val="0"/>
                                          </p:val>
                                        </p:tav>
                                        <p:tav tm="100000">
                                          <p:val>
                                            <p:strVal val="#ppt_w"/>
                                          </p:val>
                                        </p:tav>
                                      </p:tavLst>
                                    </p:anim>
                                  </p:childTnLst>
                                </p:cTn>
                              </p:par>
                              <p:par>
                                <p:cTn id="249" presetID="35" presetClass="entr" presetSubtype="0" fill="hold" grpId="0" nodeType="withEffect">
                                  <p:stCondLst>
                                    <p:cond delay="0"/>
                                  </p:stCondLst>
                                  <p:childTnLst>
                                    <p:set>
                                      <p:cBhvr>
                                        <p:cTn id="250" dur="1" fill="hold">
                                          <p:stCondLst>
                                            <p:cond delay="0"/>
                                          </p:stCondLst>
                                        </p:cTn>
                                        <p:tgtEl>
                                          <p:spTgt spid="46"/>
                                        </p:tgtEl>
                                        <p:attrNameLst>
                                          <p:attrName>style.visibility</p:attrName>
                                        </p:attrNameLst>
                                      </p:cBhvr>
                                      <p:to>
                                        <p:strVal val="visible"/>
                                      </p:to>
                                    </p:set>
                                    <p:animEffect transition="in" filter="fade">
                                      <p:cBhvr>
                                        <p:cTn id="251" dur="1000"/>
                                        <p:tgtEl>
                                          <p:spTgt spid="46"/>
                                        </p:tgtEl>
                                      </p:cBhvr>
                                    </p:animEffect>
                                    <p:anim calcmode="lin" valueType="num">
                                      <p:cBhvr>
                                        <p:cTn id="252" dur="1000" fill="hold"/>
                                        <p:tgtEl>
                                          <p:spTgt spid="46"/>
                                        </p:tgtEl>
                                        <p:attrNameLst>
                                          <p:attrName>style.rotation</p:attrName>
                                        </p:attrNameLst>
                                      </p:cBhvr>
                                      <p:tavLst>
                                        <p:tav tm="0">
                                          <p:val>
                                            <p:fltVal val="720"/>
                                          </p:val>
                                        </p:tav>
                                        <p:tav tm="100000">
                                          <p:val>
                                            <p:fltVal val="0"/>
                                          </p:val>
                                        </p:tav>
                                      </p:tavLst>
                                    </p:anim>
                                    <p:anim calcmode="lin" valueType="num">
                                      <p:cBhvr>
                                        <p:cTn id="253" dur="1000" fill="hold"/>
                                        <p:tgtEl>
                                          <p:spTgt spid="46"/>
                                        </p:tgtEl>
                                        <p:attrNameLst>
                                          <p:attrName>ppt_h</p:attrName>
                                        </p:attrNameLst>
                                      </p:cBhvr>
                                      <p:tavLst>
                                        <p:tav tm="0">
                                          <p:val>
                                            <p:fltVal val="0"/>
                                          </p:val>
                                        </p:tav>
                                        <p:tav tm="100000">
                                          <p:val>
                                            <p:strVal val="#ppt_h"/>
                                          </p:val>
                                        </p:tav>
                                      </p:tavLst>
                                    </p:anim>
                                    <p:anim calcmode="lin" valueType="num">
                                      <p:cBhvr>
                                        <p:cTn id="254" dur="1000" fill="hold"/>
                                        <p:tgtEl>
                                          <p:spTgt spid="46"/>
                                        </p:tgtEl>
                                        <p:attrNameLst>
                                          <p:attrName>ppt_w</p:attrName>
                                        </p:attrNameLst>
                                      </p:cBhvr>
                                      <p:tavLst>
                                        <p:tav tm="0">
                                          <p:val>
                                            <p:fltVal val="0"/>
                                          </p:val>
                                        </p:tav>
                                        <p:tav tm="100000">
                                          <p:val>
                                            <p:strVal val="#ppt_w"/>
                                          </p:val>
                                        </p:tav>
                                      </p:tavLst>
                                    </p:anim>
                                  </p:childTnLst>
                                </p:cTn>
                              </p:par>
                              <p:par>
                                <p:cTn id="255" presetID="35" presetClass="entr" presetSubtype="0" fill="hold" grpId="0" nodeType="withEffect">
                                  <p:stCondLst>
                                    <p:cond delay="0"/>
                                  </p:stCondLst>
                                  <p:childTnLst>
                                    <p:set>
                                      <p:cBhvr>
                                        <p:cTn id="256" dur="1" fill="hold">
                                          <p:stCondLst>
                                            <p:cond delay="0"/>
                                          </p:stCondLst>
                                        </p:cTn>
                                        <p:tgtEl>
                                          <p:spTgt spid="47"/>
                                        </p:tgtEl>
                                        <p:attrNameLst>
                                          <p:attrName>style.visibility</p:attrName>
                                        </p:attrNameLst>
                                      </p:cBhvr>
                                      <p:to>
                                        <p:strVal val="visible"/>
                                      </p:to>
                                    </p:set>
                                    <p:animEffect transition="in" filter="fade">
                                      <p:cBhvr>
                                        <p:cTn id="257" dur="1000"/>
                                        <p:tgtEl>
                                          <p:spTgt spid="47"/>
                                        </p:tgtEl>
                                      </p:cBhvr>
                                    </p:animEffect>
                                    <p:anim calcmode="lin" valueType="num">
                                      <p:cBhvr>
                                        <p:cTn id="258" dur="1000" fill="hold"/>
                                        <p:tgtEl>
                                          <p:spTgt spid="47"/>
                                        </p:tgtEl>
                                        <p:attrNameLst>
                                          <p:attrName>style.rotation</p:attrName>
                                        </p:attrNameLst>
                                      </p:cBhvr>
                                      <p:tavLst>
                                        <p:tav tm="0">
                                          <p:val>
                                            <p:fltVal val="720"/>
                                          </p:val>
                                        </p:tav>
                                        <p:tav tm="100000">
                                          <p:val>
                                            <p:fltVal val="0"/>
                                          </p:val>
                                        </p:tav>
                                      </p:tavLst>
                                    </p:anim>
                                    <p:anim calcmode="lin" valueType="num">
                                      <p:cBhvr>
                                        <p:cTn id="259" dur="1000" fill="hold"/>
                                        <p:tgtEl>
                                          <p:spTgt spid="47"/>
                                        </p:tgtEl>
                                        <p:attrNameLst>
                                          <p:attrName>ppt_h</p:attrName>
                                        </p:attrNameLst>
                                      </p:cBhvr>
                                      <p:tavLst>
                                        <p:tav tm="0">
                                          <p:val>
                                            <p:fltVal val="0"/>
                                          </p:val>
                                        </p:tav>
                                        <p:tav tm="100000">
                                          <p:val>
                                            <p:strVal val="#ppt_h"/>
                                          </p:val>
                                        </p:tav>
                                      </p:tavLst>
                                    </p:anim>
                                    <p:anim calcmode="lin" valueType="num">
                                      <p:cBhvr>
                                        <p:cTn id="260" dur="1000" fill="hold"/>
                                        <p:tgtEl>
                                          <p:spTgt spid="47"/>
                                        </p:tgtEl>
                                        <p:attrNameLst>
                                          <p:attrName>ppt_w</p:attrName>
                                        </p:attrNameLst>
                                      </p:cBhvr>
                                      <p:tavLst>
                                        <p:tav tm="0">
                                          <p:val>
                                            <p:fltVal val="0"/>
                                          </p:val>
                                        </p:tav>
                                        <p:tav tm="100000">
                                          <p:val>
                                            <p:strVal val="#ppt_w"/>
                                          </p:val>
                                        </p:tav>
                                      </p:tavLst>
                                    </p:anim>
                                  </p:childTnLst>
                                </p:cTn>
                              </p:par>
                              <p:par>
                                <p:cTn id="261" presetID="35" presetClass="entr" presetSubtype="0" fill="hold" grpId="0" nodeType="withEffect">
                                  <p:stCondLst>
                                    <p:cond delay="0"/>
                                  </p:stCondLst>
                                  <p:childTnLst>
                                    <p:set>
                                      <p:cBhvr>
                                        <p:cTn id="262" dur="1" fill="hold">
                                          <p:stCondLst>
                                            <p:cond delay="0"/>
                                          </p:stCondLst>
                                        </p:cTn>
                                        <p:tgtEl>
                                          <p:spTgt spid="48"/>
                                        </p:tgtEl>
                                        <p:attrNameLst>
                                          <p:attrName>style.visibility</p:attrName>
                                        </p:attrNameLst>
                                      </p:cBhvr>
                                      <p:to>
                                        <p:strVal val="visible"/>
                                      </p:to>
                                    </p:set>
                                    <p:animEffect transition="in" filter="fade">
                                      <p:cBhvr>
                                        <p:cTn id="263" dur="1000"/>
                                        <p:tgtEl>
                                          <p:spTgt spid="48"/>
                                        </p:tgtEl>
                                      </p:cBhvr>
                                    </p:animEffect>
                                    <p:anim calcmode="lin" valueType="num">
                                      <p:cBhvr>
                                        <p:cTn id="264" dur="1000" fill="hold"/>
                                        <p:tgtEl>
                                          <p:spTgt spid="48"/>
                                        </p:tgtEl>
                                        <p:attrNameLst>
                                          <p:attrName>style.rotation</p:attrName>
                                        </p:attrNameLst>
                                      </p:cBhvr>
                                      <p:tavLst>
                                        <p:tav tm="0">
                                          <p:val>
                                            <p:fltVal val="720"/>
                                          </p:val>
                                        </p:tav>
                                        <p:tav tm="100000">
                                          <p:val>
                                            <p:fltVal val="0"/>
                                          </p:val>
                                        </p:tav>
                                      </p:tavLst>
                                    </p:anim>
                                    <p:anim calcmode="lin" valueType="num">
                                      <p:cBhvr>
                                        <p:cTn id="265" dur="1000" fill="hold"/>
                                        <p:tgtEl>
                                          <p:spTgt spid="48"/>
                                        </p:tgtEl>
                                        <p:attrNameLst>
                                          <p:attrName>ppt_h</p:attrName>
                                        </p:attrNameLst>
                                      </p:cBhvr>
                                      <p:tavLst>
                                        <p:tav tm="0">
                                          <p:val>
                                            <p:fltVal val="0"/>
                                          </p:val>
                                        </p:tav>
                                        <p:tav tm="100000">
                                          <p:val>
                                            <p:strVal val="#ppt_h"/>
                                          </p:val>
                                        </p:tav>
                                      </p:tavLst>
                                    </p:anim>
                                    <p:anim calcmode="lin" valueType="num">
                                      <p:cBhvr>
                                        <p:cTn id="266" dur="1000" fill="hold"/>
                                        <p:tgtEl>
                                          <p:spTgt spid="48"/>
                                        </p:tgtEl>
                                        <p:attrNameLst>
                                          <p:attrName>ppt_w</p:attrName>
                                        </p:attrNameLst>
                                      </p:cBhvr>
                                      <p:tavLst>
                                        <p:tav tm="0">
                                          <p:val>
                                            <p:fltVal val="0"/>
                                          </p:val>
                                        </p:tav>
                                        <p:tav tm="100000">
                                          <p:val>
                                            <p:strVal val="#ppt_w"/>
                                          </p:val>
                                        </p:tav>
                                      </p:tavLst>
                                    </p:anim>
                                  </p:childTnLst>
                                </p:cTn>
                              </p:par>
                              <p:par>
                                <p:cTn id="267" presetID="35" presetClass="entr" presetSubtype="0" fill="hold" grpId="0" nodeType="withEffect">
                                  <p:stCondLst>
                                    <p:cond delay="0"/>
                                  </p:stCondLst>
                                  <p:childTnLst>
                                    <p:set>
                                      <p:cBhvr>
                                        <p:cTn id="268" dur="1" fill="hold">
                                          <p:stCondLst>
                                            <p:cond delay="0"/>
                                          </p:stCondLst>
                                        </p:cTn>
                                        <p:tgtEl>
                                          <p:spTgt spid="49"/>
                                        </p:tgtEl>
                                        <p:attrNameLst>
                                          <p:attrName>style.visibility</p:attrName>
                                        </p:attrNameLst>
                                      </p:cBhvr>
                                      <p:to>
                                        <p:strVal val="visible"/>
                                      </p:to>
                                    </p:set>
                                    <p:animEffect transition="in" filter="fade">
                                      <p:cBhvr>
                                        <p:cTn id="269" dur="1000"/>
                                        <p:tgtEl>
                                          <p:spTgt spid="49"/>
                                        </p:tgtEl>
                                      </p:cBhvr>
                                    </p:animEffect>
                                    <p:anim calcmode="lin" valueType="num">
                                      <p:cBhvr>
                                        <p:cTn id="270" dur="1000" fill="hold"/>
                                        <p:tgtEl>
                                          <p:spTgt spid="49"/>
                                        </p:tgtEl>
                                        <p:attrNameLst>
                                          <p:attrName>style.rotation</p:attrName>
                                        </p:attrNameLst>
                                      </p:cBhvr>
                                      <p:tavLst>
                                        <p:tav tm="0">
                                          <p:val>
                                            <p:fltVal val="720"/>
                                          </p:val>
                                        </p:tav>
                                        <p:tav tm="100000">
                                          <p:val>
                                            <p:fltVal val="0"/>
                                          </p:val>
                                        </p:tav>
                                      </p:tavLst>
                                    </p:anim>
                                    <p:anim calcmode="lin" valueType="num">
                                      <p:cBhvr>
                                        <p:cTn id="271" dur="1000" fill="hold"/>
                                        <p:tgtEl>
                                          <p:spTgt spid="49"/>
                                        </p:tgtEl>
                                        <p:attrNameLst>
                                          <p:attrName>ppt_h</p:attrName>
                                        </p:attrNameLst>
                                      </p:cBhvr>
                                      <p:tavLst>
                                        <p:tav tm="0">
                                          <p:val>
                                            <p:fltVal val="0"/>
                                          </p:val>
                                        </p:tav>
                                        <p:tav tm="100000">
                                          <p:val>
                                            <p:strVal val="#ppt_h"/>
                                          </p:val>
                                        </p:tav>
                                      </p:tavLst>
                                    </p:anim>
                                    <p:anim calcmode="lin" valueType="num">
                                      <p:cBhvr>
                                        <p:cTn id="272" dur="1000" fill="hold"/>
                                        <p:tgtEl>
                                          <p:spTgt spid="49"/>
                                        </p:tgtEl>
                                        <p:attrNameLst>
                                          <p:attrName>ppt_w</p:attrName>
                                        </p:attrNameLst>
                                      </p:cBhvr>
                                      <p:tavLst>
                                        <p:tav tm="0">
                                          <p:val>
                                            <p:fltVal val="0"/>
                                          </p:val>
                                        </p:tav>
                                        <p:tav tm="100000">
                                          <p:val>
                                            <p:strVal val="#ppt_w"/>
                                          </p:val>
                                        </p:tav>
                                      </p:tavLst>
                                    </p:anim>
                                  </p:childTnLst>
                                </p:cTn>
                              </p:par>
                              <p:par>
                                <p:cTn id="273" presetID="35" presetClass="entr" presetSubtype="0" fill="hold" grpId="0" nodeType="withEffect">
                                  <p:stCondLst>
                                    <p:cond delay="0"/>
                                  </p:stCondLst>
                                  <p:childTnLst>
                                    <p:set>
                                      <p:cBhvr>
                                        <p:cTn id="274" dur="1" fill="hold">
                                          <p:stCondLst>
                                            <p:cond delay="0"/>
                                          </p:stCondLst>
                                        </p:cTn>
                                        <p:tgtEl>
                                          <p:spTgt spid="50"/>
                                        </p:tgtEl>
                                        <p:attrNameLst>
                                          <p:attrName>style.visibility</p:attrName>
                                        </p:attrNameLst>
                                      </p:cBhvr>
                                      <p:to>
                                        <p:strVal val="visible"/>
                                      </p:to>
                                    </p:set>
                                    <p:animEffect transition="in" filter="fade">
                                      <p:cBhvr>
                                        <p:cTn id="275" dur="1000"/>
                                        <p:tgtEl>
                                          <p:spTgt spid="50"/>
                                        </p:tgtEl>
                                      </p:cBhvr>
                                    </p:animEffect>
                                    <p:anim calcmode="lin" valueType="num">
                                      <p:cBhvr>
                                        <p:cTn id="276" dur="1000" fill="hold"/>
                                        <p:tgtEl>
                                          <p:spTgt spid="50"/>
                                        </p:tgtEl>
                                        <p:attrNameLst>
                                          <p:attrName>style.rotation</p:attrName>
                                        </p:attrNameLst>
                                      </p:cBhvr>
                                      <p:tavLst>
                                        <p:tav tm="0">
                                          <p:val>
                                            <p:fltVal val="720"/>
                                          </p:val>
                                        </p:tav>
                                        <p:tav tm="100000">
                                          <p:val>
                                            <p:fltVal val="0"/>
                                          </p:val>
                                        </p:tav>
                                      </p:tavLst>
                                    </p:anim>
                                    <p:anim calcmode="lin" valueType="num">
                                      <p:cBhvr>
                                        <p:cTn id="277" dur="1000" fill="hold"/>
                                        <p:tgtEl>
                                          <p:spTgt spid="50"/>
                                        </p:tgtEl>
                                        <p:attrNameLst>
                                          <p:attrName>ppt_h</p:attrName>
                                        </p:attrNameLst>
                                      </p:cBhvr>
                                      <p:tavLst>
                                        <p:tav tm="0">
                                          <p:val>
                                            <p:fltVal val="0"/>
                                          </p:val>
                                        </p:tav>
                                        <p:tav tm="100000">
                                          <p:val>
                                            <p:strVal val="#ppt_h"/>
                                          </p:val>
                                        </p:tav>
                                      </p:tavLst>
                                    </p:anim>
                                    <p:anim calcmode="lin" valueType="num">
                                      <p:cBhvr>
                                        <p:cTn id="278" dur="1000" fill="hold"/>
                                        <p:tgtEl>
                                          <p:spTgt spid="50"/>
                                        </p:tgtEl>
                                        <p:attrNameLst>
                                          <p:attrName>ppt_w</p:attrName>
                                        </p:attrNameLst>
                                      </p:cBhvr>
                                      <p:tavLst>
                                        <p:tav tm="0">
                                          <p:val>
                                            <p:fltVal val="0"/>
                                          </p:val>
                                        </p:tav>
                                        <p:tav tm="100000">
                                          <p:val>
                                            <p:strVal val="#ppt_w"/>
                                          </p:val>
                                        </p:tav>
                                      </p:tavLst>
                                    </p:anim>
                                  </p:childTnLst>
                                </p:cTn>
                              </p:par>
                              <p:par>
                                <p:cTn id="279" presetID="35" presetClass="entr" presetSubtype="0" fill="hold" grpId="0" nodeType="withEffect">
                                  <p:stCondLst>
                                    <p:cond delay="0"/>
                                  </p:stCondLst>
                                  <p:childTnLst>
                                    <p:set>
                                      <p:cBhvr>
                                        <p:cTn id="280" dur="1" fill="hold">
                                          <p:stCondLst>
                                            <p:cond delay="0"/>
                                          </p:stCondLst>
                                        </p:cTn>
                                        <p:tgtEl>
                                          <p:spTgt spid="51"/>
                                        </p:tgtEl>
                                        <p:attrNameLst>
                                          <p:attrName>style.visibility</p:attrName>
                                        </p:attrNameLst>
                                      </p:cBhvr>
                                      <p:to>
                                        <p:strVal val="visible"/>
                                      </p:to>
                                    </p:set>
                                    <p:animEffect transition="in" filter="fade">
                                      <p:cBhvr>
                                        <p:cTn id="281" dur="1000"/>
                                        <p:tgtEl>
                                          <p:spTgt spid="51"/>
                                        </p:tgtEl>
                                      </p:cBhvr>
                                    </p:animEffect>
                                    <p:anim calcmode="lin" valueType="num">
                                      <p:cBhvr>
                                        <p:cTn id="282" dur="1000" fill="hold"/>
                                        <p:tgtEl>
                                          <p:spTgt spid="51"/>
                                        </p:tgtEl>
                                        <p:attrNameLst>
                                          <p:attrName>style.rotation</p:attrName>
                                        </p:attrNameLst>
                                      </p:cBhvr>
                                      <p:tavLst>
                                        <p:tav tm="0">
                                          <p:val>
                                            <p:fltVal val="720"/>
                                          </p:val>
                                        </p:tav>
                                        <p:tav tm="100000">
                                          <p:val>
                                            <p:fltVal val="0"/>
                                          </p:val>
                                        </p:tav>
                                      </p:tavLst>
                                    </p:anim>
                                    <p:anim calcmode="lin" valueType="num">
                                      <p:cBhvr>
                                        <p:cTn id="283" dur="1000" fill="hold"/>
                                        <p:tgtEl>
                                          <p:spTgt spid="51"/>
                                        </p:tgtEl>
                                        <p:attrNameLst>
                                          <p:attrName>ppt_h</p:attrName>
                                        </p:attrNameLst>
                                      </p:cBhvr>
                                      <p:tavLst>
                                        <p:tav tm="0">
                                          <p:val>
                                            <p:fltVal val="0"/>
                                          </p:val>
                                        </p:tav>
                                        <p:tav tm="100000">
                                          <p:val>
                                            <p:strVal val="#ppt_h"/>
                                          </p:val>
                                        </p:tav>
                                      </p:tavLst>
                                    </p:anim>
                                    <p:anim calcmode="lin" valueType="num">
                                      <p:cBhvr>
                                        <p:cTn id="284" dur="1000" fill="hold"/>
                                        <p:tgtEl>
                                          <p:spTgt spid="51"/>
                                        </p:tgtEl>
                                        <p:attrNameLst>
                                          <p:attrName>ppt_w</p:attrName>
                                        </p:attrNameLst>
                                      </p:cBhvr>
                                      <p:tavLst>
                                        <p:tav tm="0">
                                          <p:val>
                                            <p:fltVal val="0"/>
                                          </p:val>
                                        </p:tav>
                                        <p:tav tm="100000">
                                          <p:val>
                                            <p:strVal val="#ppt_w"/>
                                          </p:val>
                                        </p:tav>
                                      </p:tavLst>
                                    </p:anim>
                                  </p:childTnLst>
                                </p:cTn>
                              </p:par>
                            </p:childTnLst>
                          </p:cTn>
                        </p:par>
                        <p:par>
                          <p:cTn id="285" fill="hold">
                            <p:stCondLst>
                              <p:cond delay="1000"/>
                            </p:stCondLst>
                            <p:childTnLst>
                              <p:par>
                                <p:cTn id="286" presetID="22" presetClass="entr" presetSubtype="2" fill="hold" nodeType="afterEffect">
                                  <p:stCondLst>
                                    <p:cond delay="0"/>
                                  </p:stCondLst>
                                  <p:childTnLst>
                                    <p:set>
                                      <p:cBhvr>
                                        <p:cTn id="287" dur="1" fill="hold">
                                          <p:stCondLst>
                                            <p:cond delay="0"/>
                                          </p:stCondLst>
                                        </p:cTn>
                                        <p:tgtEl>
                                          <p:spTgt spid="53"/>
                                        </p:tgtEl>
                                        <p:attrNameLst>
                                          <p:attrName>style.visibility</p:attrName>
                                        </p:attrNameLst>
                                      </p:cBhvr>
                                      <p:to>
                                        <p:strVal val="visible"/>
                                      </p:to>
                                    </p:set>
                                    <p:animEffect transition="in" filter="wipe(right)">
                                      <p:cBhvr>
                                        <p:cTn id="288" dur="1000"/>
                                        <p:tgtEl>
                                          <p:spTgt spid="53"/>
                                        </p:tgtEl>
                                      </p:cBhvr>
                                    </p:animEffect>
                                  </p:childTnLst>
                                </p:cTn>
                              </p:par>
                            </p:childTnLst>
                          </p:cTn>
                        </p:par>
                        <p:par>
                          <p:cTn id="289" fill="hold">
                            <p:stCondLst>
                              <p:cond delay="2000"/>
                            </p:stCondLst>
                            <p:childTnLst>
                              <p:par>
                                <p:cTn id="290" presetID="22" presetClass="entr" presetSubtype="8" fill="hold" nodeType="afterEffect">
                                  <p:stCondLst>
                                    <p:cond delay="0"/>
                                  </p:stCondLst>
                                  <p:childTnLst>
                                    <p:set>
                                      <p:cBhvr>
                                        <p:cTn id="291" dur="1" fill="hold">
                                          <p:stCondLst>
                                            <p:cond delay="0"/>
                                          </p:stCondLst>
                                        </p:cTn>
                                        <p:tgtEl>
                                          <p:spTgt spid="54"/>
                                        </p:tgtEl>
                                        <p:attrNameLst>
                                          <p:attrName>style.visibility</p:attrName>
                                        </p:attrNameLst>
                                      </p:cBhvr>
                                      <p:to>
                                        <p:strVal val="visible"/>
                                      </p:to>
                                    </p:set>
                                    <p:animEffect transition="in" filter="wipe(left)">
                                      <p:cBhvr>
                                        <p:cTn id="292" dur="1000"/>
                                        <p:tgtEl>
                                          <p:spTgt spid="54"/>
                                        </p:tgtEl>
                                      </p:cBhvr>
                                    </p:animEffect>
                                  </p:childTnLst>
                                </p:cTn>
                              </p:par>
                            </p:childTnLst>
                          </p:cTn>
                        </p:par>
                        <p:par>
                          <p:cTn id="293" fill="hold">
                            <p:stCondLst>
                              <p:cond delay="3000"/>
                            </p:stCondLst>
                            <p:childTnLst>
                              <p:par>
                                <p:cTn id="294" presetID="22" presetClass="entr" presetSubtype="8" fill="hold" nodeType="afterEffect">
                                  <p:stCondLst>
                                    <p:cond delay="0"/>
                                  </p:stCondLst>
                                  <p:childTnLst>
                                    <p:set>
                                      <p:cBhvr>
                                        <p:cTn id="295" dur="1" fill="hold">
                                          <p:stCondLst>
                                            <p:cond delay="0"/>
                                          </p:stCondLst>
                                        </p:cTn>
                                        <p:tgtEl>
                                          <p:spTgt spid="56"/>
                                        </p:tgtEl>
                                        <p:attrNameLst>
                                          <p:attrName>style.visibility</p:attrName>
                                        </p:attrNameLst>
                                      </p:cBhvr>
                                      <p:to>
                                        <p:strVal val="visible"/>
                                      </p:to>
                                    </p:set>
                                    <p:animEffect transition="in" filter="wipe(left)">
                                      <p:cBhvr>
                                        <p:cTn id="296" dur="1000"/>
                                        <p:tgtEl>
                                          <p:spTgt spid="56"/>
                                        </p:tgtEl>
                                      </p:cBhvr>
                                    </p:animEffect>
                                  </p:childTnLst>
                                </p:cTn>
                              </p:par>
                            </p:childTnLst>
                          </p:cTn>
                        </p:par>
                        <p:par>
                          <p:cTn id="297" fill="hold">
                            <p:stCondLst>
                              <p:cond delay="4000"/>
                            </p:stCondLst>
                            <p:childTnLst>
                              <p:par>
                                <p:cTn id="298" presetID="22" presetClass="entr" presetSubtype="2" fill="hold" nodeType="afterEffect">
                                  <p:stCondLst>
                                    <p:cond delay="0"/>
                                  </p:stCondLst>
                                  <p:childTnLst>
                                    <p:set>
                                      <p:cBhvr>
                                        <p:cTn id="299" dur="1" fill="hold">
                                          <p:stCondLst>
                                            <p:cond delay="0"/>
                                          </p:stCondLst>
                                        </p:cTn>
                                        <p:tgtEl>
                                          <p:spTgt spid="55"/>
                                        </p:tgtEl>
                                        <p:attrNameLst>
                                          <p:attrName>style.visibility</p:attrName>
                                        </p:attrNameLst>
                                      </p:cBhvr>
                                      <p:to>
                                        <p:strVal val="visible"/>
                                      </p:to>
                                    </p:set>
                                    <p:animEffect transition="in" filter="wipe(right)">
                                      <p:cBhvr>
                                        <p:cTn id="300"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 Point Infographic 16">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01FB3E15-AB92-3247-8F6C-ABBC1B90A194}"/>
              </a:ext>
            </a:extLst>
          </p:cNvPr>
          <p:cNvSpPr>
            <a:spLocks/>
          </p:cNvSpPr>
          <p:nvPr userDrawn="1"/>
        </p:nvSpPr>
        <p:spPr bwMode="auto">
          <a:xfrm>
            <a:off x="1739555" y="3291525"/>
            <a:ext cx="1617728" cy="868102"/>
          </a:xfrm>
          <a:custGeom>
            <a:avLst/>
            <a:gdLst>
              <a:gd name="T0" fmla="*/ 1083 w 1234"/>
              <a:gd name="T1" fmla="*/ 661 h 661"/>
              <a:gd name="T2" fmla="*/ 128 w 1234"/>
              <a:gd name="T3" fmla="*/ 659 h 661"/>
              <a:gd name="T4" fmla="*/ 36 w 1234"/>
              <a:gd name="T5" fmla="*/ 623 h 661"/>
              <a:gd name="T6" fmla="*/ 0 w 1234"/>
              <a:gd name="T7" fmla="*/ 524 h 661"/>
              <a:gd name="T8" fmla="*/ 84 w 1234"/>
              <a:gd name="T9" fmla="*/ 347 h 661"/>
              <a:gd name="T10" fmla="*/ 281 w 1234"/>
              <a:gd name="T11" fmla="*/ 279 h 661"/>
              <a:gd name="T12" fmla="*/ 380 w 1234"/>
              <a:gd name="T13" fmla="*/ 87 h 661"/>
              <a:gd name="T14" fmla="*/ 600 w 1234"/>
              <a:gd name="T15" fmla="*/ 0 h 661"/>
              <a:gd name="T16" fmla="*/ 766 w 1234"/>
              <a:gd name="T17" fmla="*/ 34 h 661"/>
              <a:gd name="T18" fmla="*/ 878 w 1234"/>
              <a:gd name="T19" fmla="*/ 151 h 661"/>
              <a:gd name="T20" fmla="*/ 913 w 1234"/>
              <a:gd name="T21" fmla="*/ 149 h 661"/>
              <a:gd name="T22" fmla="*/ 1043 w 1234"/>
              <a:gd name="T23" fmla="*/ 195 h 661"/>
              <a:gd name="T24" fmla="*/ 1088 w 1234"/>
              <a:gd name="T25" fmla="*/ 316 h 661"/>
              <a:gd name="T26" fmla="*/ 1084 w 1234"/>
              <a:gd name="T27" fmla="*/ 357 h 661"/>
              <a:gd name="T28" fmla="*/ 1186 w 1234"/>
              <a:gd name="T29" fmla="*/ 408 h 661"/>
              <a:gd name="T30" fmla="*/ 1234 w 1234"/>
              <a:gd name="T31" fmla="*/ 536 h 661"/>
              <a:gd name="T32" fmla="*/ 1189 w 1234"/>
              <a:gd name="T33" fmla="*/ 631 h 661"/>
              <a:gd name="T34" fmla="*/ 1083 w 1234"/>
              <a:gd name="T35" fmla="*/ 661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4" h="661">
                <a:moveTo>
                  <a:pt x="1083" y="661"/>
                </a:moveTo>
                <a:cubicBezTo>
                  <a:pt x="128" y="659"/>
                  <a:pt x="128" y="659"/>
                  <a:pt x="128" y="659"/>
                </a:cubicBezTo>
                <a:cubicBezTo>
                  <a:pt x="90" y="658"/>
                  <a:pt x="59" y="646"/>
                  <a:pt x="36" y="623"/>
                </a:cubicBezTo>
                <a:cubicBezTo>
                  <a:pt x="12" y="599"/>
                  <a:pt x="0" y="566"/>
                  <a:pt x="0" y="524"/>
                </a:cubicBezTo>
                <a:cubicBezTo>
                  <a:pt x="0" y="451"/>
                  <a:pt x="28" y="392"/>
                  <a:pt x="84" y="347"/>
                </a:cubicBezTo>
                <a:cubicBezTo>
                  <a:pt x="140" y="302"/>
                  <a:pt x="205" y="279"/>
                  <a:pt x="281" y="279"/>
                </a:cubicBezTo>
                <a:cubicBezTo>
                  <a:pt x="291" y="205"/>
                  <a:pt x="324" y="141"/>
                  <a:pt x="380" y="87"/>
                </a:cubicBezTo>
                <a:cubicBezTo>
                  <a:pt x="441" y="29"/>
                  <a:pt x="515" y="0"/>
                  <a:pt x="600" y="0"/>
                </a:cubicBezTo>
                <a:cubicBezTo>
                  <a:pt x="667" y="1"/>
                  <a:pt x="722" y="12"/>
                  <a:pt x="766" y="34"/>
                </a:cubicBezTo>
                <a:cubicBezTo>
                  <a:pt x="809" y="57"/>
                  <a:pt x="846" y="96"/>
                  <a:pt x="878" y="151"/>
                </a:cubicBezTo>
                <a:cubicBezTo>
                  <a:pt x="886" y="150"/>
                  <a:pt x="898" y="149"/>
                  <a:pt x="913" y="149"/>
                </a:cubicBezTo>
                <a:cubicBezTo>
                  <a:pt x="970" y="150"/>
                  <a:pt x="1013" y="165"/>
                  <a:pt x="1043" y="195"/>
                </a:cubicBezTo>
                <a:cubicBezTo>
                  <a:pt x="1073" y="226"/>
                  <a:pt x="1088" y="266"/>
                  <a:pt x="1088" y="316"/>
                </a:cubicBezTo>
                <a:cubicBezTo>
                  <a:pt x="1088" y="324"/>
                  <a:pt x="1086" y="338"/>
                  <a:pt x="1084" y="357"/>
                </a:cubicBezTo>
                <a:cubicBezTo>
                  <a:pt x="1127" y="365"/>
                  <a:pt x="1161" y="382"/>
                  <a:pt x="1186" y="408"/>
                </a:cubicBezTo>
                <a:cubicBezTo>
                  <a:pt x="1218" y="439"/>
                  <a:pt x="1234" y="482"/>
                  <a:pt x="1234" y="536"/>
                </a:cubicBezTo>
                <a:cubicBezTo>
                  <a:pt x="1233" y="579"/>
                  <a:pt x="1219" y="611"/>
                  <a:pt x="1189" y="631"/>
                </a:cubicBezTo>
                <a:cubicBezTo>
                  <a:pt x="1160" y="651"/>
                  <a:pt x="1125" y="661"/>
                  <a:pt x="1083" y="661"/>
                </a:cubicBezTo>
                <a:close/>
              </a:path>
            </a:pathLst>
          </a:custGeom>
          <a:solidFill>
            <a:schemeClr val="accent1"/>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7" name="Freeform 10">
            <a:extLst>
              <a:ext uri="{FF2B5EF4-FFF2-40B4-BE49-F238E27FC236}">
                <a16:creationId xmlns:a16="http://schemas.microsoft.com/office/drawing/2014/main" id="{378BAD8A-67F8-D540-B00E-3936CFC2D71A}"/>
              </a:ext>
            </a:extLst>
          </p:cNvPr>
          <p:cNvSpPr>
            <a:spLocks/>
          </p:cNvSpPr>
          <p:nvPr userDrawn="1"/>
        </p:nvSpPr>
        <p:spPr bwMode="auto">
          <a:xfrm>
            <a:off x="3734017" y="2322873"/>
            <a:ext cx="2257702" cy="1211523"/>
          </a:xfrm>
          <a:custGeom>
            <a:avLst/>
            <a:gdLst>
              <a:gd name="T0" fmla="*/ 1083 w 1234"/>
              <a:gd name="T1" fmla="*/ 661 h 661"/>
              <a:gd name="T2" fmla="*/ 128 w 1234"/>
              <a:gd name="T3" fmla="*/ 659 h 661"/>
              <a:gd name="T4" fmla="*/ 36 w 1234"/>
              <a:gd name="T5" fmla="*/ 623 h 661"/>
              <a:gd name="T6" fmla="*/ 0 w 1234"/>
              <a:gd name="T7" fmla="*/ 524 h 661"/>
              <a:gd name="T8" fmla="*/ 84 w 1234"/>
              <a:gd name="T9" fmla="*/ 347 h 661"/>
              <a:gd name="T10" fmla="*/ 281 w 1234"/>
              <a:gd name="T11" fmla="*/ 279 h 661"/>
              <a:gd name="T12" fmla="*/ 380 w 1234"/>
              <a:gd name="T13" fmla="*/ 87 h 661"/>
              <a:gd name="T14" fmla="*/ 600 w 1234"/>
              <a:gd name="T15" fmla="*/ 0 h 661"/>
              <a:gd name="T16" fmla="*/ 766 w 1234"/>
              <a:gd name="T17" fmla="*/ 34 h 661"/>
              <a:gd name="T18" fmla="*/ 878 w 1234"/>
              <a:gd name="T19" fmla="*/ 151 h 661"/>
              <a:gd name="T20" fmla="*/ 913 w 1234"/>
              <a:gd name="T21" fmla="*/ 149 h 661"/>
              <a:gd name="T22" fmla="*/ 1043 w 1234"/>
              <a:gd name="T23" fmla="*/ 195 h 661"/>
              <a:gd name="T24" fmla="*/ 1088 w 1234"/>
              <a:gd name="T25" fmla="*/ 316 h 661"/>
              <a:gd name="T26" fmla="*/ 1084 w 1234"/>
              <a:gd name="T27" fmla="*/ 357 h 661"/>
              <a:gd name="T28" fmla="*/ 1186 w 1234"/>
              <a:gd name="T29" fmla="*/ 408 h 661"/>
              <a:gd name="T30" fmla="*/ 1234 w 1234"/>
              <a:gd name="T31" fmla="*/ 536 h 661"/>
              <a:gd name="T32" fmla="*/ 1189 w 1234"/>
              <a:gd name="T33" fmla="*/ 631 h 661"/>
              <a:gd name="T34" fmla="*/ 1083 w 1234"/>
              <a:gd name="T35" fmla="*/ 661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4" h="661">
                <a:moveTo>
                  <a:pt x="1083" y="661"/>
                </a:moveTo>
                <a:cubicBezTo>
                  <a:pt x="128" y="659"/>
                  <a:pt x="128" y="659"/>
                  <a:pt x="128" y="659"/>
                </a:cubicBezTo>
                <a:cubicBezTo>
                  <a:pt x="90" y="658"/>
                  <a:pt x="59" y="646"/>
                  <a:pt x="36" y="623"/>
                </a:cubicBezTo>
                <a:cubicBezTo>
                  <a:pt x="12" y="599"/>
                  <a:pt x="0" y="566"/>
                  <a:pt x="0" y="524"/>
                </a:cubicBezTo>
                <a:cubicBezTo>
                  <a:pt x="0" y="451"/>
                  <a:pt x="28" y="392"/>
                  <a:pt x="84" y="347"/>
                </a:cubicBezTo>
                <a:cubicBezTo>
                  <a:pt x="140" y="302"/>
                  <a:pt x="205" y="279"/>
                  <a:pt x="281" y="279"/>
                </a:cubicBezTo>
                <a:cubicBezTo>
                  <a:pt x="291" y="205"/>
                  <a:pt x="324" y="141"/>
                  <a:pt x="380" y="87"/>
                </a:cubicBezTo>
                <a:cubicBezTo>
                  <a:pt x="441" y="29"/>
                  <a:pt x="515" y="0"/>
                  <a:pt x="600" y="0"/>
                </a:cubicBezTo>
                <a:cubicBezTo>
                  <a:pt x="667" y="1"/>
                  <a:pt x="722" y="12"/>
                  <a:pt x="766" y="34"/>
                </a:cubicBezTo>
                <a:cubicBezTo>
                  <a:pt x="809" y="57"/>
                  <a:pt x="846" y="96"/>
                  <a:pt x="878" y="151"/>
                </a:cubicBezTo>
                <a:cubicBezTo>
                  <a:pt x="886" y="150"/>
                  <a:pt x="898" y="149"/>
                  <a:pt x="913" y="149"/>
                </a:cubicBezTo>
                <a:cubicBezTo>
                  <a:pt x="970" y="150"/>
                  <a:pt x="1013" y="165"/>
                  <a:pt x="1043" y="195"/>
                </a:cubicBezTo>
                <a:cubicBezTo>
                  <a:pt x="1073" y="226"/>
                  <a:pt x="1088" y="266"/>
                  <a:pt x="1088" y="316"/>
                </a:cubicBezTo>
                <a:cubicBezTo>
                  <a:pt x="1088" y="324"/>
                  <a:pt x="1086" y="338"/>
                  <a:pt x="1084" y="357"/>
                </a:cubicBezTo>
                <a:cubicBezTo>
                  <a:pt x="1127" y="365"/>
                  <a:pt x="1161" y="382"/>
                  <a:pt x="1186" y="408"/>
                </a:cubicBezTo>
                <a:cubicBezTo>
                  <a:pt x="1218" y="439"/>
                  <a:pt x="1234" y="482"/>
                  <a:pt x="1234" y="536"/>
                </a:cubicBezTo>
                <a:cubicBezTo>
                  <a:pt x="1233" y="579"/>
                  <a:pt x="1219" y="611"/>
                  <a:pt x="1189" y="631"/>
                </a:cubicBezTo>
                <a:cubicBezTo>
                  <a:pt x="1160" y="651"/>
                  <a:pt x="1125" y="661"/>
                  <a:pt x="1083" y="661"/>
                </a:cubicBezTo>
                <a:close/>
              </a:path>
            </a:pathLst>
          </a:custGeom>
          <a:solidFill>
            <a:schemeClr val="accent2"/>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8" name="Freeform 5">
            <a:extLst>
              <a:ext uri="{FF2B5EF4-FFF2-40B4-BE49-F238E27FC236}">
                <a16:creationId xmlns:a16="http://schemas.microsoft.com/office/drawing/2014/main" id="{32C17329-3911-5D47-8A38-AB5BCF148D2E}"/>
              </a:ext>
            </a:extLst>
          </p:cNvPr>
          <p:cNvSpPr>
            <a:spLocks/>
          </p:cNvSpPr>
          <p:nvPr userDrawn="1"/>
        </p:nvSpPr>
        <p:spPr bwMode="auto">
          <a:xfrm>
            <a:off x="6034772" y="3669868"/>
            <a:ext cx="2109799" cy="1132157"/>
          </a:xfrm>
          <a:custGeom>
            <a:avLst/>
            <a:gdLst>
              <a:gd name="T0" fmla="*/ 1083 w 1234"/>
              <a:gd name="T1" fmla="*/ 661 h 661"/>
              <a:gd name="T2" fmla="*/ 128 w 1234"/>
              <a:gd name="T3" fmla="*/ 659 h 661"/>
              <a:gd name="T4" fmla="*/ 36 w 1234"/>
              <a:gd name="T5" fmla="*/ 623 h 661"/>
              <a:gd name="T6" fmla="*/ 0 w 1234"/>
              <a:gd name="T7" fmla="*/ 524 h 661"/>
              <a:gd name="T8" fmla="*/ 84 w 1234"/>
              <a:gd name="T9" fmla="*/ 347 h 661"/>
              <a:gd name="T10" fmla="*/ 281 w 1234"/>
              <a:gd name="T11" fmla="*/ 279 h 661"/>
              <a:gd name="T12" fmla="*/ 380 w 1234"/>
              <a:gd name="T13" fmla="*/ 87 h 661"/>
              <a:gd name="T14" fmla="*/ 600 w 1234"/>
              <a:gd name="T15" fmla="*/ 0 h 661"/>
              <a:gd name="T16" fmla="*/ 766 w 1234"/>
              <a:gd name="T17" fmla="*/ 34 h 661"/>
              <a:gd name="T18" fmla="*/ 878 w 1234"/>
              <a:gd name="T19" fmla="*/ 151 h 661"/>
              <a:gd name="T20" fmla="*/ 913 w 1234"/>
              <a:gd name="T21" fmla="*/ 149 h 661"/>
              <a:gd name="T22" fmla="*/ 1043 w 1234"/>
              <a:gd name="T23" fmla="*/ 195 h 661"/>
              <a:gd name="T24" fmla="*/ 1088 w 1234"/>
              <a:gd name="T25" fmla="*/ 316 h 661"/>
              <a:gd name="T26" fmla="*/ 1084 w 1234"/>
              <a:gd name="T27" fmla="*/ 357 h 661"/>
              <a:gd name="T28" fmla="*/ 1186 w 1234"/>
              <a:gd name="T29" fmla="*/ 408 h 661"/>
              <a:gd name="T30" fmla="*/ 1234 w 1234"/>
              <a:gd name="T31" fmla="*/ 536 h 661"/>
              <a:gd name="T32" fmla="*/ 1189 w 1234"/>
              <a:gd name="T33" fmla="*/ 631 h 661"/>
              <a:gd name="T34" fmla="*/ 1083 w 1234"/>
              <a:gd name="T35" fmla="*/ 661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4" h="661">
                <a:moveTo>
                  <a:pt x="1083" y="661"/>
                </a:moveTo>
                <a:cubicBezTo>
                  <a:pt x="128" y="659"/>
                  <a:pt x="128" y="659"/>
                  <a:pt x="128" y="659"/>
                </a:cubicBezTo>
                <a:cubicBezTo>
                  <a:pt x="90" y="658"/>
                  <a:pt x="59" y="646"/>
                  <a:pt x="36" y="623"/>
                </a:cubicBezTo>
                <a:cubicBezTo>
                  <a:pt x="12" y="599"/>
                  <a:pt x="0" y="566"/>
                  <a:pt x="0" y="524"/>
                </a:cubicBezTo>
                <a:cubicBezTo>
                  <a:pt x="0" y="451"/>
                  <a:pt x="28" y="392"/>
                  <a:pt x="84" y="347"/>
                </a:cubicBezTo>
                <a:cubicBezTo>
                  <a:pt x="140" y="302"/>
                  <a:pt x="205" y="279"/>
                  <a:pt x="281" y="279"/>
                </a:cubicBezTo>
                <a:cubicBezTo>
                  <a:pt x="291" y="205"/>
                  <a:pt x="324" y="141"/>
                  <a:pt x="380" y="87"/>
                </a:cubicBezTo>
                <a:cubicBezTo>
                  <a:pt x="441" y="29"/>
                  <a:pt x="515" y="0"/>
                  <a:pt x="600" y="0"/>
                </a:cubicBezTo>
                <a:cubicBezTo>
                  <a:pt x="667" y="1"/>
                  <a:pt x="722" y="12"/>
                  <a:pt x="766" y="34"/>
                </a:cubicBezTo>
                <a:cubicBezTo>
                  <a:pt x="809" y="57"/>
                  <a:pt x="846" y="96"/>
                  <a:pt x="878" y="151"/>
                </a:cubicBezTo>
                <a:cubicBezTo>
                  <a:pt x="886" y="150"/>
                  <a:pt x="898" y="149"/>
                  <a:pt x="913" y="149"/>
                </a:cubicBezTo>
                <a:cubicBezTo>
                  <a:pt x="970" y="150"/>
                  <a:pt x="1013" y="165"/>
                  <a:pt x="1043" y="195"/>
                </a:cubicBezTo>
                <a:cubicBezTo>
                  <a:pt x="1073" y="226"/>
                  <a:pt x="1088" y="266"/>
                  <a:pt x="1088" y="316"/>
                </a:cubicBezTo>
                <a:cubicBezTo>
                  <a:pt x="1088" y="324"/>
                  <a:pt x="1086" y="338"/>
                  <a:pt x="1084" y="357"/>
                </a:cubicBezTo>
                <a:cubicBezTo>
                  <a:pt x="1127" y="365"/>
                  <a:pt x="1161" y="382"/>
                  <a:pt x="1186" y="408"/>
                </a:cubicBezTo>
                <a:cubicBezTo>
                  <a:pt x="1218" y="439"/>
                  <a:pt x="1234" y="482"/>
                  <a:pt x="1234" y="536"/>
                </a:cubicBezTo>
                <a:cubicBezTo>
                  <a:pt x="1233" y="579"/>
                  <a:pt x="1219" y="611"/>
                  <a:pt x="1189" y="631"/>
                </a:cubicBezTo>
                <a:cubicBezTo>
                  <a:pt x="1160" y="651"/>
                  <a:pt x="1125" y="661"/>
                  <a:pt x="1083" y="661"/>
                </a:cubicBezTo>
                <a:close/>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1200"/>
          </a:p>
        </p:txBody>
      </p:sp>
      <p:sp>
        <p:nvSpPr>
          <p:cNvPr id="9" name="Freeform 5">
            <a:extLst>
              <a:ext uri="{FF2B5EF4-FFF2-40B4-BE49-F238E27FC236}">
                <a16:creationId xmlns:a16="http://schemas.microsoft.com/office/drawing/2014/main" id="{D8EC59B0-385B-E746-B329-2E2353AB0979}"/>
              </a:ext>
            </a:extLst>
          </p:cNvPr>
          <p:cNvSpPr>
            <a:spLocks/>
          </p:cNvSpPr>
          <p:nvPr userDrawn="1"/>
        </p:nvSpPr>
        <p:spPr bwMode="auto">
          <a:xfrm>
            <a:off x="8980210" y="2151027"/>
            <a:ext cx="1532547" cy="822391"/>
          </a:xfrm>
          <a:custGeom>
            <a:avLst/>
            <a:gdLst>
              <a:gd name="T0" fmla="*/ 1083 w 1234"/>
              <a:gd name="T1" fmla="*/ 661 h 661"/>
              <a:gd name="T2" fmla="*/ 128 w 1234"/>
              <a:gd name="T3" fmla="*/ 659 h 661"/>
              <a:gd name="T4" fmla="*/ 36 w 1234"/>
              <a:gd name="T5" fmla="*/ 623 h 661"/>
              <a:gd name="T6" fmla="*/ 0 w 1234"/>
              <a:gd name="T7" fmla="*/ 524 h 661"/>
              <a:gd name="T8" fmla="*/ 84 w 1234"/>
              <a:gd name="T9" fmla="*/ 347 h 661"/>
              <a:gd name="T10" fmla="*/ 281 w 1234"/>
              <a:gd name="T11" fmla="*/ 279 h 661"/>
              <a:gd name="T12" fmla="*/ 380 w 1234"/>
              <a:gd name="T13" fmla="*/ 87 h 661"/>
              <a:gd name="T14" fmla="*/ 600 w 1234"/>
              <a:gd name="T15" fmla="*/ 0 h 661"/>
              <a:gd name="T16" fmla="*/ 766 w 1234"/>
              <a:gd name="T17" fmla="*/ 34 h 661"/>
              <a:gd name="T18" fmla="*/ 878 w 1234"/>
              <a:gd name="T19" fmla="*/ 151 h 661"/>
              <a:gd name="T20" fmla="*/ 913 w 1234"/>
              <a:gd name="T21" fmla="*/ 149 h 661"/>
              <a:gd name="T22" fmla="*/ 1043 w 1234"/>
              <a:gd name="T23" fmla="*/ 195 h 661"/>
              <a:gd name="T24" fmla="*/ 1088 w 1234"/>
              <a:gd name="T25" fmla="*/ 316 h 661"/>
              <a:gd name="T26" fmla="*/ 1084 w 1234"/>
              <a:gd name="T27" fmla="*/ 357 h 661"/>
              <a:gd name="T28" fmla="*/ 1186 w 1234"/>
              <a:gd name="T29" fmla="*/ 408 h 661"/>
              <a:gd name="T30" fmla="*/ 1234 w 1234"/>
              <a:gd name="T31" fmla="*/ 536 h 661"/>
              <a:gd name="T32" fmla="*/ 1189 w 1234"/>
              <a:gd name="T33" fmla="*/ 631 h 661"/>
              <a:gd name="T34" fmla="*/ 1083 w 1234"/>
              <a:gd name="T35" fmla="*/ 661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4" h="661">
                <a:moveTo>
                  <a:pt x="1083" y="661"/>
                </a:moveTo>
                <a:cubicBezTo>
                  <a:pt x="128" y="659"/>
                  <a:pt x="128" y="659"/>
                  <a:pt x="128" y="659"/>
                </a:cubicBezTo>
                <a:cubicBezTo>
                  <a:pt x="90" y="658"/>
                  <a:pt x="59" y="646"/>
                  <a:pt x="36" y="623"/>
                </a:cubicBezTo>
                <a:cubicBezTo>
                  <a:pt x="12" y="599"/>
                  <a:pt x="0" y="566"/>
                  <a:pt x="0" y="524"/>
                </a:cubicBezTo>
                <a:cubicBezTo>
                  <a:pt x="0" y="451"/>
                  <a:pt x="28" y="392"/>
                  <a:pt x="84" y="347"/>
                </a:cubicBezTo>
                <a:cubicBezTo>
                  <a:pt x="140" y="302"/>
                  <a:pt x="205" y="279"/>
                  <a:pt x="281" y="279"/>
                </a:cubicBezTo>
                <a:cubicBezTo>
                  <a:pt x="291" y="205"/>
                  <a:pt x="324" y="141"/>
                  <a:pt x="380" y="87"/>
                </a:cubicBezTo>
                <a:cubicBezTo>
                  <a:pt x="441" y="29"/>
                  <a:pt x="515" y="0"/>
                  <a:pt x="600" y="0"/>
                </a:cubicBezTo>
                <a:cubicBezTo>
                  <a:pt x="667" y="1"/>
                  <a:pt x="722" y="12"/>
                  <a:pt x="766" y="34"/>
                </a:cubicBezTo>
                <a:cubicBezTo>
                  <a:pt x="809" y="57"/>
                  <a:pt x="846" y="96"/>
                  <a:pt x="878" y="151"/>
                </a:cubicBezTo>
                <a:cubicBezTo>
                  <a:pt x="886" y="150"/>
                  <a:pt x="898" y="149"/>
                  <a:pt x="913" y="149"/>
                </a:cubicBezTo>
                <a:cubicBezTo>
                  <a:pt x="970" y="150"/>
                  <a:pt x="1013" y="165"/>
                  <a:pt x="1043" y="195"/>
                </a:cubicBezTo>
                <a:cubicBezTo>
                  <a:pt x="1073" y="226"/>
                  <a:pt x="1088" y="266"/>
                  <a:pt x="1088" y="316"/>
                </a:cubicBezTo>
                <a:cubicBezTo>
                  <a:pt x="1088" y="324"/>
                  <a:pt x="1086" y="338"/>
                  <a:pt x="1084" y="357"/>
                </a:cubicBezTo>
                <a:cubicBezTo>
                  <a:pt x="1127" y="365"/>
                  <a:pt x="1161" y="382"/>
                  <a:pt x="1186" y="408"/>
                </a:cubicBezTo>
                <a:cubicBezTo>
                  <a:pt x="1218" y="439"/>
                  <a:pt x="1234" y="482"/>
                  <a:pt x="1234" y="536"/>
                </a:cubicBezTo>
                <a:cubicBezTo>
                  <a:pt x="1233" y="579"/>
                  <a:pt x="1219" y="611"/>
                  <a:pt x="1189" y="631"/>
                </a:cubicBezTo>
                <a:cubicBezTo>
                  <a:pt x="1160" y="651"/>
                  <a:pt x="1125" y="661"/>
                  <a:pt x="1083" y="661"/>
                </a:cubicBezTo>
                <a:close/>
              </a:path>
            </a:pathLst>
          </a:custGeom>
          <a:solidFill>
            <a:schemeClr val="accent4"/>
          </a:solidFill>
          <a:ln>
            <a:noFill/>
          </a:ln>
        </p:spPr>
        <p:txBody>
          <a:bodyPr vert="horz" wrap="square" lIns="60960" tIns="30480" rIns="60960" bIns="30480" numCol="1" anchor="t" anchorCtr="0" compatLnSpc="1">
            <a:prstTxWarp prst="textNoShape">
              <a:avLst/>
            </a:prstTxWarp>
          </a:bodyPr>
          <a:lstStyle/>
          <a:p>
            <a:endParaRPr lang="zh-CN" altLang="en-US" sz="1200"/>
          </a:p>
        </p:txBody>
      </p:sp>
      <p:pic>
        <p:nvPicPr>
          <p:cNvPr id="25" name="Picture 24" descr="A close up of a sign&#10;&#10;Description automatically generated">
            <a:extLst>
              <a:ext uri="{FF2B5EF4-FFF2-40B4-BE49-F238E27FC236}">
                <a16:creationId xmlns:a16="http://schemas.microsoft.com/office/drawing/2014/main" id="{53D02FBB-D094-1546-AF69-33D76A35AD71}"/>
              </a:ext>
            </a:extLst>
          </p:cNvPr>
          <p:cNvPicPr>
            <a:picLocks noChangeAspect="1"/>
          </p:cNvPicPr>
          <p:nvPr userDrawn="1"/>
        </p:nvPicPr>
        <p:blipFill>
          <a:blip r:embed="rId2"/>
          <a:stretch>
            <a:fillRect/>
          </a:stretch>
        </p:blipFill>
        <p:spPr>
          <a:xfrm>
            <a:off x="11124348" y="5837422"/>
            <a:ext cx="823892" cy="823892"/>
          </a:xfrm>
          <a:prstGeom prst="rect">
            <a:avLst/>
          </a:prstGeom>
        </p:spPr>
      </p:pic>
      <p:sp>
        <p:nvSpPr>
          <p:cNvPr id="26" name="Text Placeholder 27">
            <a:extLst>
              <a:ext uri="{FF2B5EF4-FFF2-40B4-BE49-F238E27FC236}">
                <a16:creationId xmlns:a16="http://schemas.microsoft.com/office/drawing/2014/main" id="{5340809E-902C-D24B-B357-5531D7B3131A}"/>
              </a:ext>
            </a:extLst>
          </p:cNvPr>
          <p:cNvSpPr>
            <a:spLocks noGrp="1"/>
          </p:cNvSpPr>
          <p:nvPr>
            <p:ph type="body" sz="quarter" idx="18" hasCustomPrompt="1"/>
          </p:nvPr>
        </p:nvSpPr>
        <p:spPr>
          <a:xfrm>
            <a:off x="709585" y="1987780"/>
            <a:ext cx="2835336"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1</a:t>
            </a:r>
          </a:p>
        </p:txBody>
      </p:sp>
      <p:sp>
        <p:nvSpPr>
          <p:cNvPr id="27" name="Text Placeholder 27">
            <a:extLst>
              <a:ext uri="{FF2B5EF4-FFF2-40B4-BE49-F238E27FC236}">
                <a16:creationId xmlns:a16="http://schemas.microsoft.com/office/drawing/2014/main" id="{3D3E03F0-D658-8A4E-ADF1-579E2EA6E6F9}"/>
              </a:ext>
            </a:extLst>
          </p:cNvPr>
          <p:cNvSpPr>
            <a:spLocks noGrp="1"/>
          </p:cNvSpPr>
          <p:nvPr>
            <p:ph type="body" sz="quarter" idx="14" hasCustomPrompt="1"/>
          </p:nvPr>
        </p:nvSpPr>
        <p:spPr>
          <a:xfrm>
            <a:off x="708127" y="2401078"/>
            <a:ext cx="2835336"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28" name="Text Placeholder 27">
            <a:extLst>
              <a:ext uri="{FF2B5EF4-FFF2-40B4-BE49-F238E27FC236}">
                <a16:creationId xmlns:a16="http://schemas.microsoft.com/office/drawing/2014/main" id="{9DEA1CF9-2179-BA4D-B1A7-B1000AFD939D}"/>
              </a:ext>
            </a:extLst>
          </p:cNvPr>
          <p:cNvSpPr>
            <a:spLocks noGrp="1"/>
          </p:cNvSpPr>
          <p:nvPr>
            <p:ph type="body" sz="quarter" idx="19" hasCustomPrompt="1"/>
          </p:nvPr>
        </p:nvSpPr>
        <p:spPr>
          <a:xfrm>
            <a:off x="709585" y="4600121"/>
            <a:ext cx="2835336"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2</a:t>
            </a:r>
          </a:p>
        </p:txBody>
      </p:sp>
      <p:sp>
        <p:nvSpPr>
          <p:cNvPr id="29" name="Text Placeholder 27">
            <a:extLst>
              <a:ext uri="{FF2B5EF4-FFF2-40B4-BE49-F238E27FC236}">
                <a16:creationId xmlns:a16="http://schemas.microsoft.com/office/drawing/2014/main" id="{5FB73C2D-4396-494D-B4C6-C784DD2135A4}"/>
              </a:ext>
            </a:extLst>
          </p:cNvPr>
          <p:cNvSpPr>
            <a:spLocks noGrp="1"/>
          </p:cNvSpPr>
          <p:nvPr>
            <p:ph type="body" sz="quarter" idx="20" hasCustomPrompt="1"/>
          </p:nvPr>
        </p:nvSpPr>
        <p:spPr>
          <a:xfrm>
            <a:off x="708127" y="5013419"/>
            <a:ext cx="2835336" cy="685105"/>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0" name="Text Placeholder 27">
            <a:extLst>
              <a:ext uri="{FF2B5EF4-FFF2-40B4-BE49-F238E27FC236}">
                <a16:creationId xmlns:a16="http://schemas.microsoft.com/office/drawing/2014/main" id="{ACB13468-A361-CC47-AF0A-0371FC5529FB}"/>
              </a:ext>
            </a:extLst>
          </p:cNvPr>
          <p:cNvSpPr>
            <a:spLocks noGrp="1"/>
          </p:cNvSpPr>
          <p:nvPr>
            <p:ph type="body" sz="quarter" idx="21" hasCustomPrompt="1"/>
          </p:nvPr>
        </p:nvSpPr>
        <p:spPr>
          <a:xfrm>
            <a:off x="5728640" y="5013419"/>
            <a:ext cx="2835336"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3</a:t>
            </a:r>
          </a:p>
        </p:txBody>
      </p:sp>
      <p:sp>
        <p:nvSpPr>
          <p:cNvPr id="31" name="Text Placeholder 27">
            <a:extLst>
              <a:ext uri="{FF2B5EF4-FFF2-40B4-BE49-F238E27FC236}">
                <a16:creationId xmlns:a16="http://schemas.microsoft.com/office/drawing/2014/main" id="{DC390EB5-4925-714E-8491-47867D2EF778}"/>
              </a:ext>
            </a:extLst>
          </p:cNvPr>
          <p:cNvSpPr>
            <a:spLocks noGrp="1"/>
          </p:cNvSpPr>
          <p:nvPr>
            <p:ph type="body" sz="quarter" idx="22" hasCustomPrompt="1"/>
          </p:nvPr>
        </p:nvSpPr>
        <p:spPr>
          <a:xfrm>
            <a:off x="5727182" y="5426717"/>
            <a:ext cx="2835336" cy="685105"/>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2" name="Text Placeholder 27">
            <a:extLst>
              <a:ext uri="{FF2B5EF4-FFF2-40B4-BE49-F238E27FC236}">
                <a16:creationId xmlns:a16="http://schemas.microsoft.com/office/drawing/2014/main" id="{CCCB1BD5-E64E-2B42-B676-F32174C0094D}"/>
              </a:ext>
            </a:extLst>
          </p:cNvPr>
          <p:cNvSpPr>
            <a:spLocks noGrp="1"/>
          </p:cNvSpPr>
          <p:nvPr>
            <p:ph type="body" sz="quarter" idx="23" hasCustomPrompt="1"/>
          </p:nvPr>
        </p:nvSpPr>
        <p:spPr>
          <a:xfrm>
            <a:off x="8338737" y="3225663"/>
            <a:ext cx="2835336"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4</a:t>
            </a:r>
          </a:p>
        </p:txBody>
      </p:sp>
      <p:sp>
        <p:nvSpPr>
          <p:cNvPr id="33" name="Text Placeholder 27">
            <a:extLst>
              <a:ext uri="{FF2B5EF4-FFF2-40B4-BE49-F238E27FC236}">
                <a16:creationId xmlns:a16="http://schemas.microsoft.com/office/drawing/2014/main" id="{FC345641-5ACC-EF4D-99B1-7BFE446D8AC7}"/>
              </a:ext>
            </a:extLst>
          </p:cNvPr>
          <p:cNvSpPr>
            <a:spLocks noGrp="1"/>
          </p:cNvSpPr>
          <p:nvPr>
            <p:ph type="body" sz="quarter" idx="24" hasCustomPrompt="1"/>
          </p:nvPr>
        </p:nvSpPr>
        <p:spPr>
          <a:xfrm>
            <a:off x="8337279" y="3638961"/>
            <a:ext cx="2835336" cy="685105"/>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4" name="Text Placeholder 21">
            <a:extLst>
              <a:ext uri="{FF2B5EF4-FFF2-40B4-BE49-F238E27FC236}">
                <a16:creationId xmlns:a16="http://schemas.microsoft.com/office/drawing/2014/main" id="{49B12F9C-BAE3-A348-85EC-4BCF9D6E511D}"/>
              </a:ext>
            </a:extLst>
          </p:cNvPr>
          <p:cNvSpPr>
            <a:spLocks noGrp="1"/>
          </p:cNvSpPr>
          <p:nvPr>
            <p:ph type="body" sz="quarter" idx="11" hasCustomPrompt="1"/>
          </p:nvPr>
        </p:nvSpPr>
        <p:spPr>
          <a:xfrm>
            <a:off x="520862" y="452108"/>
            <a:ext cx="11169568"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53" name="Text Placeholder 27">
            <a:extLst>
              <a:ext uri="{FF2B5EF4-FFF2-40B4-BE49-F238E27FC236}">
                <a16:creationId xmlns:a16="http://schemas.microsoft.com/office/drawing/2014/main" id="{695F3462-BC90-D043-AE6B-6310B888A934}"/>
              </a:ext>
            </a:extLst>
          </p:cNvPr>
          <p:cNvSpPr>
            <a:spLocks noGrp="1"/>
          </p:cNvSpPr>
          <p:nvPr>
            <p:ph type="body" sz="quarter" idx="17" hasCustomPrompt="1"/>
          </p:nvPr>
        </p:nvSpPr>
        <p:spPr>
          <a:xfrm>
            <a:off x="2094041" y="3581715"/>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54" name="Text Placeholder 27">
            <a:extLst>
              <a:ext uri="{FF2B5EF4-FFF2-40B4-BE49-F238E27FC236}">
                <a16:creationId xmlns:a16="http://schemas.microsoft.com/office/drawing/2014/main" id="{9A9B9C94-0D15-F24C-BC56-25C4CD55A3FB}"/>
              </a:ext>
            </a:extLst>
          </p:cNvPr>
          <p:cNvSpPr>
            <a:spLocks noGrp="1"/>
          </p:cNvSpPr>
          <p:nvPr>
            <p:ph type="body" sz="quarter" idx="25" hasCustomPrompt="1"/>
          </p:nvPr>
        </p:nvSpPr>
        <p:spPr>
          <a:xfrm>
            <a:off x="4408490" y="2813678"/>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55" name="Text Placeholder 27">
            <a:extLst>
              <a:ext uri="{FF2B5EF4-FFF2-40B4-BE49-F238E27FC236}">
                <a16:creationId xmlns:a16="http://schemas.microsoft.com/office/drawing/2014/main" id="{EF611F0A-D3B5-0F45-9E3B-A3ADB27058B5}"/>
              </a:ext>
            </a:extLst>
          </p:cNvPr>
          <p:cNvSpPr>
            <a:spLocks noGrp="1"/>
          </p:cNvSpPr>
          <p:nvPr>
            <p:ph type="body" sz="quarter" idx="26" hasCustomPrompt="1"/>
          </p:nvPr>
        </p:nvSpPr>
        <p:spPr>
          <a:xfrm>
            <a:off x="6690472" y="4084904"/>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56" name="Text Placeholder 27">
            <a:extLst>
              <a:ext uri="{FF2B5EF4-FFF2-40B4-BE49-F238E27FC236}">
                <a16:creationId xmlns:a16="http://schemas.microsoft.com/office/drawing/2014/main" id="{0B95F6A5-2EDD-1844-AA1F-C512C374B3E8}"/>
              </a:ext>
            </a:extLst>
          </p:cNvPr>
          <p:cNvSpPr>
            <a:spLocks noGrp="1"/>
          </p:cNvSpPr>
          <p:nvPr>
            <p:ph type="body" sz="quarter" idx="27" hasCustomPrompt="1"/>
          </p:nvPr>
        </p:nvSpPr>
        <p:spPr>
          <a:xfrm>
            <a:off x="9311720" y="2374816"/>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Tree>
    <p:extLst>
      <p:ext uri="{BB962C8B-B14F-4D97-AF65-F5344CB8AC3E}">
        <p14:creationId xmlns:p14="http://schemas.microsoft.com/office/powerpoint/2010/main" val="203318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 Point Infographic 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4BCDE6C-DDA2-5442-BFE4-45E38B098CF7}"/>
              </a:ext>
            </a:extLst>
          </p:cNvPr>
          <p:cNvGrpSpPr/>
          <p:nvPr userDrawn="1"/>
        </p:nvGrpSpPr>
        <p:grpSpPr>
          <a:xfrm>
            <a:off x="4591283" y="2162863"/>
            <a:ext cx="3009435" cy="3008965"/>
            <a:chOff x="5884650" y="2178297"/>
            <a:chExt cx="6496163" cy="6495147"/>
          </a:xfrm>
        </p:grpSpPr>
        <p:sp>
          <p:nvSpPr>
            <p:cNvPr id="7" name="Freeform: Shape 17">
              <a:extLst>
                <a:ext uri="{FF2B5EF4-FFF2-40B4-BE49-F238E27FC236}">
                  <a16:creationId xmlns:a16="http://schemas.microsoft.com/office/drawing/2014/main" id="{B2949D80-A247-3B4C-87F0-FC65C3C7D4A8}"/>
                </a:ext>
              </a:extLst>
            </p:cNvPr>
            <p:cNvSpPr/>
            <p:nvPr/>
          </p:nvSpPr>
          <p:spPr>
            <a:xfrm>
              <a:off x="6066471" y="2178297"/>
              <a:ext cx="3018258" cy="2569791"/>
            </a:xfrm>
            <a:custGeom>
              <a:avLst/>
              <a:gdLst>
                <a:gd name="connsiteX0" fmla="*/ 3018258 w 3018258"/>
                <a:gd name="connsiteY0" fmla="*/ 0 h 2569791"/>
                <a:gd name="connsiteX1" fmla="*/ 3015064 w 3018258"/>
                <a:gd name="connsiteY1" fmla="*/ 1001502 h 2569791"/>
                <a:gd name="connsiteX2" fmla="*/ 951790 w 3018258"/>
                <a:gd name="connsiteY2" fmla="*/ 2490427 h 2569791"/>
                <a:gd name="connsiteX3" fmla="*/ 0 w 3018258"/>
                <a:gd name="connsiteY3" fmla="*/ 2176421 h 2569791"/>
                <a:gd name="connsiteX4" fmla="*/ 445161 w 3018258"/>
                <a:gd name="connsiteY4" fmla="*/ 1328635 h 2569791"/>
                <a:gd name="connsiteX5" fmla="*/ 3018258 w 3018258"/>
                <a:gd name="connsiteY5" fmla="*/ 0 h 256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8258" h="2569791">
                  <a:moveTo>
                    <a:pt x="3018258" y="0"/>
                  </a:moveTo>
                  <a:cubicBezTo>
                    <a:pt x="3018258" y="0"/>
                    <a:pt x="3018258" y="0"/>
                    <a:pt x="3015064" y="1001502"/>
                  </a:cubicBezTo>
                  <a:cubicBezTo>
                    <a:pt x="3011370" y="2069919"/>
                    <a:pt x="1965496" y="2822807"/>
                    <a:pt x="951790" y="2490427"/>
                  </a:cubicBezTo>
                  <a:cubicBezTo>
                    <a:pt x="951790" y="2490427"/>
                    <a:pt x="951790" y="2490427"/>
                    <a:pt x="0" y="2176421"/>
                  </a:cubicBezTo>
                  <a:cubicBezTo>
                    <a:pt x="103333" y="1880607"/>
                    <a:pt x="250237" y="1595134"/>
                    <a:pt x="445161" y="1328635"/>
                  </a:cubicBezTo>
                  <a:cubicBezTo>
                    <a:pt x="1069686" y="474789"/>
                    <a:pt x="2035230" y="15700"/>
                    <a:pt x="3018258"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Freeform: Shape 16">
              <a:extLst>
                <a:ext uri="{FF2B5EF4-FFF2-40B4-BE49-F238E27FC236}">
                  <a16:creationId xmlns:a16="http://schemas.microsoft.com/office/drawing/2014/main" id="{6579E8EF-9E2C-F046-A889-03F60A3DADC4}"/>
                </a:ext>
              </a:extLst>
            </p:cNvPr>
            <p:cNvSpPr/>
            <p:nvPr/>
          </p:nvSpPr>
          <p:spPr>
            <a:xfrm>
              <a:off x="9199163" y="2178391"/>
              <a:ext cx="3006655" cy="2579911"/>
            </a:xfrm>
            <a:custGeom>
              <a:avLst/>
              <a:gdLst>
                <a:gd name="connsiteX0" fmla="*/ 3148 w 3006655"/>
                <a:gd name="connsiteY0" fmla="*/ 0 h 2579911"/>
                <a:gd name="connsiteX1" fmla="*/ 1852000 w 3006655"/>
                <a:gd name="connsiteY1" fmla="*/ 625711 h 2579911"/>
                <a:gd name="connsiteX2" fmla="*/ 3006655 w 3006655"/>
                <a:gd name="connsiteY2" fmla="*/ 2196843 h 2579911"/>
                <a:gd name="connsiteX3" fmla="*/ 2053195 w 3006655"/>
                <a:gd name="connsiteY3" fmla="*/ 2503226 h 2579911"/>
                <a:gd name="connsiteX4" fmla="*/ 10 w 3006655"/>
                <a:gd name="connsiteY4" fmla="*/ 1001472 h 2579911"/>
                <a:gd name="connsiteX5" fmla="*/ 3148 w 3006655"/>
                <a:gd name="connsiteY5" fmla="*/ 0 h 257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6655" h="2579911">
                  <a:moveTo>
                    <a:pt x="3148" y="0"/>
                  </a:moveTo>
                  <a:cubicBezTo>
                    <a:pt x="647207" y="13600"/>
                    <a:pt x="1292678" y="216608"/>
                    <a:pt x="1852000" y="625711"/>
                  </a:cubicBezTo>
                  <a:cubicBezTo>
                    <a:pt x="2409569" y="1033531"/>
                    <a:pt x="2800333" y="1588453"/>
                    <a:pt x="3006655" y="2196843"/>
                  </a:cubicBezTo>
                  <a:cubicBezTo>
                    <a:pt x="3006655" y="2196843"/>
                    <a:pt x="3006655" y="2196843"/>
                    <a:pt x="2053195" y="2503226"/>
                  </a:cubicBezTo>
                  <a:cubicBezTo>
                    <a:pt x="1036117" y="2830352"/>
                    <a:pt x="-3626" y="2069857"/>
                    <a:pt x="10" y="1001472"/>
                  </a:cubicBezTo>
                  <a:cubicBezTo>
                    <a:pt x="10" y="1001472"/>
                    <a:pt x="10" y="1001472"/>
                    <a:pt x="314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Freeform: Shape 15">
              <a:extLst>
                <a:ext uri="{FF2B5EF4-FFF2-40B4-BE49-F238E27FC236}">
                  <a16:creationId xmlns:a16="http://schemas.microsoft.com/office/drawing/2014/main" id="{3728B389-B286-2244-8F03-79DC25251C22}"/>
                </a:ext>
              </a:extLst>
            </p:cNvPr>
            <p:cNvSpPr/>
            <p:nvPr/>
          </p:nvSpPr>
          <p:spPr>
            <a:xfrm>
              <a:off x="5884650" y="4467365"/>
              <a:ext cx="2177618" cy="3543127"/>
            </a:xfrm>
            <a:custGeom>
              <a:avLst/>
              <a:gdLst>
                <a:gd name="connsiteX0" fmla="*/ 144162 w 2177618"/>
                <a:gd name="connsiteY0" fmla="*/ 0 h 3543127"/>
                <a:gd name="connsiteX1" fmla="*/ 1096012 w 2177618"/>
                <a:gd name="connsiteY1" fmla="*/ 314039 h 3543127"/>
                <a:gd name="connsiteX2" fmla="*/ 1874175 w 2177618"/>
                <a:gd name="connsiteY2" fmla="*/ 2734843 h 3543127"/>
                <a:gd name="connsiteX3" fmla="*/ 1282975 w 2177618"/>
                <a:gd name="connsiteY3" fmla="*/ 3543127 h 3543127"/>
                <a:gd name="connsiteX4" fmla="*/ 144162 w 2177618"/>
                <a:gd name="connsiteY4" fmla="*/ 0 h 3543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618" h="3543127">
                  <a:moveTo>
                    <a:pt x="144162" y="0"/>
                  </a:moveTo>
                  <a:cubicBezTo>
                    <a:pt x="144162" y="0"/>
                    <a:pt x="144162" y="0"/>
                    <a:pt x="1096012" y="314039"/>
                  </a:cubicBezTo>
                  <a:cubicBezTo>
                    <a:pt x="2109781" y="646455"/>
                    <a:pt x="2503848" y="1873960"/>
                    <a:pt x="1874175" y="2734843"/>
                  </a:cubicBezTo>
                  <a:cubicBezTo>
                    <a:pt x="1874175" y="2734843"/>
                    <a:pt x="1874175" y="2734843"/>
                    <a:pt x="1282975" y="3543127"/>
                  </a:cubicBezTo>
                  <a:cubicBezTo>
                    <a:pt x="169642" y="2699202"/>
                    <a:pt x="-248155" y="1268638"/>
                    <a:pt x="144162"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Freeform: Shape 14">
              <a:extLst>
                <a:ext uri="{FF2B5EF4-FFF2-40B4-BE49-F238E27FC236}">
                  <a16:creationId xmlns:a16="http://schemas.microsoft.com/office/drawing/2014/main" id="{8978B738-7092-1945-9D6D-09E6F9DD4A0F}"/>
                </a:ext>
              </a:extLst>
            </p:cNvPr>
            <p:cNvSpPr/>
            <p:nvPr/>
          </p:nvSpPr>
          <p:spPr>
            <a:xfrm>
              <a:off x="10197992" y="4487893"/>
              <a:ext cx="2182821" cy="3535760"/>
            </a:xfrm>
            <a:custGeom>
              <a:avLst/>
              <a:gdLst>
                <a:gd name="connsiteX0" fmla="*/ 2044399 w 2182821"/>
                <a:gd name="connsiteY0" fmla="*/ 0 h 3535760"/>
                <a:gd name="connsiteX1" fmla="*/ 1557706 w 2182821"/>
                <a:gd name="connsiteY1" fmla="*/ 2854686 h 3535760"/>
                <a:gd name="connsiteX2" fmla="*/ 884619 w 2182821"/>
                <a:gd name="connsiteY2" fmla="*/ 3535760 h 3535760"/>
                <a:gd name="connsiteX3" fmla="*/ 298782 w 2182821"/>
                <a:gd name="connsiteY3" fmla="*/ 2725105 h 3535760"/>
                <a:gd name="connsiteX4" fmla="*/ 1092681 w 2182821"/>
                <a:gd name="connsiteY4" fmla="*/ 307726 h 3535760"/>
                <a:gd name="connsiteX5" fmla="*/ 2044399 w 2182821"/>
                <a:gd name="connsiteY5" fmla="*/ 0 h 353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2821" h="3535760">
                  <a:moveTo>
                    <a:pt x="2044399" y="0"/>
                  </a:moveTo>
                  <a:cubicBezTo>
                    <a:pt x="2327240" y="941590"/>
                    <a:pt x="2182231" y="2000840"/>
                    <a:pt x="1557706" y="2854686"/>
                  </a:cubicBezTo>
                  <a:cubicBezTo>
                    <a:pt x="1362782" y="3121185"/>
                    <a:pt x="1135227" y="3347668"/>
                    <a:pt x="884619" y="3535760"/>
                  </a:cubicBezTo>
                  <a:cubicBezTo>
                    <a:pt x="884619" y="3535760"/>
                    <a:pt x="884619" y="3535760"/>
                    <a:pt x="298782" y="2725105"/>
                  </a:cubicBezTo>
                  <a:cubicBezTo>
                    <a:pt x="-326830" y="1858446"/>
                    <a:pt x="73836" y="633636"/>
                    <a:pt x="1092681" y="307726"/>
                  </a:cubicBezTo>
                  <a:cubicBezTo>
                    <a:pt x="1092681" y="307726"/>
                    <a:pt x="1092681" y="307726"/>
                    <a:pt x="2044399"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Freeform: Shape 13">
              <a:extLst>
                <a:ext uri="{FF2B5EF4-FFF2-40B4-BE49-F238E27FC236}">
                  <a16:creationId xmlns:a16="http://schemas.microsoft.com/office/drawing/2014/main" id="{763F7C9D-2C2A-AA43-8569-75E7B69BAA9D}"/>
                </a:ext>
              </a:extLst>
            </p:cNvPr>
            <p:cNvSpPr/>
            <p:nvPr/>
          </p:nvSpPr>
          <p:spPr>
            <a:xfrm>
              <a:off x="7264177" y="6629727"/>
              <a:ext cx="3721626" cy="2043717"/>
            </a:xfrm>
            <a:custGeom>
              <a:avLst/>
              <a:gdLst>
                <a:gd name="connsiteX0" fmla="*/ 1864973 w 3721626"/>
                <a:gd name="connsiteY0" fmla="*/ 10 h 2043717"/>
                <a:gd name="connsiteX1" fmla="*/ 3135739 w 3721626"/>
                <a:gd name="connsiteY1" fmla="*/ 652611 h 2043717"/>
                <a:gd name="connsiteX2" fmla="*/ 3721626 w 3721626"/>
                <a:gd name="connsiteY2" fmla="*/ 1463313 h 2043717"/>
                <a:gd name="connsiteX3" fmla="*/ 0 w 3721626"/>
                <a:gd name="connsiteY3" fmla="*/ 1451387 h 2043717"/>
                <a:gd name="connsiteX4" fmla="*/ 591200 w 3721626"/>
                <a:gd name="connsiteY4" fmla="*/ 643103 h 2043717"/>
                <a:gd name="connsiteX5" fmla="*/ 1864973 w 3721626"/>
                <a:gd name="connsiteY5" fmla="*/ 10 h 204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1626" h="2043717">
                  <a:moveTo>
                    <a:pt x="1864973" y="10"/>
                  </a:moveTo>
                  <a:cubicBezTo>
                    <a:pt x="2344191" y="1659"/>
                    <a:pt x="2822907" y="219257"/>
                    <a:pt x="3135739" y="652611"/>
                  </a:cubicBezTo>
                  <a:cubicBezTo>
                    <a:pt x="3135739" y="652611"/>
                    <a:pt x="3135739" y="652611"/>
                    <a:pt x="3721626" y="1463313"/>
                  </a:cubicBezTo>
                  <a:cubicBezTo>
                    <a:pt x="2631454" y="2221521"/>
                    <a:pt x="1141546" y="2256739"/>
                    <a:pt x="0" y="1451387"/>
                  </a:cubicBezTo>
                  <a:cubicBezTo>
                    <a:pt x="0" y="1451387"/>
                    <a:pt x="0" y="1451387"/>
                    <a:pt x="591200" y="643103"/>
                  </a:cubicBezTo>
                  <a:cubicBezTo>
                    <a:pt x="906037" y="212661"/>
                    <a:pt x="1385755" y="-1639"/>
                    <a:pt x="1864973" y="1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35" name="Picture 34" descr="A close up of a sign&#10;&#10;Description automatically generated">
            <a:extLst>
              <a:ext uri="{FF2B5EF4-FFF2-40B4-BE49-F238E27FC236}">
                <a16:creationId xmlns:a16="http://schemas.microsoft.com/office/drawing/2014/main" id="{8FA4E153-3957-E84F-8CA5-912AD20C169A}"/>
              </a:ext>
            </a:extLst>
          </p:cNvPr>
          <p:cNvPicPr>
            <a:picLocks noChangeAspect="1"/>
          </p:cNvPicPr>
          <p:nvPr userDrawn="1"/>
        </p:nvPicPr>
        <p:blipFill>
          <a:blip r:embed="rId2"/>
          <a:stretch>
            <a:fillRect/>
          </a:stretch>
        </p:blipFill>
        <p:spPr>
          <a:xfrm>
            <a:off x="11124348" y="5837422"/>
            <a:ext cx="823892" cy="823892"/>
          </a:xfrm>
          <a:prstGeom prst="rect">
            <a:avLst/>
          </a:prstGeom>
        </p:spPr>
      </p:pic>
      <p:sp>
        <p:nvSpPr>
          <p:cNvPr id="36" name="Text Placeholder 21">
            <a:extLst>
              <a:ext uri="{FF2B5EF4-FFF2-40B4-BE49-F238E27FC236}">
                <a16:creationId xmlns:a16="http://schemas.microsoft.com/office/drawing/2014/main" id="{5DA8397A-3B6E-BB47-9694-AD84A02601FE}"/>
              </a:ext>
            </a:extLst>
          </p:cNvPr>
          <p:cNvSpPr>
            <a:spLocks noGrp="1"/>
          </p:cNvSpPr>
          <p:nvPr>
            <p:ph type="body" sz="quarter" idx="11" hasCustomPrompt="1"/>
          </p:nvPr>
        </p:nvSpPr>
        <p:spPr>
          <a:xfrm>
            <a:off x="520862" y="452108"/>
            <a:ext cx="11169568"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37" name="Text Placeholder 27">
            <a:extLst>
              <a:ext uri="{FF2B5EF4-FFF2-40B4-BE49-F238E27FC236}">
                <a16:creationId xmlns:a16="http://schemas.microsoft.com/office/drawing/2014/main" id="{91652713-80B1-F04C-86AD-6B465A54BCB3}"/>
              </a:ext>
            </a:extLst>
          </p:cNvPr>
          <p:cNvSpPr>
            <a:spLocks noGrp="1"/>
          </p:cNvSpPr>
          <p:nvPr>
            <p:ph type="body" sz="quarter" idx="18" hasCustomPrompt="1"/>
          </p:nvPr>
        </p:nvSpPr>
        <p:spPr>
          <a:xfrm>
            <a:off x="989161" y="1968066"/>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1</a:t>
            </a:r>
          </a:p>
        </p:txBody>
      </p:sp>
      <p:sp>
        <p:nvSpPr>
          <p:cNvPr id="38" name="Text Placeholder 27">
            <a:extLst>
              <a:ext uri="{FF2B5EF4-FFF2-40B4-BE49-F238E27FC236}">
                <a16:creationId xmlns:a16="http://schemas.microsoft.com/office/drawing/2014/main" id="{7F8DFA74-6F29-0946-8C03-D93CED2A1B16}"/>
              </a:ext>
            </a:extLst>
          </p:cNvPr>
          <p:cNvSpPr>
            <a:spLocks noGrp="1"/>
          </p:cNvSpPr>
          <p:nvPr>
            <p:ph type="body" sz="quarter" idx="14" hasCustomPrompt="1"/>
          </p:nvPr>
        </p:nvSpPr>
        <p:spPr>
          <a:xfrm>
            <a:off x="987703" y="2381364"/>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9" name="Text Placeholder 27">
            <a:extLst>
              <a:ext uri="{FF2B5EF4-FFF2-40B4-BE49-F238E27FC236}">
                <a16:creationId xmlns:a16="http://schemas.microsoft.com/office/drawing/2014/main" id="{EE621B45-B61B-FA48-81FA-D70ECB55F69A}"/>
              </a:ext>
            </a:extLst>
          </p:cNvPr>
          <p:cNvSpPr>
            <a:spLocks noGrp="1"/>
          </p:cNvSpPr>
          <p:nvPr>
            <p:ph type="body" sz="quarter" idx="19" hasCustomPrompt="1"/>
          </p:nvPr>
        </p:nvSpPr>
        <p:spPr>
          <a:xfrm>
            <a:off x="1011585" y="3425976"/>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3</a:t>
            </a:r>
          </a:p>
        </p:txBody>
      </p:sp>
      <p:sp>
        <p:nvSpPr>
          <p:cNvPr id="40" name="Text Placeholder 27">
            <a:extLst>
              <a:ext uri="{FF2B5EF4-FFF2-40B4-BE49-F238E27FC236}">
                <a16:creationId xmlns:a16="http://schemas.microsoft.com/office/drawing/2014/main" id="{26548C00-D4AB-FF49-8CEB-B7F27A4AA1B9}"/>
              </a:ext>
            </a:extLst>
          </p:cNvPr>
          <p:cNvSpPr>
            <a:spLocks noGrp="1"/>
          </p:cNvSpPr>
          <p:nvPr>
            <p:ph type="body" sz="quarter" idx="20" hasCustomPrompt="1"/>
          </p:nvPr>
        </p:nvSpPr>
        <p:spPr>
          <a:xfrm>
            <a:off x="1010127" y="3839274"/>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41" name="Text Placeholder 27">
            <a:extLst>
              <a:ext uri="{FF2B5EF4-FFF2-40B4-BE49-F238E27FC236}">
                <a16:creationId xmlns:a16="http://schemas.microsoft.com/office/drawing/2014/main" id="{46BEEA36-F890-8445-AFE5-0D739B40976D}"/>
              </a:ext>
            </a:extLst>
          </p:cNvPr>
          <p:cNvSpPr>
            <a:spLocks noGrp="1"/>
          </p:cNvSpPr>
          <p:nvPr>
            <p:ph type="body" sz="quarter" idx="21" hasCustomPrompt="1"/>
          </p:nvPr>
        </p:nvSpPr>
        <p:spPr>
          <a:xfrm>
            <a:off x="7784254" y="2002171"/>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2</a:t>
            </a:r>
          </a:p>
        </p:txBody>
      </p:sp>
      <p:sp>
        <p:nvSpPr>
          <p:cNvPr id="42" name="Text Placeholder 27">
            <a:extLst>
              <a:ext uri="{FF2B5EF4-FFF2-40B4-BE49-F238E27FC236}">
                <a16:creationId xmlns:a16="http://schemas.microsoft.com/office/drawing/2014/main" id="{BF6B7C49-AEC7-6549-853D-D8915C128DC5}"/>
              </a:ext>
            </a:extLst>
          </p:cNvPr>
          <p:cNvSpPr>
            <a:spLocks noGrp="1"/>
          </p:cNvSpPr>
          <p:nvPr>
            <p:ph type="body" sz="quarter" idx="22" hasCustomPrompt="1"/>
          </p:nvPr>
        </p:nvSpPr>
        <p:spPr>
          <a:xfrm>
            <a:off x="7782796" y="2415469"/>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43" name="Text Placeholder 27">
            <a:extLst>
              <a:ext uri="{FF2B5EF4-FFF2-40B4-BE49-F238E27FC236}">
                <a16:creationId xmlns:a16="http://schemas.microsoft.com/office/drawing/2014/main" id="{105B8CD4-C0CF-2842-B085-D373B213E6B8}"/>
              </a:ext>
            </a:extLst>
          </p:cNvPr>
          <p:cNvSpPr>
            <a:spLocks noGrp="1"/>
          </p:cNvSpPr>
          <p:nvPr>
            <p:ph type="body" sz="quarter" idx="23" hasCustomPrompt="1"/>
          </p:nvPr>
        </p:nvSpPr>
        <p:spPr>
          <a:xfrm>
            <a:off x="7801299" y="3457344"/>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4</a:t>
            </a:r>
          </a:p>
        </p:txBody>
      </p:sp>
      <p:sp>
        <p:nvSpPr>
          <p:cNvPr id="44" name="Text Placeholder 27">
            <a:extLst>
              <a:ext uri="{FF2B5EF4-FFF2-40B4-BE49-F238E27FC236}">
                <a16:creationId xmlns:a16="http://schemas.microsoft.com/office/drawing/2014/main" id="{A49D0C35-07F4-EB4F-A3AD-D5C9533D3B3B}"/>
              </a:ext>
            </a:extLst>
          </p:cNvPr>
          <p:cNvSpPr>
            <a:spLocks noGrp="1"/>
          </p:cNvSpPr>
          <p:nvPr>
            <p:ph type="body" sz="quarter" idx="24" hasCustomPrompt="1"/>
          </p:nvPr>
        </p:nvSpPr>
        <p:spPr>
          <a:xfrm>
            <a:off x="7799841" y="3870642"/>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45" name="Text Placeholder 27">
            <a:extLst>
              <a:ext uri="{FF2B5EF4-FFF2-40B4-BE49-F238E27FC236}">
                <a16:creationId xmlns:a16="http://schemas.microsoft.com/office/drawing/2014/main" id="{D54983FA-BA36-4B40-AF76-B4B10EF98234}"/>
              </a:ext>
            </a:extLst>
          </p:cNvPr>
          <p:cNvSpPr>
            <a:spLocks noGrp="1"/>
          </p:cNvSpPr>
          <p:nvPr>
            <p:ph type="body" sz="quarter" idx="25" hasCustomPrompt="1"/>
          </p:nvPr>
        </p:nvSpPr>
        <p:spPr>
          <a:xfrm>
            <a:off x="4444998" y="5307489"/>
            <a:ext cx="3356301"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5</a:t>
            </a:r>
          </a:p>
        </p:txBody>
      </p:sp>
      <p:sp>
        <p:nvSpPr>
          <p:cNvPr id="46" name="Text Placeholder 27">
            <a:extLst>
              <a:ext uri="{FF2B5EF4-FFF2-40B4-BE49-F238E27FC236}">
                <a16:creationId xmlns:a16="http://schemas.microsoft.com/office/drawing/2014/main" id="{54FCCFBE-9F19-6046-A85B-02E225B8F004}"/>
              </a:ext>
            </a:extLst>
          </p:cNvPr>
          <p:cNvSpPr>
            <a:spLocks noGrp="1"/>
          </p:cNvSpPr>
          <p:nvPr>
            <p:ph type="body" sz="quarter" idx="26" hasCustomPrompt="1"/>
          </p:nvPr>
        </p:nvSpPr>
        <p:spPr>
          <a:xfrm>
            <a:off x="4443540" y="5720787"/>
            <a:ext cx="3356301" cy="685105"/>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71" name="Text Placeholder 27">
            <a:extLst>
              <a:ext uri="{FF2B5EF4-FFF2-40B4-BE49-F238E27FC236}">
                <a16:creationId xmlns:a16="http://schemas.microsoft.com/office/drawing/2014/main" id="{0C79F47B-9554-C045-BA76-5BB95AC94CEF}"/>
              </a:ext>
            </a:extLst>
          </p:cNvPr>
          <p:cNvSpPr>
            <a:spLocks noGrp="1"/>
          </p:cNvSpPr>
          <p:nvPr>
            <p:ph type="body" sz="quarter" idx="17" hasCustomPrompt="1"/>
          </p:nvPr>
        </p:nvSpPr>
        <p:spPr>
          <a:xfrm>
            <a:off x="4988132" y="2600778"/>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72" name="Text Placeholder 27">
            <a:extLst>
              <a:ext uri="{FF2B5EF4-FFF2-40B4-BE49-F238E27FC236}">
                <a16:creationId xmlns:a16="http://schemas.microsoft.com/office/drawing/2014/main" id="{18FB63AD-16E7-3542-9185-5958C4C11065}"/>
              </a:ext>
            </a:extLst>
          </p:cNvPr>
          <p:cNvSpPr>
            <a:spLocks noGrp="1"/>
          </p:cNvSpPr>
          <p:nvPr>
            <p:ph type="body" sz="quarter" idx="27" hasCustomPrompt="1"/>
          </p:nvPr>
        </p:nvSpPr>
        <p:spPr>
          <a:xfrm>
            <a:off x="6288089" y="2617020"/>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73" name="Text Placeholder 27">
            <a:extLst>
              <a:ext uri="{FF2B5EF4-FFF2-40B4-BE49-F238E27FC236}">
                <a16:creationId xmlns:a16="http://schemas.microsoft.com/office/drawing/2014/main" id="{438BD9D5-7C9A-754C-8C42-AA00C0AD74B9}"/>
              </a:ext>
            </a:extLst>
          </p:cNvPr>
          <p:cNvSpPr>
            <a:spLocks noGrp="1"/>
          </p:cNvSpPr>
          <p:nvPr>
            <p:ph type="body" sz="quarter" idx="28" hasCustomPrompt="1"/>
          </p:nvPr>
        </p:nvSpPr>
        <p:spPr>
          <a:xfrm>
            <a:off x="4641310" y="3735946"/>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74" name="Text Placeholder 27">
            <a:extLst>
              <a:ext uri="{FF2B5EF4-FFF2-40B4-BE49-F238E27FC236}">
                <a16:creationId xmlns:a16="http://schemas.microsoft.com/office/drawing/2014/main" id="{4B01CB26-D551-A647-BCDB-876D5C1361B2}"/>
              </a:ext>
            </a:extLst>
          </p:cNvPr>
          <p:cNvSpPr>
            <a:spLocks noGrp="1"/>
          </p:cNvSpPr>
          <p:nvPr>
            <p:ph type="body" sz="quarter" idx="29" hasCustomPrompt="1"/>
          </p:nvPr>
        </p:nvSpPr>
        <p:spPr>
          <a:xfrm>
            <a:off x="5651268" y="4481553"/>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75" name="Text Placeholder 27">
            <a:extLst>
              <a:ext uri="{FF2B5EF4-FFF2-40B4-BE49-F238E27FC236}">
                <a16:creationId xmlns:a16="http://schemas.microsoft.com/office/drawing/2014/main" id="{366CD130-52E8-C748-8708-F58AB97924E3}"/>
              </a:ext>
            </a:extLst>
          </p:cNvPr>
          <p:cNvSpPr>
            <a:spLocks noGrp="1"/>
          </p:cNvSpPr>
          <p:nvPr>
            <p:ph type="body" sz="quarter" idx="30" hasCustomPrompt="1"/>
          </p:nvPr>
        </p:nvSpPr>
        <p:spPr>
          <a:xfrm>
            <a:off x="6610893" y="3751225"/>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Tree>
    <p:extLst>
      <p:ext uri="{BB962C8B-B14F-4D97-AF65-F5344CB8AC3E}">
        <p14:creationId xmlns:p14="http://schemas.microsoft.com/office/powerpoint/2010/main" val="34246686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 Point Infographic 2">
    <p:spTree>
      <p:nvGrpSpPr>
        <p:cNvPr id="1" name=""/>
        <p:cNvGrpSpPr/>
        <p:nvPr/>
      </p:nvGrpSpPr>
      <p:grpSpPr>
        <a:xfrm>
          <a:off x="0" y="0"/>
          <a:ext cx="0" cy="0"/>
          <a:chOff x="0" y="0"/>
          <a:chExt cx="0" cy="0"/>
        </a:xfrm>
      </p:grpSpPr>
      <p:sp>
        <p:nvSpPr>
          <p:cNvPr id="7" name="Shape 6610">
            <a:extLst>
              <a:ext uri="{FF2B5EF4-FFF2-40B4-BE49-F238E27FC236}">
                <a16:creationId xmlns:a16="http://schemas.microsoft.com/office/drawing/2014/main" id="{21994F48-B5B6-EB41-8FDF-8037F28F5E37}"/>
              </a:ext>
            </a:extLst>
          </p:cNvPr>
          <p:cNvSpPr/>
          <p:nvPr/>
        </p:nvSpPr>
        <p:spPr>
          <a:xfrm>
            <a:off x="5238367" y="1784814"/>
            <a:ext cx="2243370" cy="1495314"/>
          </a:xfrm>
          <a:custGeom>
            <a:avLst/>
            <a:gdLst/>
            <a:ahLst/>
            <a:cxnLst>
              <a:cxn ang="0">
                <a:pos x="wd2" y="hd2"/>
              </a:cxn>
              <a:cxn ang="5400000">
                <a:pos x="wd2" y="hd2"/>
              </a:cxn>
              <a:cxn ang="10800000">
                <a:pos x="wd2" y="hd2"/>
              </a:cxn>
              <a:cxn ang="16200000">
                <a:pos x="wd2" y="hd2"/>
              </a:cxn>
            </a:cxnLst>
            <a:rect l="0" t="0" r="r" b="b"/>
            <a:pathLst>
              <a:path w="19732" h="20625" extrusionOk="0">
                <a:moveTo>
                  <a:pt x="17527" y="20625"/>
                </a:moveTo>
                <a:cubicBezTo>
                  <a:pt x="17685" y="20254"/>
                  <a:pt x="17711" y="19759"/>
                  <a:pt x="17632" y="19306"/>
                </a:cubicBezTo>
                <a:cubicBezTo>
                  <a:pt x="17501" y="18646"/>
                  <a:pt x="17107" y="18193"/>
                  <a:pt x="16660" y="18193"/>
                </a:cubicBezTo>
                <a:cubicBezTo>
                  <a:pt x="14400" y="18193"/>
                  <a:pt x="14400" y="18193"/>
                  <a:pt x="14400" y="18193"/>
                </a:cubicBezTo>
                <a:cubicBezTo>
                  <a:pt x="12061" y="18193"/>
                  <a:pt x="10012" y="15843"/>
                  <a:pt x="9302" y="12381"/>
                </a:cubicBezTo>
                <a:cubicBezTo>
                  <a:pt x="8593" y="9042"/>
                  <a:pt x="8593" y="9042"/>
                  <a:pt x="8593" y="9042"/>
                </a:cubicBezTo>
                <a:cubicBezTo>
                  <a:pt x="8593" y="9042"/>
                  <a:pt x="8514" y="8588"/>
                  <a:pt x="8356" y="8300"/>
                </a:cubicBezTo>
                <a:cubicBezTo>
                  <a:pt x="7568" y="6280"/>
                  <a:pt x="4546" y="-274"/>
                  <a:pt x="0" y="3065"/>
                </a:cubicBezTo>
                <a:cubicBezTo>
                  <a:pt x="3653" y="-109"/>
                  <a:pt x="8067" y="-975"/>
                  <a:pt x="12350" y="1210"/>
                </a:cubicBezTo>
                <a:cubicBezTo>
                  <a:pt x="14558" y="2323"/>
                  <a:pt x="16502" y="4178"/>
                  <a:pt x="18105" y="6486"/>
                </a:cubicBezTo>
                <a:cubicBezTo>
                  <a:pt x="18105" y="6486"/>
                  <a:pt x="18105" y="6486"/>
                  <a:pt x="18105" y="6486"/>
                </a:cubicBezTo>
                <a:cubicBezTo>
                  <a:pt x="21600" y="12257"/>
                  <a:pt x="18526" y="18811"/>
                  <a:pt x="17527" y="20625"/>
                </a:cubicBezTo>
                <a:close/>
              </a:path>
            </a:pathLst>
          </a:custGeom>
          <a:solidFill>
            <a:schemeClr val="accent2"/>
          </a:solidFill>
          <a:ln w="38100">
            <a:solidFill>
              <a:schemeClr val="bg1"/>
            </a:solidFill>
            <a:miter lim="400000"/>
          </a:ln>
          <a:effectLst>
            <a:outerShdw rotWithShape="0">
              <a:srgbClr val="000000">
                <a:alpha val="10000"/>
              </a:srgbClr>
            </a:outerShdw>
          </a:effectLst>
        </p:spPr>
        <p:txBody>
          <a:bodyPr lIns="30479" rIns="30479"/>
          <a:lstStyle/>
          <a:p>
            <a:pPr>
              <a:defRPr sz="2400">
                <a:latin typeface="+mj-lt"/>
                <a:ea typeface="+mj-ea"/>
                <a:cs typeface="+mj-cs"/>
                <a:sym typeface="Helvetica"/>
              </a:defRPr>
            </a:pPr>
            <a:endParaRPr sz="1600"/>
          </a:p>
        </p:txBody>
      </p:sp>
      <p:sp>
        <p:nvSpPr>
          <p:cNvPr id="8" name="Shape 6611">
            <a:extLst>
              <a:ext uri="{FF2B5EF4-FFF2-40B4-BE49-F238E27FC236}">
                <a16:creationId xmlns:a16="http://schemas.microsoft.com/office/drawing/2014/main" id="{C90F5676-2087-404F-9122-437B9169CED6}"/>
              </a:ext>
            </a:extLst>
          </p:cNvPr>
          <p:cNvSpPr/>
          <p:nvPr userDrawn="1"/>
        </p:nvSpPr>
        <p:spPr>
          <a:xfrm>
            <a:off x="4330150" y="1940569"/>
            <a:ext cx="1858893" cy="1948099"/>
          </a:xfrm>
          <a:custGeom>
            <a:avLst/>
            <a:gdLst/>
            <a:ahLst/>
            <a:cxnLst>
              <a:cxn ang="0">
                <a:pos x="wd2" y="hd2"/>
              </a:cxn>
              <a:cxn ang="5400000">
                <a:pos x="wd2" y="hd2"/>
              </a:cxn>
              <a:cxn ang="10800000">
                <a:pos x="wd2" y="hd2"/>
              </a:cxn>
              <a:cxn ang="16200000">
                <a:pos x="wd2" y="hd2"/>
              </a:cxn>
            </a:cxnLst>
            <a:rect l="0" t="0" r="r" b="b"/>
            <a:pathLst>
              <a:path w="20939" h="19794" extrusionOk="0">
                <a:moveTo>
                  <a:pt x="20939" y="4534"/>
                </a:moveTo>
                <a:cubicBezTo>
                  <a:pt x="20703" y="4292"/>
                  <a:pt x="20333" y="4140"/>
                  <a:pt x="19963" y="4140"/>
                </a:cubicBezTo>
                <a:cubicBezTo>
                  <a:pt x="19391" y="4140"/>
                  <a:pt x="18887" y="4474"/>
                  <a:pt x="18718" y="4959"/>
                </a:cubicBezTo>
                <a:cubicBezTo>
                  <a:pt x="17810" y="7447"/>
                  <a:pt x="17810" y="7447"/>
                  <a:pt x="17810" y="7447"/>
                </a:cubicBezTo>
                <a:cubicBezTo>
                  <a:pt x="16902" y="9995"/>
                  <a:pt x="14277" y="11724"/>
                  <a:pt x="11283" y="11724"/>
                </a:cubicBezTo>
                <a:cubicBezTo>
                  <a:pt x="8389" y="11724"/>
                  <a:pt x="8389" y="11724"/>
                  <a:pt x="8389" y="11724"/>
                </a:cubicBezTo>
                <a:cubicBezTo>
                  <a:pt x="8389" y="11724"/>
                  <a:pt x="8053" y="11724"/>
                  <a:pt x="7750" y="11815"/>
                </a:cubicBezTo>
                <a:cubicBezTo>
                  <a:pt x="5866" y="12240"/>
                  <a:pt x="-425" y="14030"/>
                  <a:pt x="382" y="19794"/>
                </a:cubicBezTo>
                <a:cubicBezTo>
                  <a:pt x="-661" y="15092"/>
                  <a:pt x="416" y="10025"/>
                  <a:pt x="3814" y="5809"/>
                </a:cubicBezTo>
                <a:cubicBezTo>
                  <a:pt x="5563" y="3655"/>
                  <a:pt x="7750" y="1925"/>
                  <a:pt x="10206" y="712"/>
                </a:cubicBezTo>
                <a:cubicBezTo>
                  <a:pt x="10206" y="712"/>
                  <a:pt x="10206" y="712"/>
                  <a:pt x="10206" y="712"/>
                </a:cubicBezTo>
                <a:cubicBezTo>
                  <a:pt x="16060" y="-1806"/>
                  <a:pt x="19930" y="3048"/>
                  <a:pt x="20939" y="4534"/>
                </a:cubicBezTo>
                <a:close/>
              </a:path>
            </a:pathLst>
          </a:custGeom>
          <a:solidFill>
            <a:schemeClr val="accent1"/>
          </a:solidFill>
          <a:ln w="38100">
            <a:solidFill>
              <a:schemeClr val="bg1"/>
            </a:solidFill>
            <a:miter lim="400000"/>
          </a:ln>
          <a:effectLst>
            <a:outerShdw rotWithShape="0">
              <a:srgbClr val="000000">
                <a:alpha val="10000"/>
              </a:srgbClr>
            </a:outerShdw>
          </a:effectLst>
        </p:spPr>
        <p:txBody>
          <a:bodyPr lIns="30479" rIns="30479"/>
          <a:lstStyle/>
          <a:p>
            <a:pPr>
              <a:defRPr sz="2400">
                <a:latin typeface="+mj-lt"/>
                <a:ea typeface="+mj-ea"/>
                <a:cs typeface="+mj-cs"/>
                <a:sym typeface="Helvetica"/>
              </a:defRPr>
            </a:pPr>
            <a:endParaRPr sz="1600"/>
          </a:p>
        </p:txBody>
      </p:sp>
      <p:sp>
        <p:nvSpPr>
          <p:cNvPr id="9" name="Shape 6612">
            <a:extLst>
              <a:ext uri="{FF2B5EF4-FFF2-40B4-BE49-F238E27FC236}">
                <a16:creationId xmlns:a16="http://schemas.microsoft.com/office/drawing/2014/main" id="{BE887413-879B-2042-99C4-E57EAA5CFCB3}"/>
              </a:ext>
            </a:extLst>
          </p:cNvPr>
          <p:cNvSpPr/>
          <p:nvPr/>
        </p:nvSpPr>
        <p:spPr>
          <a:xfrm>
            <a:off x="4356931" y="3102974"/>
            <a:ext cx="1525137" cy="2202914"/>
          </a:xfrm>
          <a:custGeom>
            <a:avLst/>
            <a:gdLst/>
            <a:ahLst/>
            <a:cxnLst>
              <a:cxn ang="0">
                <a:pos x="wd2" y="hd2"/>
              </a:cxn>
              <a:cxn ang="5400000">
                <a:pos x="wd2" y="hd2"/>
              </a:cxn>
              <a:cxn ang="10800000">
                <a:pos x="wd2" y="hd2"/>
              </a:cxn>
              <a:cxn ang="16200000">
                <a:pos x="wd2" y="hd2"/>
              </a:cxn>
            </a:cxnLst>
            <a:rect l="0" t="0" r="r" b="b"/>
            <a:pathLst>
              <a:path w="20680" h="21600" extrusionOk="0">
                <a:moveTo>
                  <a:pt x="8968" y="0"/>
                </a:moveTo>
                <a:cubicBezTo>
                  <a:pt x="8563" y="147"/>
                  <a:pt x="8239" y="381"/>
                  <a:pt x="8117" y="703"/>
                </a:cubicBezTo>
                <a:cubicBezTo>
                  <a:pt x="7874" y="1172"/>
                  <a:pt x="8117" y="1700"/>
                  <a:pt x="8685" y="1993"/>
                </a:cubicBezTo>
                <a:cubicBezTo>
                  <a:pt x="11481" y="3458"/>
                  <a:pt x="11481" y="3458"/>
                  <a:pt x="11481" y="3458"/>
                </a:cubicBezTo>
                <a:cubicBezTo>
                  <a:pt x="14399" y="4982"/>
                  <a:pt x="15614" y="7679"/>
                  <a:pt x="14480" y="10141"/>
                </a:cubicBezTo>
                <a:cubicBezTo>
                  <a:pt x="13426" y="12544"/>
                  <a:pt x="13426" y="12544"/>
                  <a:pt x="13426" y="12544"/>
                </a:cubicBezTo>
                <a:cubicBezTo>
                  <a:pt x="13426" y="12544"/>
                  <a:pt x="13264" y="12837"/>
                  <a:pt x="13304" y="13101"/>
                </a:cubicBezTo>
                <a:cubicBezTo>
                  <a:pt x="13102" y="14801"/>
                  <a:pt x="13061" y="20545"/>
                  <a:pt x="20680" y="21600"/>
                </a:cubicBezTo>
                <a:cubicBezTo>
                  <a:pt x="14318" y="21043"/>
                  <a:pt x="8279" y="18640"/>
                  <a:pt x="4227" y="14595"/>
                </a:cubicBezTo>
                <a:cubicBezTo>
                  <a:pt x="2119" y="12485"/>
                  <a:pt x="742" y="10141"/>
                  <a:pt x="93" y="7767"/>
                </a:cubicBezTo>
                <a:cubicBezTo>
                  <a:pt x="93" y="7767"/>
                  <a:pt x="93" y="7767"/>
                  <a:pt x="93" y="7767"/>
                </a:cubicBezTo>
                <a:cubicBezTo>
                  <a:pt x="-920" y="2169"/>
                  <a:pt x="6658" y="410"/>
                  <a:pt x="8968" y="0"/>
                </a:cubicBezTo>
                <a:close/>
              </a:path>
            </a:pathLst>
          </a:custGeom>
          <a:solidFill>
            <a:schemeClr val="accent5"/>
          </a:solidFill>
          <a:ln w="38100">
            <a:solidFill>
              <a:schemeClr val="bg1"/>
            </a:solidFill>
            <a:miter lim="400000"/>
          </a:ln>
          <a:effectLst>
            <a:outerShdw rotWithShape="0">
              <a:srgbClr val="000000">
                <a:alpha val="10000"/>
              </a:srgbClr>
            </a:outerShdw>
          </a:effectLst>
        </p:spPr>
        <p:txBody>
          <a:bodyPr lIns="30479" rIns="30479"/>
          <a:lstStyle/>
          <a:p>
            <a:pPr>
              <a:defRPr sz="2400">
                <a:latin typeface="+mj-lt"/>
                <a:ea typeface="+mj-ea"/>
                <a:cs typeface="+mj-cs"/>
                <a:sym typeface="Helvetica"/>
              </a:defRPr>
            </a:pPr>
            <a:endParaRPr sz="1600"/>
          </a:p>
        </p:txBody>
      </p:sp>
      <p:sp>
        <p:nvSpPr>
          <p:cNvPr id="10" name="Shape 6613">
            <a:extLst>
              <a:ext uri="{FF2B5EF4-FFF2-40B4-BE49-F238E27FC236}">
                <a16:creationId xmlns:a16="http://schemas.microsoft.com/office/drawing/2014/main" id="{5CF64218-59E3-F849-A8C7-0669D62AF99F}"/>
              </a:ext>
            </a:extLst>
          </p:cNvPr>
          <p:cNvSpPr/>
          <p:nvPr/>
        </p:nvSpPr>
        <p:spPr>
          <a:xfrm>
            <a:off x="5333386" y="4253391"/>
            <a:ext cx="2363482" cy="1063922"/>
          </a:xfrm>
          <a:custGeom>
            <a:avLst/>
            <a:gdLst/>
            <a:ahLst/>
            <a:cxnLst>
              <a:cxn ang="0">
                <a:pos x="wd2" y="hd2"/>
              </a:cxn>
              <a:cxn ang="5400000">
                <a:pos x="wd2" y="hd2"/>
              </a:cxn>
              <a:cxn ang="10800000">
                <a:pos x="wd2" y="hd2"/>
              </a:cxn>
              <a:cxn ang="16200000">
                <a:pos x="wd2" y="hd2"/>
              </a:cxn>
            </a:cxnLst>
            <a:rect l="0" t="0" r="r" b="b"/>
            <a:pathLst>
              <a:path w="21474" h="20524" extrusionOk="0">
                <a:moveTo>
                  <a:pt x="37" y="3571"/>
                </a:moveTo>
                <a:cubicBezTo>
                  <a:pt x="64" y="4205"/>
                  <a:pt x="227" y="4781"/>
                  <a:pt x="471" y="5184"/>
                </a:cubicBezTo>
                <a:cubicBezTo>
                  <a:pt x="851" y="5760"/>
                  <a:pt x="1339" y="5760"/>
                  <a:pt x="1719" y="5184"/>
                </a:cubicBezTo>
                <a:cubicBezTo>
                  <a:pt x="3592" y="2246"/>
                  <a:pt x="3592" y="2246"/>
                  <a:pt x="3592" y="2246"/>
                </a:cubicBezTo>
                <a:cubicBezTo>
                  <a:pt x="5545" y="-749"/>
                  <a:pt x="8178" y="-749"/>
                  <a:pt x="10104" y="2246"/>
                </a:cubicBezTo>
                <a:cubicBezTo>
                  <a:pt x="12004" y="5184"/>
                  <a:pt x="12004" y="5184"/>
                  <a:pt x="12004" y="5184"/>
                </a:cubicBezTo>
                <a:cubicBezTo>
                  <a:pt x="12004" y="5184"/>
                  <a:pt x="12221" y="5529"/>
                  <a:pt x="12465" y="5702"/>
                </a:cubicBezTo>
                <a:cubicBezTo>
                  <a:pt x="13930" y="6969"/>
                  <a:pt x="18978" y="10483"/>
                  <a:pt x="21474" y="864"/>
                </a:cubicBezTo>
                <a:cubicBezTo>
                  <a:pt x="19656" y="9101"/>
                  <a:pt x="16291" y="15840"/>
                  <a:pt x="11895" y="18835"/>
                </a:cubicBezTo>
                <a:cubicBezTo>
                  <a:pt x="9616" y="20448"/>
                  <a:pt x="7282" y="20851"/>
                  <a:pt x="5030" y="20275"/>
                </a:cubicBezTo>
                <a:cubicBezTo>
                  <a:pt x="5030" y="20275"/>
                  <a:pt x="5030" y="20275"/>
                  <a:pt x="5030" y="20275"/>
                </a:cubicBezTo>
                <a:cubicBezTo>
                  <a:pt x="-126" y="18259"/>
                  <a:pt x="-99" y="6912"/>
                  <a:pt x="37" y="3571"/>
                </a:cubicBezTo>
                <a:close/>
              </a:path>
            </a:pathLst>
          </a:custGeom>
          <a:solidFill>
            <a:schemeClr val="accent4"/>
          </a:solidFill>
          <a:ln w="38100">
            <a:solidFill>
              <a:schemeClr val="bg1"/>
            </a:solidFill>
            <a:miter lim="400000"/>
          </a:ln>
          <a:effectLst>
            <a:outerShdw rotWithShape="0">
              <a:srgbClr val="000000">
                <a:alpha val="10000"/>
              </a:srgbClr>
            </a:outerShdw>
          </a:effectLst>
        </p:spPr>
        <p:txBody>
          <a:bodyPr lIns="30479" rIns="30479"/>
          <a:lstStyle/>
          <a:p>
            <a:pPr>
              <a:defRPr sz="2400">
                <a:latin typeface="+mj-lt"/>
                <a:ea typeface="+mj-ea"/>
                <a:cs typeface="+mj-cs"/>
                <a:sym typeface="Helvetica"/>
              </a:defRPr>
            </a:pPr>
            <a:endParaRPr sz="1600"/>
          </a:p>
        </p:txBody>
      </p:sp>
      <p:sp>
        <p:nvSpPr>
          <p:cNvPr id="11" name="Shape 6614">
            <a:extLst>
              <a:ext uri="{FF2B5EF4-FFF2-40B4-BE49-F238E27FC236}">
                <a16:creationId xmlns:a16="http://schemas.microsoft.com/office/drawing/2014/main" id="{47F2FAA5-3CC3-AB46-86A9-704F7C4A952F}"/>
              </a:ext>
            </a:extLst>
          </p:cNvPr>
          <p:cNvSpPr/>
          <p:nvPr/>
        </p:nvSpPr>
        <p:spPr>
          <a:xfrm>
            <a:off x="6705193" y="2257781"/>
            <a:ext cx="1156658" cy="2378899"/>
          </a:xfrm>
          <a:custGeom>
            <a:avLst/>
            <a:gdLst/>
            <a:ahLst/>
            <a:cxnLst>
              <a:cxn ang="0">
                <a:pos x="wd2" y="hd2"/>
              </a:cxn>
              <a:cxn ang="5400000">
                <a:pos x="wd2" y="hd2"/>
              </a:cxn>
              <a:cxn ang="10800000">
                <a:pos x="wd2" y="hd2"/>
              </a:cxn>
              <a:cxn ang="16200000">
                <a:pos x="wd2" y="hd2"/>
              </a:cxn>
            </a:cxnLst>
            <a:rect l="0" t="0" r="r" b="b"/>
            <a:pathLst>
              <a:path w="21163" h="20211" extrusionOk="0">
                <a:moveTo>
                  <a:pt x="0" y="19468"/>
                </a:moveTo>
                <a:cubicBezTo>
                  <a:pt x="602" y="19519"/>
                  <a:pt x="1204" y="19468"/>
                  <a:pt x="1696" y="19290"/>
                </a:cubicBezTo>
                <a:cubicBezTo>
                  <a:pt x="2461" y="19036"/>
                  <a:pt x="2789" y="18580"/>
                  <a:pt x="2516" y="18173"/>
                </a:cubicBezTo>
                <a:cubicBezTo>
                  <a:pt x="1039" y="16118"/>
                  <a:pt x="1039" y="16118"/>
                  <a:pt x="1039" y="16118"/>
                </a:cubicBezTo>
                <a:cubicBezTo>
                  <a:pt x="-437" y="13985"/>
                  <a:pt x="1204" y="11625"/>
                  <a:pt x="5086" y="10330"/>
                </a:cubicBezTo>
                <a:cubicBezTo>
                  <a:pt x="8914" y="9036"/>
                  <a:pt x="8914" y="9036"/>
                  <a:pt x="8914" y="9036"/>
                </a:cubicBezTo>
                <a:cubicBezTo>
                  <a:pt x="8914" y="9036"/>
                  <a:pt x="9351" y="8884"/>
                  <a:pt x="9625" y="8681"/>
                </a:cubicBezTo>
                <a:cubicBezTo>
                  <a:pt x="11703" y="7564"/>
                  <a:pt x="18046" y="3553"/>
                  <a:pt x="10882" y="0"/>
                </a:cubicBezTo>
                <a:cubicBezTo>
                  <a:pt x="17226" y="2741"/>
                  <a:pt x="21163" y="6650"/>
                  <a:pt x="21163" y="10990"/>
                </a:cubicBezTo>
                <a:cubicBezTo>
                  <a:pt x="21163" y="13249"/>
                  <a:pt x="20124" y="15381"/>
                  <a:pt x="18210" y="17285"/>
                </a:cubicBezTo>
                <a:cubicBezTo>
                  <a:pt x="18210" y="17285"/>
                  <a:pt x="18210" y="17285"/>
                  <a:pt x="18210" y="17285"/>
                </a:cubicBezTo>
                <a:cubicBezTo>
                  <a:pt x="13179" y="21600"/>
                  <a:pt x="2953" y="20026"/>
                  <a:pt x="0" y="19468"/>
                </a:cubicBezTo>
                <a:close/>
              </a:path>
            </a:pathLst>
          </a:custGeom>
          <a:solidFill>
            <a:schemeClr val="accent3"/>
          </a:solidFill>
          <a:ln w="38100">
            <a:solidFill>
              <a:schemeClr val="bg1"/>
            </a:solidFill>
            <a:miter lim="400000"/>
          </a:ln>
          <a:effectLst>
            <a:outerShdw rotWithShape="0">
              <a:srgbClr val="000000">
                <a:alpha val="10000"/>
              </a:srgbClr>
            </a:outerShdw>
          </a:effectLst>
        </p:spPr>
        <p:txBody>
          <a:bodyPr lIns="30479" rIns="30479"/>
          <a:lstStyle/>
          <a:p>
            <a:pPr>
              <a:defRPr sz="2400">
                <a:latin typeface="+mj-lt"/>
                <a:ea typeface="+mj-ea"/>
                <a:cs typeface="+mj-cs"/>
                <a:sym typeface="Helvetica"/>
              </a:defRPr>
            </a:pPr>
            <a:endParaRPr sz="1600"/>
          </a:p>
        </p:txBody>
      </p:sp>
      <p:pic>
        <p:nvPicPr>
          <p:cNvPr id="48" name="Picture 47" descr="A close up of a sign&#10;&#10;Description automatically generated">
            <a:extLst>
              <a:ext uri="{FF2B5EF4-FFF2-40B4-BE49-F238E27FC236}">
                <a16:creationId xmlns:a16="http://schemas.microsoft.com/office/drawing/2014/main" id="{920DB85A-0FB7-BB47-9115-2B36CD90B3DE}"/>
              </a:ext>
            </a:extLst>
          </p:cNvPr>
          <p:cNvPicPr>
            <a:picLocks noChangeAspect="1"/>
          </p:cNvPicPr>
          <p:nvPr userDrawn="1"/>
        </p:nvPicPr>
        <p:blipFill>
          <a:blip r:embed="rId2"/>
          <a:stretch>
            <a:fillRect/>
          </a:stretch>
        </p:blipFill>
        <p:spPr>
          <a:xfrm>
            <a:off x="11124348" y="5837422"/>
            <a:ext cx="823892" cy="823892"/>
          </a:xfrm>
          <a:prstGeom prst="rect">
            <a:avLst/>
          </a:prstGeom>
        </p:spPr>
      </p:pic>
      <p:sp>
        <p:nvSpPr>
          <p:cNvPr id="49" name="Text Placeholder 27">
            <a:extLst>
              <a:ext uri="{FF2B5EF4-FFF2-40B4-BE49-F238E27FC236}">
                <a16:creationId xmlns:a16="http://schemas.microsoft.com/office/drawing/2014/main" id="{C023B10F-38C7-F347-B562-DD7A54E58F55}"/>
              </a:ext>
            </a:extLst>
          </p:cNvPr>
          <p:cNvSpPr>
            <a:spLocks noGrp="1"/>
          </p:cNvSpPr>
          <p:nvPr userDrawn="1">
            <p:ph type="body" sz="quarter" idx="18" hasCustomPrompt="1"/>
          </p:nvPr>
        </p:nvSpPr>
        <p:spPr>
          <a:xfrm>
            <a:off x="814213" y="1930035"/>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1</a:t>
            </a:r>
          </a:p>
        </p:txBody>
      </p:sp>
      <p:sp>
        <p:nvSpPr>
          <p:cNvPr id="50" name="Text Placeholder 27">
            <a:extLst>
              <a:ext uri="{FF2B5EF4-FFF2-40B4-BE49-F238E27FC236}">
                <a16:creationId xmlns:a16="http://schemas.microsoft.com/office/drawing/2014/main" id="{787C3882-4A0A-0447-BF57-7094350AF283}"/>
              </a:ext>
            </a:extLst>
          </p:cNvPr>
          <p:cNvSpPr>
            <a:spLocks noGrp="1"/>
          </p:cNvSpPr>
          <p:nvPr userDrawn="1">
            <p:ph type="body" sz="quarter" idx="14" hasCustomPrompt="1"/>
          </p:nvPr>
        </p:nvSpPr>
        <p:spPr>
          <a:xfrm>
            <a:off x="812755" y="2343333"/>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51" name="Text Placeholder 27">
            <a:extLst>
              <a:ext uri="{FF2B5EF4-FFF2-40B4-BE49-F238E27FC236}">
                <a16:creationId xmlns:a16="http://schemas.microsoft.com/office/drawing/2014/main" id="{4687FACD-D140-2D41-9621-35F8F6F6BBD3}"/>
              </a:ext>
            </a:extLst>
          </p:cNvPr>
          <p:cNvSpPr>
            <a:spLocks noGrp="1"/>
          </p:cNvSpPr>
          <p:nvPr userDrawn="1">
            <p:ph type="body" sz="quarter" idx="19" hasCustomPrompt="1"/>
          </p:nvPr>
        </p:nvSpPr>
        <p:spPr>
          <a:xfrm>
            <a:off x="778336" y="3980357"/>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3</a:t>
            </a:r>
          </a:p>
        </p:txBody>
      </p:sp>
      <p:sp>
        <p:nvSpPr>
          <p:cNvPr id="52" name="Text Placeholder 27">
            <a:extLst>
              <a:ext uri="{FF2B5EF4-FFF2-40B4-BE49-F238E27FC236}">
                <a16:creationId xmlns:a16="http://schemas.microsoft.com/office/drawing/2014/main" id="{17E3404F-977A-7E42-B43F-93892AC0034C}"/>
              </a:ext>
            </a:extLst>
          </p:cNvPr>
          <p:cNvSpPr>
            <a:spLocks noGrp="1"/>
          </p:cNvSpPr>
          <p:nvPr userDrawn="1">
            <p:ph type="body" sz="quarter" idx="20" hasCustomPrompt="1"/>
          </p:nvPr>
        </p:nvSpPr>
        <p:spPr>
          <a:xfrm>
            <a:off x="776878" y="4393655"/>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53" name="Text Placeholder 27">
            <a:extLst>
              <a:ext uri="{FF2B5EF4-FFF2-40B4-BE49-F238E27FC236}">
                <a16:creationId xmlns:a16="http://schemas.microsoft.com/office/drawing/2014/main" id="{46E126AC-4A4A-1E4A-A476-608F1C23C774}"/>
              </a:ext>
            </a:extLst>
          </p:cNvPr>
          <p:cNvSpPr>
            <a:spLocks noGrp="1"/>
          </p:cNvSpPr>
          <p:nvPr userDrawn="1">
            <p:ph type="body" sz="quarter" idx="21" hasCustomPrompt="1"/>
          </p:nvPr>
        </p:nvSpPr>
        <p:spPr>
          <a:xfrm>
            <a:off x="7758421" y="1669715"/>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2</a:t>
            </a:r>
          </a:p>
        </p:txBody>
      </p:sp>
      <p:sp>
        <p:nvSpPr>
          <p:cNvPr id="54" name="Text Placeholder 27">
            <a:extLst>
              <a:ext uri="{FF2B5EF4-FFF2-40B4-BE49-F238E27FC236}">
                <a16:creationId xmlns:a16="http://schemas.microsoft.com/office/drawing/2014/main" id="{38182031-6EBC-8246-98EB-CF497DEAB9FD}"/>
              </a:ext>
            </a:extLst>
          </p:cNvPr>
          <p:cNvSpPr>
            <a:spLocks noGrp="1"/>
          </p:cNvSpPr>
          <p:nvPr userDrawn="1">
            <p:ph type="body" sz="quarter" idx="22" hasCustomPrompt="1"/>
          </p:nvPr>
        </p:nvSpPr>
        <p:spPr>
          <a:xfrm>
            <a:off x="7756963" y="2083013"/>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55" name="Text Placeholder 27">
            <a:extLst>
              <a:ext uri="{FF2B5EF4-FFF2-40B4-BE49-F238E27FC236}">
                <a16:creationId xmlns:a16="http://schemas.microsoft.com/office/drawing/2014/main" id="{FB25E736-4C39-F443-8DCC-D5713D4FD9E5}"/>
              </a:ext>
            </a:extLst>
          </p:cNvPr>
          <p:cNvSpPr>
            <a:spLocks noGrp="1"/>
          </p:cNvSpPr>
          <p:nvPr userDrawn="1">
            <p:ph type="body" sz="quarter" idx="23" hasCustomPrompt="1"/>
          </p:nvPr>
        </p:nvSpPr>
        <p:spPr>
          <a:xfrm>
            <a:off x="7941526" y="3376550"/>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4</a:t>
            </a:r>
          </a:p>
        </p:txBody>
      </p:sp>
      <p:sp>
        <p:nvSpPr>
          <p:cNvPr id="56" name="Text Placeholder 27">
            <a:extLst>
              <a:ext uri="{FF2B5EF4-FFF2-40B4-BE49-F238E27FC236}">
                <a16:creationId xmlns:a16="http://schemas.microsoft.com/office/drawing/2014/main" id="{60B1E2BC-B2E8-A941-B768-E14CE1651049}"/>
              </a:ext>
            </a:extLst>
          </p:cNvPr>
          <p:cNvSpPr>
            <a:spLocks noGrp="1"/>
          </p:cNvSpPr>
          <p:nvPr userDrawn="1">
            <p:ph type="body" sz="quarter" idx="24" hasCustomPrompt="1"/>
          </p:nvPr>
        </p:nvSpPr>
        <p:spPr>
          <a:xfrm>
            <a:off x="7940068" y="3789848"/>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57" name="Text Placeholder 27">
            <a:extLst>
              <a:ext uri="{FF2B5EF4-FFF2-40B4-BE49-F238E27FC236}">
                <a16:creationId xmlns:a16="http://schemas.microsoft.com/office/drawing/2014/main" id="{560DA982-F9E3-9A41-90B3-92B72359B782}"/>
              </a:ext>
            </a:extLst>
          </p:cNvPr>
          <p:cNvSpPr>
            <a:spLocks noGrp="1"/>
          </p:cNvSpPr>
          <p:nvPr userDrawn="1">
            <p:ph type="body" sz="quarter" idx="25" hasCustomPrompt="1"/>
          </p:nvPr>
        </p:nvSpPr>
        <p:spPr>
          <a:xfrm>
            <a:off x="5883526" y="5385787"/>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5</a:t>
            </a:r>
          </a:p>
        </p:txBody>
      </p:sp>
      <p:sp>
        <p:nvSpPr>
          <p:cNvPr id="58" name="Text Placeholder 27">
            <a:extLst>
              <a:ext uri="{FF2B5EF4-FFF2-40B4-BE49-F238E27FC236}">
                <a16:creationId xmlns:a16="http://schemas.microsoft.com/office/drawing/2014/main" id="{488FF67D-D118-494E-BDFF-94938C496779}"/>
              </a:ext>
            </a:extLst>
          </p:cNvPr>
          <p:cNvSpPr>
            <a:spLocks noGrp="1"/>
          </p:cNvSpPr>
          <p:nvPr userDrawn="1">
            <p:ph type="body" sz="quarter" idx="26" hasCustomPrompt="1"/>
          </p:nvPr>
        </p:nvSpPr>
        <p:spPr>
          <a:xfrm>
            <a:off x="5882068" y="5799085"/>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59" name="Text Placeholder 21">
            <a:extLst>
              <a:ext uri="{FF2B5EF4-FFF2-40B4-BE49-F238E27FC236}">
                <a16:creationId xmlns:a16="http://schemas.microsoft.com/office/drawing/2014/main" id="{690D304F-87FE-894E-818D-2897DF21E74C}"/>
              </a:ext>
            </a:extLst>
          </p:cNvPr>
          <p:cNvSpPr>
            <a:spLocks noGrp="1"/>
          </p:cNvSpPr>
          <p:nvPr userDrawn="1">
            <p:ph type="body" sz="quarter" idx="11" hasCustomPrompt="1"/>
          </p:nvPr>
        </p:nvSpPr>
        <p:spPr>
          <a:xfrm>
            <a:off x="520862" y="417383"/>
            <a:ext cx="11169568"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43" name="Text Placeholder 27">
            <a:extLst>
              <a:ext uri="{FF2B5EF4-FFF2-40B4-BE49-F238E27FC236}">
                <a16:creationId xmlns:a16="http://schemas.microsoft.com/office/drawing/2014/main" id="{A4EE942B-1570-EB43-AFBD-7131ED6B7736}"/>
              </a:ext>
            </a:extLst>
          </p:cNvPr>
          <p:cNvSpPr>
            <a:spLocks noGrp="1"/>
          </p:cNvSpPr>
          <p:nvPr>
            <p:ph type="body" sz="quarter" idx="17" hasCustomPrompt="1"/>
          </p:nvPr>
        </p:nvSpPr>
        <p:spPr>
          <a:xfrm>
            <a:off x="4808133" y="2387159"/>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44" name="Text Placeholder 27">
            <a:extLst>
              <a:ext uri="{FF2B5EF4-FFF2-40B4-BE49-F238E27FC236}">
                <a16:creationId xmlns:a16="http://schemas.microsoft.com/office/drawing/2014/main" id="{1EF0212C-3E72-A744-A4C0-E639D5BBBB1A}"/>
              </a:ext>
            </a:extLst>
          </p:cNvPr>
          <p:cNvSpPr>
            <a:spLocks noGrp="1"/>
          </p:cNvSpPr>
          <p:nvPr>
            <p:ph type="body" sz="quarter" idx="27" hasCustomPrompt="1"/>
          </p:nvPr>
        </p:nvSpPr>
        <p:spPr>
          <a:xfrm>
            <a:off x="6381012" y="2300033"/>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45" name="Text Placeholder 27">
            <a:extLst>
              <a:ext uri="{FF2B5EF4-FFF2-40B4-BE49-F238E27FC236}">
                <a16:creationId xmlns:a16="http://schemas.microsoft.com/office/drawing/2014/main" id="{8AAA6759-A411-184B-8844-247F7A3600E6}"/>
              </a:ext>
            </a:extLst>
          </p:cNvPr>
          <p:cNvSpPr>
            <a:spLocks noGrp="1"/>
          </p:cNvSpPr>
          <p:nvPr>
            <p:ph type="body" sz="quarter" idx="28" hasCustomPrompt="1"/>
          </p:nvPr>
        </p:nvSpPr>
        <p:spPr>
          <a:xfrm>
            <a:off x="4458818" y="3763874"/>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46" name="Text Placeholder 27">
            <a:extLst>
              <a:ext uri="{FF2B5EF4-FFF2-40B4-BE49-F238E27FC236}">
                <a16:creationId xmlns:a16="http://schemas.microsoft.com/office/drawing/2014/main" id="{9A2E2C43-5D98-B644-8782-9BF879039207}"/>
              </a:ext>
            </a:extLst>
          </p:cNvPr>
          <p:cNvSpPr>
            <a:spLocks noGrp="1"/>
          </p:cNvSpPr>
          <p:nvPr>
            <p:ph type="body" sz="quarter" idx="29" hasCustomPrompt="1"/>
          </p:nvPr>
        </p:nvSpPr>
        <p:spPr>
          <a:xfrm>
            <a:off x="5690767" y="4587942"/>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47" name="Text Placeholder 27">
            <a:extLst>
              <a:ext uri="{FF2B5EF4-FFF2-40B4-BE49-F238E27FC236}">
                <a16:creationId xmlns:a16="http://schemas.microsoft.com/office/drawing/2014/main" id="{5F7D1A9B-5260-6547-8190-5C89FFDF63C2}"/>
              </a:ext>
            </a:extLst>
          </p:cNvPr>
          <p:cNvSpPr>
            <a:spLocks noGrp="1"/>
          </p:cNvSpPr>
          <p:nvPr>
            <p:ph type="body" sz="quarter" idx="30" hasCustomPrompt="1"/>
          </p:nvPr>
        </p:nvSpPr>
        <p:spPr>
          <a:xfrm>
            <a:off x="6905993" y="3609836"/>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Tree>
    <p:extLst>
      <p:ext uri="{BB962C8B-B14F-4D97-AF65-F5344CB8AC3E}">
        <p14:creationId xmlns:p14="http://schemas.microsoft.com/office/powerpoint/2010/main" val="3964275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 Point Infographic 3">
    <p:spTree>
      <p:nvGrpSpPr>
        <p:cNvPr id="1" name=""/>
        <p:cNvGrpSpPr/>
        <p:nvPr/>
      </p:nvGrpSpPr>
      <p:grpSpPr>
        <a:xfrm>
          <a:off x="0" y="0"/>
          <a:ext cx="0" cy="0"/>
          <a:chOff x="0" y="0"/>
          <a:chExt cx="0" cy="0"/>
        </a:xfrm>
      </p:grpSpPr>
      <p:sp>
        <p:nvSpPr>
          <p:cNvPr id="6" name="Freeform 85">
            <a:extLst>
              <a:ext uri="{FF2B5EF4-FFF2-40B4-BE49-F238E27FC236}">
                <a16:creationId xmlns:a16="http://schemas.microsoft.com/office/drawing/2014/main" id="{AC8DE002-A258-F447-9022-16AB33E5B738}"/>
              </a:ext>
            </a:extLst>
          </p:cNvPr>
          <p:cNvSpPr>
            <a:spLocks/>
          </p:cNvSpPr>
          <p:nvPr userDrawn="1"/>
        </p:nvSpPr>
        <p:spPr bwMode="auto">
          <a:xfrm flipH="1">
            <a:off x="4316912" y="1857700"/>
            <a:ext cx="2411213" cy="1126094"/>
          </a:xfrm>
          <a:custGeom>
            <a:avLst/>
            <a:gdLst>
              <a:gd name="T0" fmla="*/ 2426 w 2426"/>
              <a:gd name="T1" fmla="*/ 566 h 1133"/>
              <a:gd name="T2" fmla="*/ 1679 w 2426"/>
              <a:gd name="T3" fmla="*/ 0 h 1133"/>
              <a:gd name="T4" fmla="*/ 1679 w 2426"/>
              <a:gd name="T5" fmla="*/ 288 h 1133"/>
              <a:gd name="T6" fmla="*/ 0 w 2426"/>
              <a:gd name="T7" fmla="*/ 288 h 1133"/>
              <a:gd name="T8" fmla="*/ 0 w 2426"/>
              <a:gd name="T9" fmla="*/ 845 h 1133"/>
              <a:gd name="T10" fmla="*/ 1679 w 2426"/>
              <a:gd name="T11" fmla="*/ 845 h 1133"/>
              <a:gd name="T12" fmla="*/ 1679 w 2426"/>
              <a:gd name="T13" fmla="*/ 1133 h 1133"/>
              <a:gd name="T14" fmla="*/ 2426 w 2426"/>
              <a:gd name="T15" fmla="*/ 566 h 1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6" h="1133">
                <a:moveTo>
                  <a:pt x="2426" y="566"/>
                </a:moveTo>
                <a:lnTo>
                  <a:pt x="1679" y="0"/>
                </a:lnTo>
                <a:lnTo>
                  <a:pt x="1679" y="288"/>
                </a:lnTo>
                <a:lnTo>
                  <a:pt x="0" y="288"/>
                </a:lnTo>
                <a:lnTo>
                  <a:pt x="0" y="845"/>
                </a:lnTo>
                <a:lnTo>
                  <a:pt x="1679" y="845"/>
                </a:lnTo>
                <a:lnTo>
                  <a:pt x="1679" y="1133"/>
                </a:lnTo>
                <a:lnTo>
                  <a:pt x="2426" y="566"/>
                </a:lnTo>
                <a:close/>
              </a:path>
            </a:pathLst>
          </a:custGeom>
          <a:solidFill>
            <a:schemeClr val="accent1"/>
          </a:solidFill>
          <a:ln w="9525">
            <a:noFill/>
            <a:round/>
            <a:headEnd/>
            <a:tailEnd/>
          </a:ln>
        </p:spPr>
        <p:txBody>
          <a:bodyPr vert="horz" wrap="square" lIns="60960" tIns="30480" rIns="60960" bIns="30480" numCol="1" anchor="t" anchorCtr="0" compatLnSpc="1">
            <a:prstTxWarp prst="textNoShape">
              <a:avLst/>
            </a:prstTxWarp>
          </a:bodyPr>
          <a:lstStyle/>
          <a:p>
            <a:endParaRPr lang="en-US" sz="1200"/>
          </a:p>
        </p:txBody>
      </p:sp>
      <p:sp>
        <p:nvSpPr>
          <p:cNvPr id="7" name="Freeform 87">
            <a:extLst>
              <a:ext uri="{FF2B5EF4-FFF2-40B4-BE49-F238E27FC236}">
                <a16:creationId xmlns:a16="http://schemas.microsoft.com/office/drawing/2014/main" id="{876C38F2-5697-7540-873F-2EC3C178C725}"/>
              </a:ext>
            </a:extLst>
          </p:cNvPr>
          <p:cNvSpPr>
            <a:spLocks/>
          </p:cNvSpPr>
          <p:nvPr userDrawn="1"/>
        </p:nvSpPr>
        <p:spPr bwMode="auto">
          <a:xfrm flipH="1">
            <a:off x="5463878" y="2525604"/>
            <a:ext cx="2411213" cy="1127088"/>
          </a:xfrm>
          <a:custGeom>
            <a:avLst/>
            <a:gdLst>
              <a:gd name="T0" fmla="*/ 0 w 2426"/>
              <a:gd name="T1" fmla="*/ 567 h 1134"/>
              <a:gd name="T2" fmla="*/ 747 w 2426"/>
              <a:gd name="T3" fmla="*/ 1134 h 1134"/>
              <a:gd name="T4" fmla="*/ 747 w 2426"/>
              <a:gd name="T5" fmla="*/ 846 h 1134"/>
              <a:gd name="T6" fmla="*/ 2426 w 2426"/>
              <a:gd name="T7" fmla="*/ 846 h 1134"/>
              <a:gd name="T8" fmla="*/ 2426 w 2426"/>
              <a:gd name="T9" fmla="*/ 289 h 1134"/>
              <a:gd name="T10" fmla="*/ 747 w 2426"/>
              <a:gd name="T11" fmla="*/ 289 h 1134"/>
              <a:gd name="T12" fmla="*/ 747 w 2426"/>
              <a:gd name="T13" fmla="*/ 0 h 1134"/>
              <a:gd name="T14" fmla="*/ 0 w 2426"/>
              <a:gd name="T15" fmla="*/ 56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6" h="1134">
                <a:moveTo>
                  <a:pt x="0" y="567"/>
                </a:moveTo>
                <a:lnTo>
                  <a:pt x="747" y="1134"/>
                </a:lnTo>
                <a:lnTo>
                  <a:pt x="747" y="846"/>
                </a:lnTo>
                <a:lnTo>
                  <a:pt x="2426" y="846"/>
                </a:lnTo>
                <a:lnTo>
                  <a:pt x="2426" y="289"/>
                </a:lnTo>
                <a:lnTo>
                  <a:pt x="747" y="289"/>
                </a:lnTo>
                <a:lnTo>
                  <a:pt x="747" y="0"/>
                </a:lnTo>
                <a:lnTo>
                  <a:pt x="0" y="567"/>
                </a:lnTo>
                <a:close/>
              </a:path>
            </a:pathLst>
          </a:custGeom>
          <a:solidFill>
            <a:schemeClr val="accent2"/>
          </a:solidFill>
          <a:ln w="9525">
            <a:noFill/>
            <a:round/>
            <a:headEnd/>
            <a:tailEnd/>
          </a:ln>
        </p:spPr>
        <p:txBody>
          <a:bodyPr vert="horz" wrap="square" lIns="60960" tIns="30480" rIns="60960" bIns="30480" numCol="1" anchor="t" anchorCtr="0" compatLnSpc="1">
            <a:prstTxWarp prst="textNoShape">
              <a:avLst/>
            </a:prstTxWarp>
          </a:bodyPr>
          <a:lstStyle/>
          <a:p>
            <a:endParaRPr lang="en-US" sz="1200"/>
          </a:p>
        </p:txBody>
      </p:sp>
      <p:sp>
        <p:nvSpPr>
          <p:cNvPr id="8" name="Freeform 89">
            <a:extLst>
              <a:ext uri="{FF2B5EF4-FFF2-40B4-BE49-F238E27FC236}">
                <a16:creationId xmlns:a16="http://schemas.microsoft.com/office/drawing/2014/main" id="{BFB35F9C-4551-114E-875B-CA5603F37B3A}"/>
              </a:ext>
            </a:extLst>
          </p:cNvPr>
          <p:cNvSpPr>
            <a:spLocks/>
          </p:cNvSpPr>
          <p:nvPr userDrawn="1"/>
        </p:nvSpPr>
        <p:spPr bwMode="auto">
          <a:xfrm flipH="1">
            <a:off x="4316912" y="3188539"/>
            <a:ext cx="2411213" cy="1126094"/>
          </a:xfrm>
          <a:custGeom>
            <a:avLst/>
            <a:gdLst>
              <a:gd name="T0" fmla="*/ 2426 w 2426"/>
              <a:gd name="T1" fmla="*/ 566 h 1133"/>
              <a:gd name="T2" fmla="*/ 1679 w 2426"/>
              <a:gd name="T3" fmla="*/ 0 h 1133"/>
              <a:gd name="T4" fmla="*/ 1679 w 2426"/>
              <a:gd name="T5" fmla="*/ 289 h 1133"/>
              <a:gd name="T6" fmla="*/ 0 w 2426"/>
              <a:gd name="T7" fmla="*/ 289 h 1133"/>
              <a:gd name="T8" fmla="*/ 0 w 2426"/>
              <a:gd name="T9" fmla="*/ 845 h 1133"/>
              <a:gd name="T10" fmla="*/ 1679 w 2426"/>
              <a:gd name="T11" fmla="*/ 845 h 1133"/>
              <a:gd name="T12" fmla="*/ 1679 w 2426"/>
              <a:gd name="T13" fmla="*/ 1133 h 1133"/>
              <a:gd name="T14" fmla="*/ 2426 w 2426"/>
              <a:gd name="T15" fmla="*/ 566 h 1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6" h="1133">
                <a:moveTo>
                  <a:pt x="2426" y="566"/>
                </a:moveTo>
                <a:lnTo>
                  <a:pt x="1679" y="0"/>
                </a:lnTo>
                <a:lnTo>
                  <a:pt x="1679" y="289"/>
                </a:lnTo>
                <a:lnTo>
                  <a:pt x="0" y="289"/>
                </a:lnTo>
                <a:lnTo>
                  <a:pt x="0" y="845"/>
                </a:lnTo>
                <a:lnTo>
                  <a:pt x="1679" y="845"/>
                </a:lnTo>
                <a:lnTo>
                  <a:pt x="1679" y="1133"/>
                </a:lnTo>
                <a:lnTo>
                  <a:pt x="2426" y="566"/>
                </a:lnTo>
                <a:close/>
              </a:path>
            </a:pathLst>
          </a:custGeom>
          <a:solidFill>
            <a:schemeClr val="accent3"/>
          </a:solidFill>
          <a:ln w="9525">
            <a:noFill/>
            <a:round/>
            <a:headEnd/>
            <a:tailEnd/>
          </a:ln>
        </p:spPr>
        <p:txBody>
          <a:bodyPr vert="horz" wrap="square" lIns="60960" tIns="30480" rIns="60960" bIns="30480" numCol="1" anchor="t" anchorCtr="0" compatLnSpc="1">
            <a:prstTxWarp prst="textNoShape">
              <a:avLst/>
            </a:prstTxWarp>
          </a:bodyPr>
          <a:lstStyle/>
          <a:p>
            <a:endParaRPr lang="en-US" sz="1200"/>
          </a:p>
        </p:txBody>
      </p:sp>
      <p:sp>
        <p:nvSpPr>
          <p:cNvPr id="9" name="Freeform 91">
            <a:extLst>
              <a:ext uri="{FF2B5EF4-FFF2-40B4-BE49-F238E27FC236}">
                <a16:creationId xmlns:a16="http://schemas.microsoft.com/office/drawing/2014/main" id="{78EC40F3-D41C-F840-B706-55163E48A707}"/>
              </a:ext>
            </a:extLst>
          </p:cNvPr>
          <p:cNvSpPr>
            <a:spLocks/>
          </p:cNvSpPr>
          <p:nvPr userDrawn="1"/>
        </p:nvSpPr>
        <p:spPr bwMode="auto">
          <a:xfrm flipH="1">
            <a:off x="5463878" y="3856443"/>
            <a:ext cx="2411213" cy="1127088"/>
          </a:xfrm>
          <a:custGeom>
            <a:avLst/>
            <a:gdLst>
              <a:gd name="T0" fmla="*/ 0 w 2426"/>
              <a:gd name="T1" fmla="*/ 567 h 1134"/>
              <a:gd name="T2" fmla="*/ 747 w 2426"/>
              <a:gd name="T3" fmla="*/ 1134 h 1134"/>
              <a:gd name="T4" fmla="*/ 747 w 2426"/>
              <a:gd name="T5" fmla="*/ 846 h 1134"/>
              <a:gd name="T6" fmla="*/ 2426 w 2426"/>
              <a:gd name="T7" fmla="*/ 846 h 1134"/>
              <a:gd name="T8" fmla="*/ 2426 w 2426"/>
              <a:gd name="T9" fmla="*/ 290 h 1134"/>
              <a:gd name="T10" fmla="*/ 747 w 2426"/>
              <a:gd name="T11" fmla="*/ 290 h 1134"/>
              <a:gd name="T12" fmla="*/ 747 w 2426"/>
              <a:gd name="T13" fmla="*/ 0 h 1134"/>
              <a:gd name="T14" fmla="*/ 0 w 2426"/>
              <a:gd name="T15" fmla="*/ 56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6" h="1134">
                <a:moveTo>
                  <a:pt x="0" y="567"/>
                </a:moveTo>
                <a:lnTo>
                  <a:pt x="747" y="1134"/>
                </a:lnTo>
                <a:lnTo>
                  <a:pt x="747" y="846"/>
                </a:lnTo>
                <a:lnTo>
                  <a:pt x="2426" y="846"/>
                </a:lnTo>
                <a:lnTo>
                  <a:pt x="2426" y="290"/>
                </a:lnTo>
                <a:lnTo>
                  <a:pt x="747" y="290"/>
                </a:lnTo>
                <a:lnTo>
                  <a:pt x="747" y="0"/>
                </a:lnTo>
                <a:lnTo>
                  <a:pt x="0" y="567"/>
                </a:lnTo>
                <a:close/>
              </a:path>
            </a:pathLst>
          </a:custGeom>
          <a:solidFill>
            <a:schemeClr val="accent4"/>
          </a:solidFill>
          <a:ln w="9525">
            <a:noFill/>
            <a:round/>
            <a:headEnd/>
            <a:tailEnd/>
          </a:ln>
        </p:spPr>
        <p:txBody>
          <a:bodyPr vert="horz" wrap="square" lIns="60960" tIns="30480" rIns="60960" bIns="30480" numCol="1" anchor="t" anchorCtr="0" compatLnSpc="1">
            <a:prstTxWarp prst="textNoShape">
              <a:avLst/>
            </a:prstTxWarp>
          </a:bodyPr>
          <a:lstStyle/>
          <a:p>
            <a:endParaRPr lang="en-US" sz="1200"/>
          </a:p>
        </p:txBody>
      </p:sp>
      <p:sp>
        <p:nvSpPr>
          <p:cNvPr id="10" name="Freeform 93">
            <a:extLst>
              <a:ext uri="{FF2B5EF4-FFF2-40B4-BE49-F238E27FC236}">
                <a16:creationId xmlns:a16="http://schemas.microsoft.com/office/drawing/2014/main" id="{B6E99401-0220-BA43-97FE-B36040969C3C}"/>
              </a:ext>
            </a:extLst>
          </p:cNvPr>
          <p:cNvSpPr>
            <a:spLocks/>
          </p:cNvSpPr>
          <p:nvPr userDrawn="1"/>
        </p:nvSpPr>
        <p:spPr bwMode="auto">
          <a:xfrm flipH="1">
            <a:off x="4316912" y="4518383"/>
            <a:ext cx="2411213" cy="1127088"/>
          </a:xfrm>
          <a:custGeom>
            <a:avLst/>
            <a:gdLst>
              <a:gd name="T0" fmla="*/ 2426 w 2426"/>
              <a:gd name="T1" fmla="*/ 567 h 1134"/>
              <a:gd name="T2" fmla="*/ 1679 w 2426"/>
              <a:gd name="T3" fmla="*/ 0 h 1134"/>
              <a:gd name="T4" fmla="*/ 1679 w 2426"/>
              <a:gd name="T5" fmla="*/ 290 h 1134"/>
              <a:gd name="T6" fmla="*/ 0 w 2426"/>
              <a:gd name="T7" fmla="*/ 290 h 1134"/>
              <a:gd name="T8" fmla="*/ 0 w 2426"/>
              <a:gd name="T9" fmla="*/ 846 h 1134"/>
              <a:gd name="T10" fmla="*/ 1679 w 2426"/>
              <a:gd name="T11" fmla="*/ 846 h 1134"/>
              <a:gd name="T12" fmla="*/ 1679 w 2426"/>
              <a:gd name="T13" fmla="*/ 1134 h 1134"/>
              <a:gd name="T14" fmla="*/ 2426 w 2426"/>
              <a:gd name="T15" fmla="*/ 56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6" h="1134">
                <a:moveTo>
                  <a:pt x="2426" y="567"/>
                </a:moveTo>
                <a:lnTo>
                  <a:pt x="1679" y="0"/>
                </a:lnTo>
                <a:lnTo>
                  <a:pt x="1679" y="290"/>
                </a:lnTo>
                <a:lnTo>
                  <a:pt x="0" y="290"/>
                </a:lnTo>
                <a:lnTo>
                  <a:pt x="0" y="846"/>
                </a:lnTo>
                <a:lnTo>
                  <a:pt x="1679" y="846"/>
                </a:lnTo>
                <a:lnTo>
                  <a:pt x="1679" y="1134"/>
                </a:lnTo>
                <a:lnTo>
                  <a:pt x="2426" y="567"/>
                </a:lnTo>
                <a:close/>
              </a:path>
            </a:pathLst>
          </a:custGeom>
          <a:solidFill>
            <a:schemeClr val="accent5"/>
          </a:solidFill>
          <a:ln w="9525">
            <a:noFill/>
            <a:round/>
            <a:headEnd/>
            <a:tailEnd/>
          </a:ln>
        </p:spPr>
        <p:txBody>
          <a:bodyPr vert="horz" wrap="square" lIns="60960" tIns="30480" rIns="60960" bIns="30480" numCol="1" anchor="t" anchorCtr="0" compatLnSpc="1">
            <a:prstTxWarp prst="textNoShape">
              <a:avLst/>
            </a:prstTxWarp>
          </a:bodyPr>
          <a:lstStyle/>
          <a:p>
            <a:endParaRPr lang="en-US" sz="1200"/>
          </a:p>
        </p:txBody>
      </p:sp>
      <p:pic>
        <p:nvPicPr>
          <p:cNvPr id="39" name="Picture 38" descr="A close up of a sign&#10;&#10;Description automatically generated">
            <a:extLst>
              <a:ext uri="{FF2B5EF4-FFF2-40B4-BE49-F238E27FC236}">
                <a16:creationId xmlns:a16="http://schemas.microsoft.com/office/drawing/2014/main" id="{2EEDF785-6AF3-4D46-9D2A-82E3805D7A3D}"/>
              </a:ext>
            </a:extLst>
          </p:cNvPr>
          <p:cNvPicPr>
            <a:picLocks noChangeAspect="1"/>
          </p:cNvPicPr>
          <p:nvPr userDrawn="1"/>
        </p:nvPicPr>
        <p:blipFill>
          <a:blip r:embed="rId2"/>
          <a:stretch>
            <a:fillRect/>
          </a:stretch>
        </p:blipFill>
        <p:spPr>
          <a:xfrm>
            <a:off x="11124348" y="5837422"/>
            <a:ext cx="823892" cy="823892"/>
          </a:xfrm>
          <a:prstGeom prst="rect">
            <a:avLst/>
          </a:prstGeom>
        </p:spPr>
      </p:pic>
      <p:sp>
        <p:nvSpPr>
          <p:cNvPr id="40" name="Text Placeholder 27">
            <a:extLst>
              <a:ext uri="{FF2B5EF4-FFF2-40B4-BE49-F238E27FC236}">
                <a16:creationId xmlns:a16="http://schemas.microsoft.com/office/drawing/2014/main" id="{56EB4259-2518-344C-957E-7DE769EB568D}"/>
              </a:ext>
            </a:extLst>
          </p:cNvPr>
          <p:cNvSpPr>
            <a:spLocks noGrp="1"/>
          </p:cNvSpPr>
          <p:nvPr>
            <p:ph type="body" sz="quarter" idx="14" hasCustomPrompt="1"/>
          </p:nvPr>
        </p:nvSpPr>
        <p:spPr>
          <a:xfrm>
            <a:off x="8067261" y="2754974"/>
            <a:ext cx="2897087"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41" name="Text Placeholder 27">
            <a:extLst>
              <a:ext uri="{FF2B5EF4-FFF2-40B4-BE49-F238E27FC236}">
                <a16:creationId xmlns:a16="http://schemas.microsoft.com/office/drawing/2014/main" id="{DBA6D18F-DB05-7F40-B6F5-3C3448584E51}"/>
              </a:ext>
            </a:extLst>
          </p:cNvPr>
          <p:cNvSpPr>
            <a:spLocks noGrp="1"/>
          </p:cNvSpPr>
          <p:nvPr>
            <p:ph type="body" sz="quarter" idx="19" hasCustomPrompt="1"/>
          </p:nvPr>
        </p:nvSpPr>
        <p:spPr>
          <a:xfrm>
            <a:off x="1244581" y="2078193"/>
            <a:ext cx="2804207"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42" name="Text Placeholder 27">
            <a:extLst>
              <a:ext uri="{FF2B5EF4-FFF2-40B4-BE49-F238E27FC236}">
                <a16:creationId xmlns:a16="http://schemas.microsoft.com/office/drawing/2014/main" id="{A81ACBAB-55DE-0241-AB38-DA7B50A97527}"/>
              </a:ext>
            </a:extLst>
          </p:cNvPr>
          <p:cNvSpPr>
            <a:spLocks noGrp="1"/>
          </p:cNvSpPr>
          <p:nvPr>
            <p:ph type="body" sz="quarter" idx="21" hasCustomPrompt="1"/>
          </p:nvPr>
        </p:nvSpPr>
        <p:spPr>
          <a:xfrm>
            <a:off x="4809744" y="2248787"/>
            <a:ext cx="1826008" cy="37185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Heading 1</a:t>
            </a:r>
          </a:p>
          <a:p>
            <a:pPr lvl="0"/>
            <a:endParaRPr lang="en-US"/>
          </a:p>
        </p:txBody>
      </p:sp>
      <p:sp>
        <p:nvSpPr>
          <p:cNvPr id="43" name="Text Placeholder 27">
            <a:extLst>
              <a:ext uri="{FF2B5EF4-FFF2-40B4-BE49-F238E27FC236}">
                <a16:creationId xmlns:a16="http://schemas.microsoft.com/office/drawing/2014/main" id="{225AB820-75E8-484D-AC6A-F08D6DFF075C}"/>
              </a:ext>
            </a:extLst>
          </p:cNvPr>
          <p:cNvSpPr>
            <a:spLocks noGrp="1"/>
          </p:cNvSpPr>
          <p:nvPr>
            <p:ph type="body" sz="quarter" idx="22" hasCustomPrompt="1"/>
          </p:nvPr>
        </p:nvSpPr>
        <p:spPr>
          <a:xfrm>
            <a:off x="5556251" y="2904710"/>
            <a:ext cx="1504338" cy="38333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Heading 2</a:t>
            </a:r>
          </a:p>
          <a:p>
            <a:pPr lvl="0"/>
            <a:endParaRPr lang="en-US"/>
          </a:p>
        </p:txBody>
      </p:sp>
      <p:sp>
        <p:nvSpPr>
          <p:cNvPr id="44" name="Text Placeholder 27">
            <a:extLst>
              <a:ext uri="{FF2B5EF4-FFF2-40B4-BE49-F238E27FC236}">
                <a16:creationId xmlns:a16="http://schemas.microsoft.com/office/drawing/2014/main" id="{A0B576E8-9069-EF49-A6BF-FB2744C0E1E8}"/>
              </a:ext>
            </a:extLst>
          </p:cNvPr>
          <p:cNvSpPr>
            <a:spLocks noGrp="1"/>
          </p:cNvSpPr>
          <p:nvPr>
            <p:ph type="body" sz="quarter" idx="23" hasCustomPrompt="1"/>
          </p:nvPr>
        </p:nvSpPr>
        <p:spPr>
          <a:xfrm>
            <a:off x="4809744" y="3574100"/>
            <a:ext cx="1826519" cy="37185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Heading 3</a:t>
            </a:r>
          </a:p>
          <a:p>
            <a:pPr lvl="0"/>
            <a:endParaRPr lang="en-US"/>
          </a:p>
        </p:txBody>
      </p:sp>
      <p:sp>
        <p:nvSpPr>
          <p:cNvPr id="45" name="Text Placeholder 27">
            <a:extLst>
              <a:ext uri="{FF2B5EF4-FFF2-40B4-BE49-F238E27FC236}">
                <a16:creationId xmlns:a16="http://schemas.microsoft.com/office/drawing/2014/main" id="{FAAE8C46-F05F-2042-A30E-496A3B14D09A}"/>
              </a:ext>
            </a:extLst>
          </p:cNvPr>
          <p:cNvSpPr>
            <a:spLocks noGrp="1"/>
          </p:cNvSpPr>
          <p:nvPr>
            <p:ph type="body" sz="quarter" idx="24" hasCustomPrompt="1"/>
          </p:nvPr>
        </p:nvSpPr>
        <p:spPr>
          <a:xfrm>
            <a:off x="5556762" y="4230023"/>
            <a:ext cx="1504338" cy="38333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Heading 4</a:t>
            </a:r>
          </a:p>
          <a:p>
            <a:pPr lvl="0"/>
            <a:endParaRPr lang="en-US"/>
          </a:p>
        </p:txBody>
      </p:sp>
      <p:sp>
        <p:nvSpPr>
          <p:cNvPr id="46" name="Text Placeholder 27">
            <a:extLst>
              <a:ext uri="{FF2B5EF4-FFF2-40B4-BE49-F238E27FC236}">
                <a16:creationId xmlns:a16="http://schemas.microsoft.com/office/drawing/2014/main" id="{039946C1-1383-714D-95D3-7515BFAAFF09}"/>
              </a:ext>
            </a:extLst>
          </p:cNvPr>
          <p:cNvSpPr>
            <a:spLocks noGrp="1"/>
          </p:cNvSpPr>
          <p:nvPr>
            <p:ph type="body" sz="quarter" idx="25" hasCustomPrompt="1"/>
          </p:nvPr>
        </p:nvSpPr>
        <p:spPr>
          <a:xfrm>
            <a:off x="4809744" y="4895748"/>
            <a:ext cx="1790325" cy="37185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Heading 5</a:t>
            </a:r>
          </a:p>
          <a:p>
            <a:pPr lvl="0"/>
            <a:endParaRPr lang="en-US"/>
          </a:p>
        </p:txBody>
      </p:sp>
      <p:sp>
        <p:nvSpPr>
          <p:cNvPr id="47" name="Text Placeholder 27">
            <a:extLst>
              <a:ext uri="{FF2B5EF4-FFF2-40B4-BE49-F238E27FC236}">
                <a16:creationId xmlns:a16="http://schemas.microsoft.com/office/drawing/2014/main" id="{1A1E06D7-3A16-F44B-BC4D-86A5EC9A58B2}"/>
              </a:ext>
            </a:extLst>
          </p:cNvPr>
          <p:cNvSpPr>
            <a:spLocks noGrp="1"/>
          </p:cNvSpPr>
          <p:nvPr>
            <p:ph type="body" sz="quarter" idx="26" hasCustomPrompt="1"/>
          </p:nvPr>
        </p:nvSpPr>
        <p:spPr>
          <a:xfrm>
            <a:off x="8067261" y="4102070"/>
            <a:ext cx="2897087"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48" name="Text Placeholder 27">
            <a:extLst>
              <a:ext uri="{FF2B5EF4-FFF2-40B4-BE49-F238E27FC236}">
                <a16:creationId xmlns:a16="http://schemas.microsoft.com/office/drawing/2014/main" id="{EC921E0A-7531-5148-A320-AA644BCAE4F0}"/>
              </a:ext>
            </a:extLst>
          </p:cNvPr>
          <p:cNvSpPr>
            <a:spLocks noGrp="1"/>
          </p:cNvSpPr>
          <p:nvPr>
            <p:ph type="body" sz="quarter" idx="27" hasCustomPrompt="1"/>
          </p:nvPr>
        </p:nvSpPr>
        <p:spPr>
          <a:xfrm>
            <a:off x="1244581" y="3425289"/>
            <a:ext cx="2804207"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49" name="Text Placeholder 27">
            <a:extLst>
              <a:ext uri="{FF2B5EF4-FFF2-40B4-BE49-F238E27FC236}">
                <a16:creationId xmlns:a16="http://schemas.microsoft.com/office/drawing/2014/main" id="{4E20B16B-ABF9-DF43-9842-5D9BD675E8C5}"/>
              </a:ext>
            </a:extLst>
          </p:cNvPr>
          <p:cNvSpPr>
            <a:spLocks noGrp="1"/>
          </p:cNvSpPr>
          <p:nvPr>
            <p:ph type="body" sz="quarter" idx="28" hasCustomPrompt="1"/>
          </p:nvPr>
        </p:nvSpPr>
        <p:spPr>
          <a:xfrm>
            <a:off x="1244581" y="4739121"/>
            <a:ext cx="2804207"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50" name="Text Placeholder 21">
            <a:extLst>
              <a:ext uri="{FF2B5EF4-FFF2-40B4-BE49-F238E27FC236}">
                <a16:creationId xmlns:a16="http://schemas.microsoft.com/office/drawing/2014/main" id="{178D62CD-E28A-6E42-A4A8-266D0982FE1C}"/>
              </a:ext>
            </a:extLst>
          </p:cNvPr>
          <p:cNvSpPr>
            <a:spLocks noGrp="1"/>
          </p:cNvSpPr>
          <p:nvPr>
            <p:ph type="body" sz="quarter" idx="11" hasCustomPrompt="1"/>
          </p:nvPr>
        </p:nvSpPr>
        <p:spPr>
          <a:xfrm>
            <a:off x="520862" y="417383"/>
            <a:ext cx="11169568"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Tree>
    <p:extLst>
      <p:ext uri="{BB962C8B-B14F-4D97-AF65-F5344CB8AC3E}">
        <p14:creationId xmlns:p14="http://schemas.microsoft.com/office/powerpoint/2010/main" val="320598530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59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9000">
                                          <p:cBhvr additive="base">
                                            <p:cTn id="7" dur="1250" fill="hold"/>
                                            <p:tgtEl>
                                              <p:spTgt spid="6"/>
                                            </p:tgtEl>
                                            <p:attrNameLst>
                                              <p:attrName>ppt_x</p:attrName>
                                            </p:attrNameLst>
                                          </p:cBhvr>
                                          <p:tavLst>
                                            <p:tav tm="0">
                                              <p:val>
                                                <p:strVal val="1+#ppt_w/2"/>
                                              </p:val>
                                            </p:tav>
                                            <p:tav tm="100000">
                                              <p:val>
                                                <p:strVal val="#ppt_x"/>
                                              </p:val>
                                            </p:tav>
                                          </p:tavLst>
                                        </p:anim>
                                        <p:anim calcmode="lin" valueType="num" p14:bounceEnd="59000">
                                          <p:cBhvr additive="base">
                                            <p:cTn id="8" dur="12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59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9000">
                                          <p:cBhvr additive="base">
                                            <p:cTn id="11" dur="1250" fill="hold"/>
                                            <p:tgtEl>
                                              <p:spTgt spid="7"/>
                                            </p:tgtEl>
                                            <p:attrNameLst>
                                              <p:attrName>ppt_x</p:attrName>
                                            </p:attrNameLst>
                                          </p:cBhvr>
                                          <p:tavLst>
                                            <p:tav tm="0">
                                              <p:val>
                                                <p:strVal val="0-#ppt_w/2"/>
                                              </p:val>
                                            </p:tav>
                                            <p:tav tm="100000">
                                              <p:val>
                                                <p:strVal val="#ppt_x"/>
                                              </p:val>
                                            </p:tav>
                                          </p:tavLst>
                                        </p:anim>
                                        <p:anim calcmode="lin" valueType="num" p14:bounceEnd="59000">
                                          <p:cBhvr additive="base">
                                            <p:cTn id="12" dur="125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59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59000">
                                          <p:cBhvr additive="base">
                                            <p:cTn id="15" dur="1250" fill="hold"/>
                                            <p:tgtEl>
                                              <p:spTgt spid="8"/>
                                            </p:tgtEl>
                                            <p:attrNameLst>
                                              <p:attrName>ppt_x</p:attrName>
                                            </p:attrNameLst>
                                          </p:cBhvr>
                                          <p:tavLst>
                                            <p:tav tm="0">
                                              <p:val>
                                                <p:strVal val="1+#ppt_w/2"/>
                                              </p:val>
                                            </p:tav>
                                            <p:tav tm="100000">
                                              <p:val>
                                                <p:strVal val="#ppt_x"/>
                                              </p:val>
                                            </p:tav>
                                          </p:tavLst>
                                        </p:anim>
                                        <p:anim calcmode="lin" valueType="num" p14:bounceEnd="59000">
                                          <p:cBhvr additive="base">
                                            <p:cTn id="16" dur="125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59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59000">
                                          <p:cBhvr additive="base">
                                            <p:cTn id="19" dur="1250" fill="hold"/>
                                            <p:tgtEl>
                                              <p:spTgt spid="9"/>
                                            </p:tgtEl>
                                            <p:attrNameLst>
                                              <p:attrName>ppt_x</p:attrName>
                                            </p:attrNameLst>
                                          </p:cBhvr>
                                          <p:tavLst>
                                            <p:tav tm="0">
                                              <p:val>
                                                <p:strVal val="0-#ppt_w/2"/>
                                              </p:val>
                                            </p:tav>
                                            <p:tav tm="100000">
                                              <p:val>
                                                <p:strVal val="#ppt_x"/>
                                              </p:val>
                                            </p:tav>
                                          </p:tavLst>
                                        </p:anim>
                                        <p:anim calcmode="lin" valueType="num" p14:bounceEnd="59000">
                                          <p:cBhvr additive="base">
                                            <p:cTn id="20" dur="125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14:presetBounceEnd="59000">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14:bounceEnd="59000">
                                          <p:cBhvr additive="base">
                                            <p:cTn id="23" dur="1250" fill="hold"/>
                                            <p:tgtEl>
                                              <p:spTgt spid="10"/>
                                            </p:tgtEl>
                                            <p:attrNameLst>
                                              <p:attrName>ppt_x</p:attrName>
                                            </p:attrNameLst>
                                          </p:cBhvr>
                                          <p:tavLst>
                                            <p:tav tm="0">
                                              <p:val>
                                                <p:strVal val="1+#ppt_w/2"/>
                                              </p:val>
                                            </p:tav>
                                            <p:tav tm="100000">
                                              <p:val>
                                                <p:strVal val="#ppt_x"/>
                                              </p:val>
                                            </p:tav>
                                          </p:tavLst>
                                        </p:anim>
                                        <p:anim calcmode="lin" valueType="num" p14:bounceEnd="59000">
                                          <p:cBhvr additive="base">
                                            <p:cTn id="24" dur="12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1+#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250" fill="hold"/>
                                            <p:tgtEl>
                                              <p:spTgt spid="7"/>
                                            </p:tgtEl>
                                            <p:attrNameLst>
                                              <p:attrName>ppt_x</p:attrName>
                                            </p:attrNameLst>
                                          </p:cBhvr>
                                          <p:tavLst>
                                            <p:tav tm="0">
                                              <p:val>
                                                <p:strVal val="0-#ppt_w/2"/>
                                              </p:val>
                                            </p:tav>
                                            <p:tav tm="100000">
                                              <p:val>
                                                <p:strVal val="#ppt_x"/>
                                              </p:val>
                                            </p:tav>
                                          </p:tavLst>
                                        </p:anim>
                                        <p:anim calcmode="lin" valueType="num">
                                          <p:cBhvr additive="base">
                                            <p:cTn id="12" dur="125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250" fill="hold"/>
                                            <p:tgtEl>
                                              <p:spTgt spid="8"/>
                                            </p:tgtEl>
                                            <p:attrNameLst>
                                              <p:attrName>ppt_x</p:attrName>
                                            </p:attrNameLst>
                                          </p:cBhvr>
                                          <p:tavLst>
                                            <p:tav tm="0">
                                              <p:val>
                                                <p:strVal val="1+#ppt_w/2"/>
                                              </p:val>
                                            </p:tav>
                                            <p:tav tm="100000">
                                              <p:val>
                                                <p:strVal val="#ppt_x"/>
                                              </p:val>
                                            </p:tav>
                                          </p:tavLst>
                                        </p:anim>
                                        <p:anim calcmode="lin" valueType="num">
                                          <p:cBhvr additive="base">
                                            <p:cTn id="16" dur="125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250" fill="hold"/>
                                            <p:tgtEl>
                                              <p:spTgt spid="9"/>
                                            </p:tgtEl>
                                            <p:attrNameLst>
                                              <p:attrName>ppt_x</p:attrName>
                                            </p:attrNameLst>
                                          </p:cBhvr>
                                          <p:tavLst>
                                            <p:tav tm="0">
                                              <p:val>
                                                <p:strVal val="0-#ppt_w/2"/>
                                              </p:val>
                                            </p:tav>
                                            <p:tav tm="100000">
                                              <p:val>
                                                <p:strVal val="#ppt_x"/>
                                              </p:val>
                                            </p:tav>
                                          </p:tavLst>
                                        </p:anim>
                                        <p:anim calcmode="lin" valueType="num">
                                          <p:cBhvr additive="base">
                                            <p:cTn id="20" dur="125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250" fill="hold"/>
                                            <p:tgtEl>
                                              <p:spTgt spid="10"/>
                                            </p:tgtEl>
                                            <p:attrNameLst>
                                              <p:attrName>ppt_x</p:attrName>
                                            </p:attrNameLst>
                                          </p:cBhvr>
                                          <p:tavLst>
                                            <p:tav tm="0">
                                              <p:val>
                                                <p:strVal val="1+#ppt_w/2"/>
                                              </p:val>
                                            </p:tav>
                                            <p:tav tm="100000">
                                              <p:val>
                                                <p:strVal val="#ppt_x"/>
                                              </p:val>
                                            </p:tav>
                                          </p:tavLst>
                                        </p:anim>
                                        <p:anim calcmode="lin" valueType="num">
                                          <p:cBhvr additive="base">
                                            <p:cTn id="24" dur="12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Slide Option 4">
    <p:spTree>
      <p:nvGrpSpPr>
        <p:cNvPr id="1" name=""/>
        <p:cNvGrpSpPr/>
        <p:nvPr/>
      </p:nvGrpSpPr>
      <p:grpSpPr>
        <a:xfrm>
          <a:off x="0" y="0"/>
          <a:ext cx="0" cy="0"/>
          <a:chOff x="0" y="0"/>
          <a:chExt cx="0" cy="0"/>
        </a:xfrm>
      </p:grpSpPr>
      <p:sp>
        <p:nvSpPr>
          <p:cNvPr id="15" name="Google Shape;33;p10">
            <a:extLst>
              <a:ext uri="{FF2B5EF4-FFF2-40B4-BE49-F238E27FC236}">
                <a16:creationId xmlns:a16="http://schemas.microsoft.com/office/drawing/2014/main" id="{DFA7FF8D-9697-8946-BFEB-2DF7C82343D9}"/>
              </a:ext>
            </a:extLst>
          </p:cNvPr>
          <p:cNvSpPr/>
          <p:nvPr userDrawn="1"/>
        </p:nvSpPr>
        <p:spPr>
          <a:xfrm>
            <a:off x="0" y="-1"/>
            <a:ext cx="2433530" cy="6858001"/>
          </a:xfrm>
          <a:custGeom>
            <a:avLst/>
            <a:gdLst/>
            <a:ahLst/>
            <a:cxnLst/>
            <a:rect l="l" t="t" r="r" b="b"/>
            <a:pathLst>
              <a:path w="2433530" h="6858001" extrusionOk="0">
                <a:moveTo>
                  <a:pt x="0" y="0"/>
                </a:moveTo>
                <a:lnTo>
                  <a:pt x="466634" y="0"/>
                </a:lnTo>
                <a:lnTo>
                  <a:pt x="466639" y="1"/>
                </a:lnTo>
                <a:lnTo>
                  <a:pt x="2433530" y="6858001"/>
                </a:lnTo>
                <a:lnTo>
                  <a:pt x="0" y="6858001"/>
                </a:lnTo>
                <a:close/>
              </a:path>
            </a:pathLst>
          </a:cu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 name="Google Shape;207;p42">
            <a:extLst>
              <a:ext uri="{FF2B5EF4-FFF2-40B4-BE49-F238E27FC236}">
                <a16:creationId xmlns:a16="http://schemas.microsoft.com/office/drawing/2014/main" id="{71CE75C3-F94A-5744-A7A2-09B2EC0E3FC9}"/>
              </a:ext>
            </a:extLst>
          </p:cNvPr>
          <p:cNvSpPr/>
          <p:nvPr userDrawn="1"/>
        </p:nvSpPr>
        <p:spPr>
          <a:xfrm>
            <a:off x="3242930" y="3914774"/>
            <a:ext cx="8949070" cy="2943226"/>
          </a:xfrm>
          <a:custGeom>
            <a:avLst/>
            <a:gdLst/>
            <a:ahLst/>
            <a:cxnLst/>
            <a:rect l="l" t="t" r="r" b="b"/>
            <a:pathLst>
              <a:path w="6096001" h="2943226" extrusionOk="0">
                <a:moveTo>
                  <a:pt x="0" y="0"/>
                </a:moveTo>
                <a:lnTo>
                  <a:pt x="847725" y="0"/>
                </a:lnTo>
                <a:lnTo>
                  <a:pt x="991359" y="0"/>
                </a:lnTo>
                <a:lnTo>
                  <a:pt x="1473201" y="0"/>
                </a:lnTo>
                <a:lnTo>
                  <a:pt x="6096001" y="0"/>
                </a:lnTo>
                <a:lnTo>
                  <a:pt x="6096001" y="2943226"/>
                </a:lnTo>
                <a:lnTo>
                  <a:pt x="1833729" y="2943226"/>
                </a:lnTo>
                <a:lnTo>
                  <a:pt x="1473201" y="2943226"/>
                </a:lnTo>
                <a:lnTo>
                  <a:pt x="842370" y="2943226"/>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 name="Google Shape;214;p42">
            <a:extLst>
              <a:ext uri="{FF2B5EF4-FFF2-40B4-BE49-F238E27FC236}">
                <a16:creationId xmlns:a16="http://schemas.microsoft.com/office/drawing/2014/main" id="{59D9D345-C4E0-6D4E-B7AE-33BDF00F9518}"/>
              </a:ext>
            </a:extLst>
          </p:cNvPr>
          <p:cNvSpPr/>
          <p:nvPr userDrawn="1"/>
        </p:nvSpPr>
        <p:spPr>
          <a:xfrm>
            <a:off x="2749562" y="3914774"/>
            <a:ext cx="1833729" cy="2943226"/>
          </a:xfrm>
          <a:custGeom>
            <a:avLst/>
            <a:gdLst/>
            <a:ahLst/>
            <a:cxnLst/>
            <a:rect l="l" t="t" r="r" b="b"/>
            <a:pathLst>
              <a:path w="1833729" h="2943226" extrusionOk="0">
                <a:moveTo>
                  <a:pt x="991359" y="0"/>
                </a:moveTo>
                <a:lnTo>
                  <a:pt x="0" y="0"/>
                </a:lnTo>
                <a:lnTo>
                  <a:pt x="842370" y="2943226"/>
                </a:lnTo>
                <a:lnTo>
                  <a:pt x="1833729" y="2943226"/>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 name="Content Placeholder 18">
            <a:extLst>
              <a:ext uri="{FF2B5EF4-FFF2-40B4-BE49-F238E27FC236}">
                <a16:creationId xmlns:a16="http://schemas.microsoft.com/office/drawing/2014/main" id="{04C14F74-057A-7146-80E6-7207746CF830}"/>
              </a:ext>
            </a:extLst>
          </p:cNvPr>
          <p:cNvSpPr>
            <a:spLocks noGrp="1"/>
          </p:cNvSpPr>
          <p:nvPr>
            <p:ph sz="quarter" idx="10"/>
          </p:nvPr>
        </p:nvSpPr>
        <p:spPr>
          <a:xfrm>
            <a:off x="2058980" y="1397840"/>
            <a:ext cx="9651862" cy="2254340"/>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1">
            <a:extLst>
              <a:ext uri="{FF2B5EF4-FFF2-40B4-BE49-F238E27FC236}">
                <a16:creationId xmlns:a16="http://schemas.microsoft.com/office/drawing/2014/main" id="{9A4576C1-44D3-894E-A901-AFC6F9A9918D}"/>
              </a:ext>
            </a:extLst>
          </p:cNvPr>
          <p:cNvSpPr>
            <a:spLocks noGrp="1"/>
          </p:cNvSpPr>
          <p:nvPr>
            <p:ph type="body" sz="quarter" idx="11" hasCustomPrompt="1"/>
          </p:nvPr>
        </p:nvSpPr>
        <p:spPr>
          <a:xfrm>
            <a:off x="2058894" y="346355"/>
            <a:ext cx="9651862"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26" name="Text Placeholder 21">
            <a:extLst>
              <a:ext uri="{FF2B5EF4-FFF2-40B4-BE49-F238E27FC236}">
                <a16:creationId xmlns:a16="http://schemas.microsoft.com/office/drawing/2014/main" id="{EEC62AFF-ACAA-A64D-90CC-43FD438CAD00}"/>
              </a:ext>
            </a:extLst>
          </p:cNvPr>
          <p:cNvSpPr>
            <a:spLocks noGrp="1"/>
          </p:cNvSpPr>
          <p:nvPr>
            <p:ph type="body" sz="quarter" idx="12" hasCustomPrompt="1"/>
          </p:nvPr>
        </p:nvSpPr>
        <p:spPr>
          <a:xfrm>
            <a:off x="4343400" y="4141694"/>
            <a:ext cx="7367356" cy="625100"/>
          </a:xfrm>
          <a:ln>
            <a:noFill/>
          </a:ln>
        </p:spPr>
        <p:txBody>
          <a:bodyPr>
            <a:normAutofit/>
          </a:bodyPr>
          <a:lstStyle>
            <a:lvl1pPr marL="0" indent="0" algn="l">
              <a:buFontTx/>
              <a:buNone/>
              <a:defRPr sz="2400" b="1" i="0" baseline="0">
                <a:solidFill>
                  <a:schemeClr val="accent4"/>
                </a:solidFill>
                <a:latin typeface="+mn-lt"/>
              </a:defRPr>
            </a:lvl1pPr>
          </a:lstStyle>
          <a:p>
            <a:pPr lvl="0"/>
            <a:r>
              <a:rPr lang="en-US"/>
              <a:t>ADDITIONAL INFORMATION</a:t>
            </a:r>
          </a:p>
        </p:txBody>
      </p:sp>
      <p:sp>
        <p:nvSpPr>
          <p:cNvPr id="28" name="Text Placeholder 27">
            <a:extLst>
              <a:ext uri="{FF2B5EF4-FFF2-40B4-BE49-F238E27FC236}">
                <a16:creationId xmlns:a16="http://schemas.microsoft.com/office/drawing/2014/main" id="{0DDC9213-5E33-9743-8DE7-3D5B8FB4DCE2}"/>
              </a:ext>
            </a:extLst>
          </p:cNvPr>
          <p:cNvSpPr>
            <a:spLocks noGrp="1"/>
          </p:cNvSpPr>
          <p:nvPr>
            <p:ph type="body" sz="quarter" idx="13" hasCustomPrompt="1"/>
          </p:nvPr>
        </p:nvSpPr>
        <p:spPr>
          <a:xfrm>
            <a:off x="4343400" y="4840755"/>
            <a:ext cx="7367588" cy="1125538"/>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800">
                <a:solidFill>
                  <a:schemeClr val="bg2">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D" sz="2800">
                <a:solidFill>
                  <a:srgbClr val="7F7F7F"/>
                </a:solidFill>
                <a:latin typeface="Open Sans"/>
                <a:ea typeface="Open Sans"/>
                <a:cs typeface="Open Sans"/>
                <a:sym typeface="Open Sans"/>
              </a:rPr>
              <a:t>Text</a:t>
            </a:r>
            <a:endParaRPr lang="en-ID"/>
          </a:p>
          <a:p>
            <a:pPr lvl="0"/>
            <a:endParaRPr lang="en-US"/>
          </a:p>
        </p:txBody>
      </p:sp>
      <p:pic>
        <p:nvPicPr>
          <p:cNvPr id="2" name="Picture 1" descr="A logo for a forum&#10;&#10;AI-generated content may be incorrect.">
            <a:extLst>
              <a:ext uri="{FF2B5EF4-FFF2-40B4-BE49-F238E27FC236}">
                <a16:creationId xmlns:a16="http://schemas.microsoft.com/office/drawing/2014/main" id="{42BE1F87-505D-7BB0-D730-7C5C3CCEEC54}"/>
              </a:ext>
            </a:extLst>
          </p:cNvPr>
          <p:cNvPicPr>
            <a:picLocks noChangeAspect="1"/>
          </p:cNvPicPr>
          <p:nvPr userDrawn="1"/>
        </p:nvPicPr>
        <p:blipFill>
          <a:blip r:embed="rId2"/>
          <a:stretch>
            <a:fillRect/>
          </a:stretch>
        </p:blipFill>
        <p:spPr>
          <a:xfrm>
            <a:off x="224096" y="5862269"/>
            <a:ext cx="1696824" cy="822960"/>
          </a:xfrm>
          <a:prstGeom prst="rect">
            <a:avLst/>
          </a:prstGeom>
        </p:spPr>
      </p:pic>
    </p:spTree>
    <p:extLst>
      <p:ext uri="{BB962C8B-B14F-4D97-AF65-F5344CB8AC3E}">
        <p14:creationId xmlns:p14="http://schemas.microsoft.com/office/powerpoint/2010/main" val="15423466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 Point Infographic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08BE0E-52CB-0346-A5E1-E872AD4C3D4E}"/>
              </a:ext>
            </a:extLst>
          </p:cNvPr>
          <p:cNvSpPr/>
          <p:nvPr userDrawn="1"/>
        </p:nvSpPr>
        <p:spPr>
          <a:xfrm>
            <a:off x="1351280" y="2846703"/>
            <a:ext cx="1897889" cy="18978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1685"/>
          </a:p>
        </p:txBody>
      </p:sp>
      <p:sp>
        <p:nvSpPr>
          <p:cNvPr id="7" name="Rectangle 6">
            <a:extLst>
              <a:ext uri="{FF2B5EF4-FFF2-40B4-BE49-F238E27FC236}">
                <a16:creationId xmlns:a16="http://schemas.microsoft.com/office/drawing/2014/main" id="{7B4F462D-F612-7346-9F4C-DA76712C7CCF}"/>
              </a:ext>
            </a:extLst>
          </p:cNvPr>
          <p:cNvSpPr/>
          <p:nvPr userDrawn="1"/>
        </p:nvSpPr>
        <p:spPr>
          <a:xfrm>
            <a:off x="3249169" y="2846701"/>
            <a:ext cx="1897889" cy="1897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1685"/>
          </a:p>
        </p:txBody>
      </p:sp>
      <p:sp>
        <p:nvSpPr>
          <p:cNvPr id="8" name="Rectangle 7">
            <a:extLst>
              <a:ext uri="{FF2B5EF4-FFF2-40B4-BE49-F238E27FC236}">
                <a16:creationId xmlns:a16="http://schemas.microsoft.com/office/drawing/2014/main" id="{4DAAF451-A597-B443-90DA-16FBCB72BB8B}"/>
              </a:ext>
            </a:extLst>
          </p:cNvPr>
          <p:cNvSpPr/>
          <p:nvPr userDrawn="1"/>
        </p:nvSpPr>
        <p:spPr>
          <a:xfrm>
            <a:off x="5147056" y="2846701"/>
            <a:ext cx="1897889" cy="18978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1685"/>
          </a:p>
        </p:txBody>
      </p:sp>
      <p:sp>
        <p:nvSpPr>
          <p:cNvPr id="9" name="Rectangle 8">
            <a:extLst>
              <a:ext uri="{FF2B5EF4-FFF2-40B4-BE49-F238E27FC236}">
                <a16:creationId xmlns:a16="http://schemas.microsoft.com/office/drawing/2014/main" id="{8C9F2854-4A0D-5341-B53E-6CDA1C680428}"/>
              </a:ext>
            </a:extLst>
          </p:cNvPr>
          <p:cNvSpPr/>
          <p:nvPr userDrawn="1"/>
        </p:nvSpPr>
        <p:spPr>
          <a:xfrm>
            <a:off x="7044944" y="2846699"/>
            <a:ext cx="1897889" cy="18978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1685"/>
          </a:p>
        </p:txBody>
      </p:sp>
      <p:sp>
        <p:nvSpPr>
          <p:cNvPr id="10" name="Rectangle 9">
            <a:extLst>
              <a:ext uri="{FF2B5EF4-FFF2-40B4-BE49-F238E27FC236}">
                <a16:creationId xmlns:a16="http://schemas.microsoft.com/office/drawing/2014/main" id="{4DC117DB-08C8-2542-86B9-4F5D7FB3F927}"/>
              </a:ext>
            </a:extLst>
          </p:cNvPr>
          <p:cNvSpPr/>
          <p:nvPr userDrawn="1"/>
        </p:nvSpPr>
        <p:spPr>
          <a:xfrm>
            <a:off x="8942832" y="2846701"/>
            <a:ext cx="1897889" cy="18978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1685"/>
          </a:p>
        </p:txBody>
      </p:sp>
      <p:sp>
        <p:nvSpPr>
          <p:cNvPr id="11" name="Isosceles Triangle 6">
            <a:extLst>
              <a:ext uri="{FF2B5EF4-FFF2-40B4-BE49-F238E27FC236}">
                <a16:creationId xmlns:a16="http://schemas.microsoft.com/office/drawing/2014/main" id="{D1B4FFB3-8A9B-6D4F-977A-6DA67D99CA0C}"/>
              </a:ext>
            </a:extLst>
          </p:cNvPr>
          <p:cNvSpPr/>
          <p:nvPr userDrawn="1"/>
        </p:nvSpPr>
        <p:spPr>
          <a:xfrm rot="10800000">
            <a:off x="4034895" y="4744587"/>
            <a:ext cx="324639" cy="11171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1685"/>
          </a:p>
        </p:txBody>
      </p:sp>
      <p:sp>
        <p:nvSpPr>
          <p:cNvPr id="12" name="Isosceles Triangle 7">
            <a:extLst>
              <a:ext uri="{FF2B5EF4-FFF2-40B4-BE49-F238E27FC236}">
                <a16:creationId xmlns:a16="http://schemas.microsoft.com/office/drawing/2014/main" id="{5E22BF78-F67F-AC4A-AADE-96144CC3BB5C}"/>
              </a:ext>
            </a:extLst>
          </p:cNvPr>
          <p:cNvSpPr/>
          <p:nvPr userDrawn="1"/>
        </p:nvSpPr>
        <p:spPr>
          <a:xfrm rot="10800000">
            <a:off x="7831568" y="4744587"/>
            <a:ext cx="324639" cy="11171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1685"/>
          </a:p>
        </p:txBody>
      </p:sp>
      <p:sp>
        <p:nvSpPr>
          <p:cNvPr id="13" name="Oval 12">
            <a:extLst>
              <a:ext uri="{FF2B5EF4-FFF2-40B4-BE49-F238E27FC236}">
                <a16:creationId xmlns:a16="http://schemas.microsoft.com/office/drawing/2014/main" id="{9A2CB2F7-993B-564F-A1C0-91DFD71171EF}"/>
              </a:ext>
            </a:extLst>
          </p:cNvPr>
          <p:cNvSpPr/>
          <p:nvPr userDrawn="1"/>
        </p:nvSpPr>
        <p:spPr>
          <a:xfrm>
            <a:off x="3039495" y="3585967"/>
            <a:ext cx="419348" cy="4193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1685"/>
          </a:p>
        </p:txBody>
      </p:sp>
      <p:sp>
        <p:nvSpPr>
          <p:cNvPr id="14" name="Freeform 587">
            <a:extLst>
              <a:ext uri="{FF2B5EF4-FFF2-40B4-BE49-F238E27FC236}">
                <a16:creationId xmlns:a16="http://schemas.microsoft.com/office/drawing/2014/main" id="{B3522441-56D7-8642-9595-6A28DECFC5E3}"/>
              </a:ext>
            </a:extLst>
          </p:cNvPr>
          <p:cNvSpPr>
            <a:spLocks noEditPoints="1"/>
          </p:cNvSpPr>
          <p:nvPr userDrawn="1"/>
        </p:nvSpPr>
        <p:spPr bwMode="auto">
          <a:xfrm rot="13500000">
            <a:off x="3072671" y="3615020"/>
            <a:ext cx="350025" cy="351267"/>
          </a:xfrm>
          <a:custGeom>
            <a:avLst/>
            <a:gdLst>
              <a:gd name="T0" fmla="*/ 256 w 512"/>
              <a:gd name="T1" fmla="*/ 512 h 512"/>
              <a:gd name="T2" fmla="*/ 512 w 512"/>
              <a:gd name="T3" fmla="*/ 256 h 512"/>
              <a:gd name="T4" fmla="*/ 256 w 512"/>
              <a:gd name="T5" fmla="*/ 0 h 512"/>
              <a:gd name="T6" fmla="*/ 0 w 512"/>
              <a:gd name="T7" fmla="*/ 256 h 512"/>
              <a:gd name="T8" fmla="*/ 256 w 512"/>
              <a:gd name="T9" fmla="*/ 512 h 512"/>
              <a:gd name="T10" fmla="*/ 256 w 512"/>
              <a:gd name="T11" fmla="*/ 48 h 512"/>
              <a:gd name="T12" fmla="*/ 464 w 512"/>
              <a:gd name="T13" fmla="*/ 256 h 512"/>
              <a:gd name="T14" fmla="*/ 256 w 512"/>
              <a:gd name="T15" fmla="*/ 464 h 512"/>
              <a:gd name="T16" fmla="*/ 48 w 512"/>
              <a:gd name="T17" fmla="*/ 256 h 512"/>
              <a:gd name="T18" fmla="*/ 256 w 512"/>
              <a:gd name="T19" fmla="*/ 48 h 512"/>
              <a:gd name="T20" fmla="*/ 320 w 512"/>
              <a:gd name="T21" fmla="*/ 384 h 512"/>
              <a:gd name="T22" fmla="*/ 352 w 512"/>
              <a:gd name="T23" fmla="*/ 352 h 512"/>
              <a:gd name="T24" fmla="*/ 320 w 512"/>
              <a:gd name="T25" fmla="*/ 320 h 512"/>
              <a:gd name="T26" fmla="*/ 237 w 512"/>
              <a:gd name="T27" fmla="*/ 320 h 512"/>
              <a:gd name="T28" fmla="*/ 375 w 512"/>
              <a:gd name="T29" fmla="*/ 183 h 512"/>
              <a:gd name="T30" fmla="*/ 375 w 512"/>
              <a:gd name="T31" fmla="*/ 137 h 512"/>
              <a:gd name="T32" fmla="*/ 352 w 512"/>
              <a:gd name="T33" fmla="*/ 128 h 512"/>
              <a:gd name="T34" fmla="*/ 329 w 512"/>
              <a:gd name="T35" fmla="*/ 137 h 512"/>
              <a:gd name="T36" fmla="*/ 192 w 512"/>
              <a:gd name="T37" fmla="*/ 275 h 512"/>
              <a:gd name="T38" fmla="*/ 192 w 512"/>
              <a:gd name="T39" fmla="*/ 192 h 512"/>
              <a:gd name="T40" fmla="*/ 160 w 512"/>
              <a:gd name="T41" fmla="*/ 160 h 512"/>
              <a:gd name="T42" fmla="*/ 128 w 512"/>
              <a:gd name="T43" fmla="*/ 192 h 512"/>
              <a:gd name="T44" fmla="*/ 128 w 512"/>
              <a:gd name="T45" fmla="*/ 384 h 512"/>
              <a:gd name="T46" fmla="*/ 320 w 512"/>
              <a:gd name="T47" fmla="*/ 38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2" h="512">
                <a:moveTo>
                  <a:pt x="256" y="512"/>
                </a:moveTo>
                <a:cubicBezTo>
                  <a:pt x="397" y="512"/>
                  <a:pt x="512" y="397"/>
                  <a:pt x="512" y="256"/>
                </a:cubicBezTo>
                <a:cubicBezTo>
                  <a:pt x="512" y="115"/>
                  <a:pt x="397" y="0"/>
                  <a:pt x="256" y="0"/>
                </a:cubicBezTo>
                <a:cubicBezTo>
                  <a:pt x="115" y="0"/>
                  <a:pt x="0" y="115"/>
                  <a:pt x="0" y="256"/>
                </a:cubicBezTo>
                <a:cubicBezTo>
                  <a:pt x="0" y="397"/>
                  <a:pt x="115" y="512"/>
                  <a:pt x="256" y="512"/>
                </a:cubicBezTo>
                <a:close/>
                <a:moveTo>
                  <a:pt x="256" y="48"/>
                </a:moveTo>
                <a:cubicBezTo>
                  <a:pt x="371" y="48"/>
                  <a:pt x="464" y="141"/>
                  <a:pt x="464" y="256"/>
                </a:cubicBezTo>
                <a:cubicBezTo>
                  <a:pt x="464" y="371"/>
                  <a:pt x="371" y="464"/>
                  <a:pt x="256" y="464"/>
                </a:cubicBezTo>
                <a:cubicBezTo>
                  <a:pt x="141" y="464"/>
                  <a:pt x="48" y="371"/>
                  <a:pt x="48" y="256"/>
                </a:cubicBezTo>
                <a:cubicBezTo>
                  <a:pt x="48" y="141"/>
                  <a:pt x="141" y="48"/>
                  <a:pt x="256" y="48"/>
                </a:cubicBezTo>
                <a:close/>
                <a:moveTo>
                  <a:pt x="320" y="384"/>
                </a:moveTo>
                <a:cubicBezTo>
                  <a:pt x="338" y="384"/>
                  <a:pt x="352" y="370"/>
                  <a:pt x="352" y="352"/>
                </a:cubicBezTo>
                <a:cubicBezTo>
                  <a:pt x="352" y="334"/>
                  <a:pt x="338" y="320"/>
                  <a:pt x="320" y="320"/>
                </a:cubicBezTo>
                <a:cubicBezTo>
                  <a:pt x="237" y="320"/>
                  <a:pt x="237" y="320"/>
                  <a:pt x="237" y="320"/>
                </a:cubicBezTo>
                <a:cubicBezTo>
                  <a:pt x="375" y="183"/>
                  <a:pt x="375" y="183"/>
                  <a:pt x="375" y="183"/>
                </a:cubicBezTo>
                <a:cubicBezTo>
                  <a:pt x="387" y="170"/>
                  <a:pt x="387" y="150"/>
                  <a:pt x="375" y="137"/>
                </a:cubicBezTo>
                <a:cubicBezTo>
                  <a:pt x="368" y="131"/>
                  <a:pt x="360" y="128"/>
                  <a:pt x="352" y="128"/>
                </a:cubicBezTo>
                <a:cubicBezTo>
                  <a:pt x="344" y="128"/>
                  <a:pt x="336" y="131"/>
                  <a:pt x="329" y="137"/>
                </a:cubicBezTo>
                <a:cubicBezTo>
                  <a:pt x="192" y="275"/>
                  <a:pt x="192" y="275"/>
                  <a:pt x="192" y="275"/>
                </a:cubicBezTo>
                <a:cubicBezTo>
                  <a:pt x="192" y="192"/>
                  <a:pt x="192" y="192"/>
                  <a:pt x="192" y="192"/>
                </a:cubicBezTo>
                <a:cubicBezTo>
                  <a:pt x="192" y="174"/>
                  <a:pt x="178" y="160"/>
                  <a:pt x="160" y="160"/>
                </a:cubicBezTo>
                <a:cubicBezTo>
                  <a:pt x="142" y="160"/>
                  <a:pt x="128" y="174"/>
                  <a:pt x="128" y="192"/>
                </a:cubicBezTo>
                <a:cubicBezTo>
                  <a:pt x="128" y="384"/>
                  <a:pt x="128" y="384"/>
                  <a:pt x="128" y="384"/>
                </a:cubicBezTo>
                <a:lnTo>
                  <a:pt x="320" y="384"/>
                </a:lnTo>
                <a:close/>
              </a:path>
            </a:pathLst>
          </a:custGeom>
          <a:solidFill>
            <a:schemeClr val="bg1"/>
          </a:solidFill>
          <a:ln>
            <a:noFill/>
          </a:ln>
        </p:spPr>
        <p:txBody>
          <a:bodyPr vert="horz" wrap="square" lIns="60960" tIns="30480" rIns="60960" bIns="30480" numCol="1" anchor="t" anchorCtr="0" compatLnSpc="1">
            <a:prstTxWarp prst="textNoShape">
              <a:avLst/>
            </a:prstTxWarp>
          </a:bodyPr>
          <a:lstStyle/>
          <a:p>
            <a:endParaRPr lang="en-US" sz="1685"/>
          </a:p>
        </p:txBody>
      </p:sp>
      <p:sp>
        <p:nvSpPr>
          <p:cNvPr id="15" name="Oval 14">
            <a:extLst>
              <a:ext uri="{FF2B5EF4-FFF2-40B4-BE49-F238E27FC236}">
                <a16:creationId xmlns:a16="http://schemas.microsoft.com/office/drawing/2014/main" id="{0C032202-696D-B245-8540-6C3E8081EE88}"/>
              </a:ext>
            </a:extLst>
          </p:cNvPr>
          <p:cNvSpPr/>
          <p:nvPr userDrawn="1"/>
        </p:nvSpPr>
        <p:spPr>
          <a:xfrm>
            <a:off x="4937382" y="3578393"/>
            <a:ext cx="419348" cy="4193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1685"/>
          </a:p>
        </p:txBody>
      </p:sp>
      <p:sp>
        <p:nvSpPr>
          <p:cNvPr id="16" name="Freeform 587">
            <a:extLst>
              <a:ext uri="{FF2B5EF4-FFF2-40B4-BE49-F238E27FC236}">
                <a16:creationId xmlns:a16="http://schemas.microsoft.com/office/drawing/2014/main" id="{8ACB08F1-6B45-174D-95B3-C70A0059CD89}"/>
              </a:ext>
            </a:extLst>
          </p:cNvPr>
          <p:cNvSpPr>
            <a:spLocks noEditPoints="1"/>
          </p:cNvSpPr>
          <p:nvPr userDrawn="1"/>
        </p:nvSpPr>
        <p:spPr bwMode="auto">
          <a:xfrm rot="13500000">
            <a:off x="4970558" y="3607446"/>
            <a:ext cx="350025" cy="351267"/>
          </a:xfrm>
          <a:custGeom>
            <a:avLst/>
            <a:gdLst>
              <a:gd name="T0" fmla="*/ 256 w 512"/>
              <a:gd name="T1" fmla="*/ 512 h 512"/>
              <a:gd name="T2" fmla="*/ 512 w 512"/>
              <a:gd name="T3" fmla="*/ 256 h 512"/>
              <a:gd name="T4" fmla="*/ 256 w 512"/>
              <a:gd name="T5" fmla="*/ 0 h 512"/>
              <a:gd name="T6" fmla="*/ 0 w 512"/>
              <a:gd name="T7" fmla="*/ 256 h 512"/>
              <a:gd name="T8" fmla="*/ 256 w 512"/>
              <a:gd name="T9" fmla="*/ 512 h 512"/>
              <a:gd name="T10" fmla="*/ 256 w 512"/>
              <a:gd name="T11" fmla="*/ 48 h 512"/>
              <a:gd name="T12" fmla="*/ 464 w 512"/>
              <a:gd name="T13" fmla="*/ 256 h 512"/>
              <a:gd name="T14" fmla="*/ 256 w 512"/>
              <a:gd name="T15" fmla="*/ 464 h 512"/>
              <a:gd name="T16" fmla="*/ 48 w 512"/>
              <a:gd name="T17" fmla="*/ 256 h 512"/>
              <a:gd name="T18" fmla="*/ 256 w 512"/>
              <a:gd name="T19" fmla="*/ 48 h 512"/>
              <a:gd name="T20" fmla="*/ 320 w 512"/>
              <a:gd name="T21" fmla="*/ 384 h 512"/>
              <a:gd name="T22" fmla="*/ 352 w 512"/>
              <a:gd name="T23" fmla="*/ 352 h 512"/>
              <a:gd name="T24" fmla="*/ 320 w 512"/>
              <a:gd name="T25" fmla="*/ 320 h 512"/>
              <a:gd name="T26" fmla="*/ 237 w 512"/>
              <a:gd name="T27" fmla="*/ 320 h 512"/>
              <a:gd name="T28" fmla="*/ 375 w 512"/>
              <a:gd name="T29" fmla="*/ 183 h 512"/>
              <a:gd name="T30" fmla="*/ 375 w 512"/>
              <a:gd name="T31" fmla="*/ 137 h 512"/>
              <a:gd name="T32" fmla="*/ 352 w 512"/>
              <a:gd name="T33" fmla="*/ 128 h 512"/>
              <a:gd name="T34" fmla="*/ 329 w 512"/>
              <a:gd name="T35" fmla="*/ 137 h 512"/>
              <a:gd name="T36" fmla="*/ 192 w 512"/>
              <a:gd name="T37" fmla="*/ 275 h 512"/>
              <a:gd name="T38" fmla="*/ 192 w 512"/>
              <a:gd name="T39" fmla="*/ 192 h 512"/>
              <a:gd name="T40" fmla="*/ 160 w 512"/>
              <a:gd name="T41" fmla="*/ 160 h 512"/>
              <a:gd name="T42" fmla="*/ 128 w 512"/>
              <a:gd name="T43" fmla="*/ 192 h 512"/>
              <a:gd name="T44" fmla="*/ 128 w 512"/>
              <a:gd name="T45" fmla="*/ 384 h 512"/>
              <a:gd name="T46" fmla="*/ 320 w 512"/>
              <a:gd name="T47" fmla="*/ 38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2" h="512">
                <a:moveTo>
                  <a:pt x="256" y="512"/>
                </a:moveTo>
                <a:cubicBezTo>
                  <a:pt x="397" y="512"/>
                  <a:pt x="512" y="397"/>
                  <a:pt x="512" y="256"/>
                </a:cubicBezTo>
                <a:cubicBezTo>
                  <a:pt x="512" y="115"/>
                  <a:pt x="397" y="0"/>
                  <a:pt x="256" y="0"/>
                </a:cubicBezTo>
                <a:cubicBezTo>
                  <a:pt x="115" y="0"/>
                  <a:pt x="0" y="115"/>
                  <a:pt x="0" y="256"/>
                </a:cubicBezTo>
                <a:cubicBezTo>
                  <a:pt x="0" y="397"/>
                  <a:pt x="115" y="512"/>
                  <a:pt x="256" y="512"/>
                </a:cubicBezTo>
                <a:close/>
                <a:moveTo>
                  <a:pt x="256" y="48"/>
                </a:moveTo>
                <a:cubicBezTo>
                  <a:pt x="371" y="48"/>
                  <a:pt x="464" y="141"/>
                  <a:pt x="464" y="256"/>
                </a:cubicBezTo>
                <a:cubicBezTo>
                  <a:pt x="464" y="371"/>
                  <a:pt x="371" y="464"/>
                  <a:pt x="256" y="464"/>
                </a:cubicBezTo>
                <a:cubicBezTo>
                  <a:pt x="141" y="464"/>
                  <a:pt x="48" y="371"/>
                  <a:pt x="48" y="256"/>
                </a:cubicBezTo>
                <a:cubicBezTo>
                  <a:pt x="48" y="141"/>
                  <a:pt x="141" y="48"/>
                  <a:pt x="256" y="48"/>
                </a:cubicBezTo>
                <a:close/>
                <a:moveTo>
                  <a:pt x="320" y="384"/>
                </a:moveTo>
                <a:cubicBezTo>
                  <a:pt x="338" y="384"/>
                  <a:pt x="352" y="370"/>
                  <a:pt x="352" y="352"/>
                </a:cubicBezTo>
                <a:cubicBezTo>
                  <a:pt x="352" y="334"/>
                  <a:pt x="338" y="320"/>
                  <a:pt x="320" y="320"/>
                </a:cubicBezTo>
                <a:cubicBezTo>
                  <a:pt x="237" y="320"/>
                  <a:pt x="237" y="320"/>
                  <a:pt x="237" y="320"/>
                </a:cubicBezTo>
                <a:cubicBezTo>
                  <a:pt x="375" y="183"/>
                  <a:pt x="375" y="183"/>
                  <a:pt x="375" y="183"/>
                </a:cubicBezTo>
                <a:cubicBezTo>
                  <a:pt x="387" y="170"/>
                  <a:pt x="387" y="150"/>
                  <a:pt x="375" y="137"/>
                </a:cubicBezTo>
                <a:cubicBezTo>
                  <a:pt x="368" y="131"/>
                  <a:pt x="360" y="128"/>
                  <a:pt x="352" y="128"/>
                </a:cubicBezTo>
                <a:cubicBezTo>
                  <a:pt x="344" y="128"/>
                  <a:pt x="336" y="131"/>
                  <a:pt x="329" y="137"/>
                </a:cubicBezTo>
                <a:cubicBezTo>
                  <a:pt x="192" y="275"/>
                  <a:pt x="192" y="275"/>
                  <a:pt x="192" y="275"/>
                </a:cubicBezTo>
                <a:cubicBezTo>
                  <a:pt x="192" y="192"/>
                  <a:pt x="192" y="192"/>
                  <a:pt x="192" y="192"/>
                </a:cubicBezTo>
                <a:cubicBezTo>
                  <a:pt x="192" y="174"/>
                  <a:pt x="178" y="160"/>
                  <a:pt x="160" y="160"/>
                </a:cubicBezTo>
                <a:cubicBezTo>
                  <a:pt x="142" y="160"/>
                  <a:pt x="128" y="174"/>
                  <a:pt x="128" y="192"/>
                </a:cubicBezTo>
                <a:cubicBezTo>
                  <a:pt x="128" y="384"/>
                  <a:pt x="128" y="384"/>
                  <a:pt x="128" y="384"/>
                </a:cubicBezTo>
                <a:lnTo>
                  <a:pt x="320" y="384"/>
                </a:lnTo>
                <a:close/>
              </a:path>
            </a:pathLst>
          </a:custGeom>
          <a:solidFill>
            <a:schemeClr val="bg1"/>
          </a:solidFill>
          <a:ln>
            <a:noFill/>
          </a:ln>
        </p:spPr>
        <p:txBody>
          <a:bodyPr vert="horz" wrap="square" lIns="60960" tIns="30480" rIns="60960" bIns="30480" numCol="1" anchor="t" anchorCtr="0" compatLnSpc="1">
            <a:prstTxWarp prst="textNoShape">
              <a:avLst/>
            </a:prstTxWarp>
          </a:bodyPr>
          <a:lstStyle/>
          <a:p>
            <a:endParaRPr lang="en-US" sz="1685"/>
          </a:p>
        </p:txBody>
      </p:sp>
      <p:sp>
        <p:nvSpPr>
          <p:cNvPr id="17" name="Oval 16">
            <a:extLst>
              <a:ext uri="{FF2B5EF4-FFF2-40B4-BE49-F238E27FC236}">
                <a16:creationId xmlns:a16="http://schemas.microsoft.com/office/drawing/2014/main" id="{13B10F62-57AA-914B-9D0F-5EBC1F51017C}"/>
              </a:ext>
            </a:extLst>
          </p:cNvPr>
          <p:cNvSpPr/>
          <p:nvPr userDrawn="1"/>
        </p:nvSpPr>
        <p:spPr>
          <a:xfrm>
            <a:off x="6835270" y="3585967"/>
            <a:ext cx="419348" cy="4193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1685"/>
          </a:p>
        </p:txBody>
      </p:sp>
      <p:sp>
        <p:nvSpPr>
          <p:cNvPr id="18" name="Freeform 587">
            <a:extLst>
              <a:ext uri="{FF2B5EF4-FFF2-40B4-BE49-F238E27FC236}">
                <a16:creationId xmlns:a16="http://schemas.microsoft.com/office/drawing/2014/main" id="{E27797AD-990B-9C41-AB17-5159D42F87D7}"/>
              </a:ext>
            </a:extLst>
          </p:cNvPr>
          <p:cNvSpPr>
            <a:spLocks noEditPoints="1"/>
          </p:cNvSpPr>
          <p:nvPr userDrawn="1"/>
        </p:nvSpPr>
        <p:spPr bwMode="auto">
          <a:xfrm rot="13500000">
            <a:off x="6868446" y="3615020"/>
            <a:ext cx="350025" cy="351267"/>
          </a:xfrm>
          <a:custGeom>
            <a:avLst/>
            <a:gdLst>
              <a:gd name="T0" fmla="*/ 256 w 512"/>
              <a:gd name="T1" fmla="*/ 512 h 512"/>
              <a:gd name="T2" fmla="*/ 512 w 512"/>
              <a:gd name="T3" fmla="*/ 256 h 512"/>
              <a:gd name="T4" fmla="*/ 256 w 512"/>
              <a:gd name="T5" fmla="*/ 0 h 512"/>
              <a:gd name="T6" fmla="*/ 0 w 512"/>
              <a:gd name="T7" fmla="*/ 256 h 512"/>
              <a:gd name="T8" fmla="*/ 256 w 512"/>
              <a:gd name="T9" fmla="*/ 512 h 512"/>
              <a:gd name="T10" fmla="*/ 256 w 512"/>
              <a:gd name="T11" fmla="*/ 48 h 512"/>
              <a:gd name="T12" fmla="*/ 464 w 512"/>
              <a:gd name="T13" fmla="*/ 256 h 512"/>
              <a:gd name="T14" fmla="*/ 256 w 512"/>
              <a:gd name="T15" fmla="*/ 464 h 512"/>
              <a:gd name="T16" fmla="*/ 48 w 512"/>
              <a:gd name="T17" fmla="*/ 256 h 512"/>
              <a:gd name="T18" fmla="*/ 256 w 512"/>
              <a:gd name="T19" fmla="*/ 48 h 512"/>
              <a:gd name="T20" fmla="*/ 320 w 512"/>
              <a:gd name="T21" fmla="*/ 384 h 512"/>
              <a:gd name="T22" fmla="*/ 352 w 512"/>
              <a:gd name="T23" fmla="*/ 352 h 512"/>
              <a:gd name="T24" fmla="*/ 320 w 512"/>
              <a:gd name="T25" fmla="*/ 320 h 512"/>
              <a:gd name="T26" fmla="*/ 237 w 512"/>
              <a:gd name="T27" fmla="*/ 320 h 512"/>
              <a:gd name="T28" fmla="*/ 375 w 512"/>
              <a:gd name="T29" fmla="*/ 183 h 512"/>
              <a:gd name="T30" fmla="*/ 375 w 512"/>
              <a:gd name="T31" fmla="*/ 137 h 512"/>
              <a:gd name="T32" fmla="*/ 352 w 512"/>
              <a:gd name="T33" fmla="*/ 128 h 512"/>
              <a:gd name="T34" fmla="*/ 329 w 512"/>
              <a:gd name="T35" fmla="*/ 137 h 512"/>
              <a:gd name="T36" fmla="*/ 192 w 512"/>
              <a:gd name="T37" fmla="*/ 275 h 512"/>
              <a:gd name="T38" fmla="*/ 192 w 512"/>
              <a:gd name="T39" fmla="*/ 192 h 512"/>
              <a:gd name="T40" fmla="*/ 160 w 512"/>
              <a:gd name="T41" fmla="*/ 160 h 512"/>
              <a:gd name="T42" fmla="*/ 128 w 512"/>
              <a:gd name="T43" fmla="*/ 192 h 512"/>
              <a:gd name="T44" fmla="*/ 128 w 512"/>
              <a:gd name="T45" fmla="*/ 384 h 512"/>
              <a:gd name="T46" fmla="*/ 320 w 512"/>
              <a:gd name="T47" fmla="*/ 38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2" h="512">
                <a:moveTo>
                  <a:pt x="256" y="512"/>
                </a:moveTo>
                <a:cubicBezTo>
                  <a:pt x="397" y="512"/>
                  <a:pt x="512" y="397"/>
                  <a:pt x="512" y="256"/>
                </a:cubicBezTo>
                <a:cubicBezTo>
                  <a:pt x="512" y="115"/>
                  <a:pt x="397" y="0"/>
                  <a:pt x="256" y="0"/>
                </a:cubicBezTo>
                <a:cubicBezTo>
                  <a:pt x="115" y="0"/>
                  <a:pt x="0" y="115"/>
                  <a:pt x="0" y="256"/>
                </a:cubicBezTo>
                <a:cubicBezTo>
                  <a:pt x="0" y="397"/>
                  <a:pt x="115" y="512"/>
                  <a:pt x="256" y="512"/>
                </a:cubicBezTo>
                <a:close/>
                <a:moveTo>
                  <a:pt x="256" y="48"/>
                </a:moveTo>
                <a:cubicBezTo>
                  <a:pt x="371" y="48"/>
                  <a:pt x="464" y="141"/>
                  <a:pt x="464" y="256"/>
                </a:cubicBezTo>
                <a:cubicBezTo>
                  <a:pt x="464" y="371"/>
                  <a:pt x="371" y="464"/>
                  <a:pt x="256" y="464"/>
                </a:cubicBezTo>
                <a:cubicBezTo>
                  <a:pt x="141" y="464"/>
                  <a:pt x="48" y="371"/>
                  <a:pt x="48" y="256"/>
                </a:cubicBezTo>
                <a:cubicBezTo>
                  <a:pt x="48" y="141"/>
                  <a:pt x="141" y="48"/>
                  <a:pt x="256" y="48"/>
                </a:cubicBezTo>
                <a:close/>
                <a:moveTo>
                  <a:pt x="320" y="384"/>
                </a:moveTo>
                <a:cubicBezTo>
                  <a:pt x="338" y="384"/>
                  <a:pt x="352" y="370"/>
                  <a:pt x="352" y="352"/>
                </a:cubicBezTo>
                <a:cubicBezTo>
                  <a:pt x="352" y="334"/>
                  <a:pt x="338" y="320"/>
                  <a:pt x="320" y="320"/>
                </a:cubicBezTo>
                <a:cubicBezTo>
                  <a:pt x="237" y="320"/>
                  <a:pt x="237" y="320"/>
                  <a:pt x="237" y="320"/>
                </a:cubicBezTo>
                <a:cubicBezTo>
                  <a:pt x="375" y="183"/>
                  <a:pt x="375" y="183"/>
                  <a:pt x="375" y="183"/>
                </a:cubicBezTo>
                <a:cubicBezTo>
                  <a:pt x="387" y="170"/>
                  <a:pt x="387" y="150"/>
                  <a:pt x="375" y="137"/>
                </a:cubicBezTo>
                <a:cubicBezTo>
                  <a:pt x="368" y="131"/>
                  <a:pt x="360" y="128"/>
                  <a:pt x="352" y="128"/>
                </a:cubicBezTo>
                <a:cubicBezTo>
                  <a:pt x="344" y="128"/>
                  <a:pt x="336" y="131"/>
                  <a:pt x="329" y="137"/>
                </a:cubicBezTo>
                <a:cubicBezTo>
                  <a:pt x="192" y="275"/>
                  <a:pt x="192" y="275"/>
                  <a:pt x="192" y="275"/>
                </a:cubicBezTo>
                <a:cubicBezTo>
                  <a:pt x="192" y="192"/>
                  <a:pt x="192" y="192"/>
                  <a:pt x="192" y="192"/>
                </a:cubicBezTo>
                <a:cubicBezTo>
                  <a:pt x="192" y="174"/>
                  <a:pt x="178" y="160"/>
                  <a:pt x="160" y="160"/>
                </a:cubicBezTo>
                <a:cubicBezTo>
                  <a:pt x="142" y="160"/>
                  <a:pt x="128" y="174"/>
                  <a:pt x="128" y="192"/>
                </a:cubicBezTo>
                <a:cubicBezTo>
                  <a:pt x="128" y="384"/>
                  <a:pt x="128" y="384"/>
                  <a:pt x="128" y="384"/>
                </a:cubicBezTo>
                <a:lnTo>
                  <a:pt x="320" y="384"/>
                </a:lnTo>
                <a:close/>
              </a:path>
            </a:pathLst>
          </a:custGeom>
          <a:solidFill>
            <a:schemeClr val="bg1"/>
          </a:solidFill>
          <a:ln>
            <a:noFill/>
          </a:ln>
        </p:spPr>
        <p:txBody>
          <a:bodyPr vert="horz" wrap="square" lIns="60960" tIns="30480" rIns="60960" bIns="30480" numCol="1" anchor="t" anchorCtr="0" compatLnSpc="1">
            <a:prstTxWarp prst="textNoShape">
              <a:avLst/>
            </a:prstTxWarp>
          </a:bodyPr>
          <a:lstStyle/>
          <a:p>
            <a:endParaRPr lang="en-US" sz="1685"/>
          </a:p>
        </p:txBody>
      </p:sp>
      <p:sp>
        <p:nvSpPr>
          <p:cNvPr id="19" name="Oval 18">
            <a:extLst>
              <a:ext uri="{FF2B5EF4-FFF2-40B4-BE49-F238E27FC236}">
                <a16:creationId xmlns:a16="http://schemas.microsoft.com/office/drawing/2014/main" id="{263E2ECE-6596-CB4D-B03A-2E2F62D40B98}"/>
              </a:ext>
            </a:extLst>
          </p:cNvPr>
          <p:cNvSpPr/>
          <p:nvPr userDrawn="1"/>
        </p:nvSpPr>
        <p:spPr>
          <a:xfrm>
            <a:off x="8733159" y="3570819"/>
            <a:ext cx="419348" cy="4193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1685"/>
          </a:p>
        </p:txBody>
      </p:sp>
      <p:sp>
        <p:nvSpPr>
          <p:cNvPr id="20" name="Freeform 587">
            <a:extLst>
              <a:ext uri="{FF2B5EF4-FFF2-40B4-BE49-F238E27FC236}">
                <a16:creationId xmlns:a16="http://schemas.microsoft.com/office/drawing/2014/main" id="{56896878-B394-D442-A536-C3A8D1CB4C85}"/>
              </a:ext>
            </a:extLst>
          </p:cNvPr>
          <p:cNvSpPr>
            <a:spLocks noEditPoints="1"/>
          </p:cNvSpPr>
          <p:nvPr userDrawn="1"/>
        </p:nvSpPr>
        <p:spPr bwMode="auto">
          <a:xfrm rot="13500000">
            <a:off x="8766335" y="3599872"/>
            <a:ext cx="350025" cy="351267"/>
          </a:xfrm>
          <a:custGeom>
            <a:avLst/>
            <a:gdLst>
              <a:gd name="T0" fmla="*/ 256 w 512"/>
              <a:gd name="T1" fmla="*/ 512 h 512"/>
              <a:gd name="T2" fmla="*/ 512 w 512"/>
              <a:gd name="T3" fmla="*/ 256 h 512"/>
              <a:gd name="T4" fmla="*/ 256 w 512"/>
              <a:gd name="T5" fmla="*/ 0 h 512"/>
              <a:gd name="T6" fmla="*/ 0 w 512"/>
              <a:gd name="T7" fmla="*/ 256 h 512"/>
              <a:gd name="T8" fmla="*/ 256 w 512"/>
              <a:gd name="T9" fmla="*/ 512 h 512"/>
              <a:gd name="T10" fmla="*/ 256 w 512"/>
              <a:gd name="T11" fmla="*/ 48 h 512"/>
              <a:gd name="T12" fmla="*/ 464 w 512"/>
              <a:gd name="T13" fmla="*/ 256 h 512"/>
              <a:gd name="T14" fmla="*/ 256 w 512"/>
              <a:gd name="T15" fmla="*/ 464 h 512"/>
              <a:gd name="T16" fmla="*/ 48 w 512"/>
              <a:gd name="T17" fmla="*/ 256 h 512"/>
              <a:gd name="T18" fmla="*/ 256 w 512"/>
              <a:gd name="T19" fmla="*/ 48 h 512"/>
              <a:gd name="T20" fmla="*/ 320 w 512"/>
              <a:gd name="T21" fmla="*/ 384 h 512"/>
              <a:gd name="T22" fmla="*/ 352 w 512"/>
              <a:gd name="T23" fmla="*/ 352 h 512"/>
              <a:gd name="T24" fmla="*/ 320 w 512"/>
              <a:gd name="T25" fmla="*/ 320 h 512"/>
              <a:gd name="T26" fmla="*/ 237 w 512"/>
              <a:gd name="T27" fmla="*/ 320 h 512"/>
              <a:gd name="T28" fmla="*/ 375 w 512"/>
              <a:gd name="T29" fmla="*/ 183 h 512"/>
              <a:gd name="T30" fmla="*/ 375 w 512"/>
              <a:gd name="T31" fmla="*/ 137 h 512"/>
              <a:gd name="T32" fmla="*/ 352 w 512"/>
              <a:gd name="T33" fmla="*/ 128 h 512"/>
              <a:gd name="T34" fmla="*/ 329 w 512"/>
              <a:gd name="T35" fmla="*/ 137 h 512"/>
              <a:gd name="T36" fmla="*/ 192 w 512"/>
              <a:gd name="T37" fmla="*/ 275 h 512"/>
              <a:gd name="T38" fmla="*/ 192 w 512"/>
              <a:gd name="T39" fmla="*/ 192 h 512"/>
              <a:gd name="T40" fmla="*/ 160 w 512"/>
              <a:gd name="T41" fmla="*/ 160 h 512"/>
              <a:gd name="T42" fmla="*/ 128 w 512"/>
              <a:gd name="T43" fmla="*/ 192 h 512"/>
              <a:gd name="T44" fmla="*/ 128 w 512"/>
              <a:gd name="T45" fmla="*/ 384 h 512"/>
              <a:gd name="T46" fmla="*/ 320 w 512"/>
              <a:gd name="T47" fmla="*/ 38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2" h="512">
                <a:moveTo>
                  <a:pt x="256" y="512"/>
                </a:moveTo>
                <a:cubicBezTo>
                  <a:pt x="397" y="512"/>
                  <a:pt x="512" y="397"/>
                  <a:pt x="512" y="256"/>
                </a:cubicBezTo>
                <a:cubicBezTo>
                  <a:pt x="512" y="115"/>
                  <a:pt x="397" y="0"/>
                  <a:pt x="256" y="0"/>
                </a:cubicBezTo>
                <a:cubicBezTo>
                  <a:pt x="115" y="0"/>
                  <a:pt x="0" y="115"/>
                  <a:pt x="0" y="256"/>
                </a:cubicBezTo>
                <a:cubicBezTo>
                  <a:pt x="0" y="397"/>
                  <a:pt x="115" y="512"/>
                  <a:pt x="256" y="512"/>
                </a:cubicBezTo>
                <a:close/>
                <a:moveTo>
                  <a:pt x="256" y="48"/>
                </a:moveTo>
                <a:cubicBezTo>
                  <a:pt x="371" y="48"/>
                  <a:pt x="464" y="141"/>
                  <a:pt x="464" y="256"/>
                </a:cubicBezTo>
                <a:cubicBezTo>
                  <a:pt x="464" y="371"/>
                  <a:pt x="371" y="464"/>
                  <a:pt x="256" y="464"/>
                </a:cubicBezTo>
                <a:cubicBezTo>
                  <a:pt x="141" y="464"/>
                  <a:pt x="48" y="371"/>
                  <a:pt x="48" y="256"/>
                </a:cubicBezTo>
                <a:cubicBezTo>
                  <a:pt x="48" y="141"/>
                  <a:pt x="141" y="48"/>
                  <a:pt x="256" y="48"/>
                </a:cubicBezTo>
                <a:close/>
                <a:moveTo>
                  <a:pt x="320" y="384"/>
                </a:moveTo>
                <a:cubicBezTo>
                  <a:pt x="338" y="384"/>
                  <a:pt x="352" y="370"/>
                  <a:pt x="352" y="352"/>
                </a:cubicBezTo>
                <a:cubicBezTo>
                  <a:pt x="352" y="334"/>
                  <a:pt x="338" y="320"/>
                  <a:pt x="320" y="320"/>
                </a:cubicBezTo>
                <a:cubicBezTo>
                  <a:pt x="237" y="320"/>
                  <a:pt x="237" y="320"/>
                  <a:pt x="237" y="320"/>
                </a:cubicBezTo>
                <a:cubicBezTo>
                  <a:pt x="375" y="183"/>
                  <a:pt x="375" y="183"/>
                  <a:pt x="375" y="183"/>
                </a:cubicBezTo>
                <a:cubicBezTo>
                  <a:pt x="387" y="170"/>
                  <a:pt x="387" y="150"/>
                  <a:pt x="375" y="137"/>
                </a:cubicBezTo>
                <a:cubicBezTo>
                  <a:pt x="368" y="131"/>
                  <a:pt x="360" y="128"/>
                  <a:pt x="352" y="128"/>
                </a:cubicBezTo>
                <a:cubicBezTo>
                  <a:pt x="344" y="128"/>
                  <a:pt x="336" y="131"/>
                  <a:pt x="329" y="137"/>
                </a:cubicBezTo>
                <a:cubicBezTo>
                  <a:pt x="192" y="275"/>
                  <a:pt x="192" y="275"/>
                  <a:pt x="192" y="275"/>
                </a:cubicBezTo>
                <a:cubicBezTo>
                  <a:pt x="192" y="192"/>
                  <a:pt x="192" y="192"/>
                  <a:pt x="192" y="192"/>
                </a:cubicBezTo>
                <a:cubicBezTo>
                  <a:pt x="192" y="174"/>
                  <a:pt x="178" y="160"/>
                  <a:pt x="160" y="160"/>
                </a:cubicBezTo>
                <a:cubicBezTo>
                  <a:pt x="142" y="160"/>
                  <a:pt x="128" y="174"/>
                  <a:pt x="128" y="192"/>
                </a:cubicBezTo>
                <a:cubicBezTo>
                  <a:pt x="128" y="384"/>
                  <a:pt x="128" y="384"/>
                  <a:pt x="128" y="384"/>
                </a:cubicBezTo>
                <a:lnTo>
                  <a:pt x="320" y="384"/>
                </a:lnTo>
                <a:close/>
              </a:path>
            </a:pathLst>
          </a:custGeom>
          <a:solidFill>
            <a:schemeClr val="bg1"/>
          </a:solidFill>
          <a:ln>
            <a:noFill/>
          </a:ln>
        </p:spPr>
        <p:txBody>
          <a:bodyPr vert="horz" wrap="square" lIns="60960" tIns="30480" rIns="60960" bIns="30480" numCol="1" anchor="t" anchorCtr="0" compatLnSpc="1">
            <a:prstTxWarp prst="textNoShape">
              <a:avLst/>
            </a:prstTxWarp>
          </a:bodyPr>
          <a:lstStyle/>
          <a:p>
            <a:endParaRPr lang="en-US" sz="1685"/>
          </a:p>
        </p:txBody>
      </p:sp>
      <p:sp>
        <p:nvSpPr>
          <p:cNvPr id="36" name="Isosceles Triangle 35">
            <a:extLst>
              <a:ext uri="{FF2B5EF4-FFF2-40B4-BE49-F238E27FC236}">
                <a16:creationId xmlns:a16="http://schemas.microsoft.com/office/drawing/2014/main" id="{F14FE7A2-6132-7E4A-BA7F-33A41C2E571E}"/>
              </a:ext>
            </a:extLst>
          </p:cNvPr>
          <p:cNvSpPr/>
          <p:nvPr userDrawn="1"/>
        </p:nvSpPr>
        <p:spPr>
          <a:xfrm>
            <a:off x="2137904" y="2734990"/>
            <a:ext cx="324639" cy="11171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1685"/>
          </a:p>
        </p:txBody>
      </p:sp>
      <p:sp>
        <p:nvSpPr>
          <p:cNvPr id="37" name="Isosceles Triangle 36">
            <a:extLst>
              <a:ext uri="{FF2B5EF4-FFF2-40B4-BE49-F238E27FC236}">
                <a16:creationId xmlns:a16="http://schemas.microsoft.com/office/drawing/2014/main" id="{317B5FFB-CDE4-3141-9835-5F81595AB369}"/>
              </a:ext>
            </a:extLst>
          </p:cNvPr>
          <p:cNvSpPr/>
          <p:nvPr userDrawn="1"/>
        </p:nvSpPr>
        <p:spPr>
          <a:xfrm>
            <a:off x="5933681" y="2734987"/>
            <a:ext cx="324639" cy="11171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1685"/>
          </a:p>
        </p:txBody>
      </p:sp>
      <p:sp>
        <p:nvSpPr>
          <p:cNvPr id="38" name="Isosceles Triangle 37">
            <a:extLst>
              <a:ext uri="{FF2B5EF4-FFF2-40B4-BE49-F238E27FC236}">
                <a16:creationId xmlns:a16="http://schemas.microsoft.com/office/drawing/2014/main" id="{E6364EF4-D42C-0C4C-8484-614AB8437716}"/>
              </a:ext>
            </a:extLst>
          </p:cNvPr>
          <p:cNvSpPr/>
          <p:nvPr userDrawn="1"/>
        </p:nvSpPr>
        <p:spPr>
          <a:xfrm>
            <a:off x="9729457" y="2734990"/>
            <a:ext cx="324639" cy="111712"/>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1685"/>
          </a:p>
        </p:txBody>
      </p:sp>
      <p:pic>
        <p:nvPicPr>
          <p:cNvPr id="46" name="Picture 45" descr="A close up of a sign&#10;&#10;Description automatically generated">
            <a:extLst>
              <a:ext uri="{FF2B5EF4-FFF2-40B4-BE49-F238E27FC236}">
                <a16:creationId xmlns:a16="http://schemas.microsoft.com/office/drawing/2014/main" id="{2E620957-72E3-8F49-AC97-2D39CCD7DD5E}"/>
              </a:ext>
            </a:extLst>
          </p:cNvPr>
          <p:cNvPicPr>
            <a:picLocks noChangeAspect="1"/>
          </p:cNvPicPr>
          <p:nvPr userDrawn="1"/>
        </p:nvPicPr>
        <p:blipFill>
          <a:blip r:embed="rId2"/>
          <a:stretch>
            <a:fillRect/>
          </a:stretch>
        </p:blipFill>
        <p:spPr>
          <a:xfrm>
            <a:off x="11124348" y="5837422"/>
            <a:ext cx="823892" cy="823892"/>
          </a:xfrm>
          <a:prstGeom prst="rect">
            <a:avLst/>
          </a:prstGeom>
        </p:spPr>
      </p:pic>
      <p:sp>
        <p:nvSpPr>
          <p:cNvPr id="47" name="Text Placeholder 21">
            <a:extLst>
              <a:ext uri="{FF2B5EF4-FFF2-40B4-BE49-F238E27FC236}">
                <a16:creationId xmlns:a16="http://schemas.microsoft.com/office/drawing/2014/main" id="{B039D64E-E9DA-4F4C-95CF-AF5C0124AE8E}"/>
              </a:ext>
            </a:extLst>
          </p:cNvPr>
          <p:cNvSpPr>
            <a:spLocks noGrp="1"/>
          </p:cNvSpPr>
          <p:nvPr>
            <p:ph type="body" sz="quarter" idx="11" hasCustomPrompt="1"/>
          </p:nvPr>
        </p:nvSpPr>
        <p:spPr>
          <a:xfrm>
            <a:off x="520862" y="347933"/>
            <a:ext cx="11169568"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48" name="Text Placeholder 27">
            <a:extLst>
              <a:ext uri="{FF2B5EF4-FFF2-40B4-BE49-F238E27FC236}">
                <a16:creationId xmlns:a16="http://schemas.microsoft.com/office/drawing/2014/main" id="{D875F11E-64C5-DF41-A2D4-19B46E11DB5B}"/>
              </a:ext>
            </a:extLst>
          </p:cNvPr>
          <p:cNvSpPr>
            <a:spLocks noGrp="1"/>
          </p:cNvSpPr>
          <p:nvPr>
            <p:ph type="body" sz="quarter" idx="18" hasCustomPrompt="1"/>
          </p:nvPr>
        </p:nvSpPr>
        <p:spPr>
          <a:xfrm>
            <a:off x="1352737" y="1524789"/>
            <a:ext cx="1897889"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1</a:t>
            </a:r>
          </a:p>
        </p:txBody>
      </p:sp>
      <p:sp>
        <p:nvSpPr>
          <p:cNvPr id="49" name="Text Placeholder 27">
            <a:extLst>
              <a:ext uri="{FF2B5EF4-FFF2-40B4-BE49-F238E27FC236}">
                <a16:creationId xmlns:a16="http://schemas.microsoft.com/office/drawing/2014/main" id="{267E360A-25CC-7641-AEBA-23751DC09225}"/>
              </a:ext>
            </a:extLst>
          </p:cNvPr>
          <p:cNvSpPr>
            <a:spLocks noGrp="1"/>
          </p:cNvSpPr>
          <p:nvPr>
            <p:ph type="body" sz="quarter" idx="14" hasCustomPrompt="1"/>
          </p:nvPr>
        </p:nvSpPr>
        <p:spPr>
          <a:xfrm>
            <a:off x="1351279" y="1938087"/>
            <a:ext cx="1897889" cy="685105"/>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50" name="Text Placeholder 27">
            <a:extLst>
              <a:ext uri="{FF2B5EF4-FFF2-40B4-BE49-F238E27FC236}">
                <a16:creationId xmlns:a16="http://schemas.microsoft.com/office/drawing/2014/main" id="{722E8C0D-3671-E348-8034-EDD02931BEC3}"/>
              </a:ext>
            </a:extLst>
          </p:cNvPr>
          <p:cNvSpPr>
            <a:spLocks noGrp="1"/>
          </p:cNvSpPr>
          <p:nvPr>
            <p:ph type="body" sz="quarter" idx="19" hasCustomPrompt="1"/>
          </p:nvPr>
        </p:nvSpPr>
        <p:spPr>
          <a:xfrm>
            <a:off x="3250626" y="5027297"/>
            <a:ext cx="1897889"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2</a:t>
            </a:r>
          </a:p>
        </p:txBody>
      </p:sp>
      <p:sp>
        <p:nvSpPr>
          <p:cNvPr id="51" name="Text Placeholder 27">
            <a:extLst>
              <a:ext uri="{FF2B5EF4-FFF2-40B4-BE49-F238E27FC236}">
                <a16:creationId xmlns:a16="http://schemas.microsoft.com/office/drawing/2014/main" id="{3CE91BE0-AEED-9344-81BD-BD7236911386}"/>
              </a:ext>
            </a:extLst>
          </p:cNvPr>
          <p:cNvSpPr>
            <a:spLocks noGrp="1"/>
          </p:cNvSpPr>
          <p:nvPr>
            <p:ph type="body" sz="quarter" idx="20" hasCustomPrompt="1"/>
          </p:nvPr>
        </p:nvSpPr>
        <p:spPr>
          <a:xfrm>
            <a:off x="3249168" y="5440595"/>
            <a:ext cx="1897889" cy="685105"/>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52" name="Text Placeholder 27">
            <a:extLst>
              <a:ext uri="{FF2B5EF4-FFF2-40B4-BE49-F238E27FC236}">
                <a16:creationId xmlns:a16="http://schemas.microsoft.com/office/drawing/2014/main" id="{2E34C1A6-A1D7-C548-92F6-EE627A823662}"/>
              </a:ext>
            </a:extLst>
          </p:cNvPr>
          <p:cNvSpPr>
            <a:spLocks noGrp="1"/>
          </p:cNvSpPr>
          <p:nvPr>
            <p:ph type="body" sz="quarter" idx="21" hasCustomPrompt="1"/>
          </p:nvPr>
        </p:nvSpPr>
        <p:spPr>
          <a:xfrm>
            <a:off x="5148513" y="1504959"/>
            <a:ext cx="1897889"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3</a:t>
            </a:r>
          </a:p>
        </p:txBody>
      </p:sp>
      <p:sp>
        <p:nvSpPr>
          <p:cNvPr id="53" name="Text Placeholder 27">
            <a:extLst>
              <a:ext uri="{FF2B5EF4-FFF2-40B4-BE49-F238E27FC236}">
                <a16:creationId xmlns:a16="http://schemas.microsoft.com/office/drawing/2014/main" id="{F1259E24-1E54-084A-878B-C95DE9481387}"/>
              </a:ext>
            </a:extLst>
          </p:cNvPr>
          <p:cNvSpPr>
            <a:spLocks noGrp="1"/>
          </p:cNvSpPr>
          <p:nvPr>
            <p:ph type="body" sz="quarter" idx="22" hasCustomPrompt="1"/>
          </p:nvPr>
        </p:nvSpPr>
        <p:spPr>
          <a:xfrm>
            <a:off x="5147055" y="1918257"/>
            <a:ext cx="1897889" cy="685105"/>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54" name="Text Placeholder 27">
            <a:extLst>
              <a:ext uri="{FF2B5EF4-FFF2-40B4-BE49-F238E27FC236}">
                <a16:creationId xmlns:a16="http://schemas.microsoft.com/office/drawing/2014/main" id="{BA058CE3-233B-3649-8965-590815289F73}"/>
              </a:ext>
            </a:extLst>
          </p:cNvPr>
          <p:cNvSpPr>
            <a:spLocks noGrp="1"/>
          </p:cNvSpPr>
          <p:nvPr>
            <p:ph type="body" sz="quarter" idx="23" hasCustomPrompt="1"/>
          </p:nvPr>
        </p:nvSpPr>
        <p:spPr>
          <a:xfrm>
            <a:off x="7046401" y="5027297"/>
            <a:ext cx="1897889"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4</a:t>
            </a:r>
          </a:p>
        </p:txBody>
      </p:sp>
      <p:sp>
        <p:nvSpPr>
          <p:cNvPr id="55" name="Text Placeholder 27">
            <a:extLst>
              <a:ext uri="{FF2B5EF4-FFF2-40B4-BE49-F238E27FC236}">
                <a16:creationId xmlns:a16="http://schemas.microsoft.com/office/drawing/2014/main" id="{0415DC73-EFE3-744B-8F8C-032596F3DA58}"/>
              </a:ext>
            </a:extLst>
          </p:cNvPr>
          <p:cNvSpPr>
            <a:spLocks noGrp="1"/>
          </p:cNvSpPr>
          <p:nvPr>
            <p:ph type="body" sz="quarter" idx="24" hasCustomPrompt="1"/>
          </p:nvPr>
        </p:nvSpPr>
        <p:spPr>
          <a:xfrm>
            <a:off x="7044943" y="5440595"/>
            <a:ext cx="1897889" cy="685105"/>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56" name="Text Placeholder 27">
            <a:extLst>
              <a:ext uri="{FF2B5EF4-FFF2-40B4-BE49-F238E27FC236}">
                <a16:creationId xmlns:a16="http://schemas.microsoft.com/office/drawing/2014/main" id="{1D265BE5-C7A6-E048-8229-1C5B905B3520}"/>
              </a:ext>
            </a:extLst>
          </p:cNvPr>
          <p:cNvSpPr>
            <a:spLocks noGrp="1"/>
          </p:cNvSpPr>
          <p:nvPr>
            <p:ph type="body" sz="quarter" idx="25" hasCustomPrompt="1"/>
          </p:nvPr>
        </p:nvSpPr>
        <p:spPr>
          <a:xfrm>
            <a:off x="8954726" y="1504959"/>
            <a:ext cx="1897889"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5</a:t>
            </a:r>
          </a:p>
        </p:txBody>
      </p:sp>
      <p:sp>
        <p:nvSpPr>
          <p:cNvPr id="57" name="Text Placeholder 27">
            <a:extLst>
              <a:ext uri="{FF2B5EF4-FFF2-40B4-BE49-F238E27FC236}">
                <a16:creationId xmlns:a16="http://schemas.microsoft.com/office/drawing/2014/main" id="{67828237-96F6-044E-803E-00E603954946}"/>
              </a:ext>
            </a:extLst>
          </p:cNvPr>
          <p:cNvSpPr>
            <a:spLocks noGrp="1"/>
          </p:cNvSpPr>
          <p:nvPr>
            <p:ph type="body" sz="quarter" idx="26" hasCustomPrompt="1"/>
          </p:nvPr>
        </p:nvSpPr>
        <p:spPr>
          <a:xfrm>
            <a:off x="8953268" y="1918257"/>
            <a:ext cx="1897889" cy="685105"/>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41" name="Text Placeholder 27">
            <a:extLst>
              <a:ext uri="{FF2B5EF4-FFF2-40B4-BE49-F238E27FC236}">
                <a16:creationId xmlns:a16="http://schemas.microsoft.com/office/drawing/2014/main" id="{4B08B208-C06B-8E4F-B15F-CF7EE200717F}"/>
              </a:ext>
            </a:extLst>
          </p:cNvPr>
          <p:cNvSpPr>
            <a:spLocks noGrp="1"/>
          </p:cNvSpPr>
          <p:nvPr>
            <p:ph type="body" sz="quarter" idx="17" hasCustomPrompt="1"/>
          </p:nvPr>
        </p:nvSpPr>
        <p:spPr>
          <a:xfrm>
            <a:off x="1781198" y="3549036"/>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42" name="Text Placeholder 27">
            <a:extLst>
              <a:ext uri="{FF2B5EF4-FFF2-40B4-BE49-F238E27FC236}">
                <a16:creationId xmlns:a16="http://schemas.microsoft.com/office/drawing/2014/main" id="{481BCD89-DD87-0A43-AFB2-1EF551C4CC81}"/>
              </a:ext>
            </a:extLst>
          </p:cNvPr>
          <p:cNvSpPr>
            <a:spLocks noGrp="1"/>
          </p:cNvSpPr>
          <p:nvPr>
            <p:ph type="body" sz="quarter" idx="27" hasCustomPrompt="1"/>
          </p:nvPr>
        </p:nvSpPr>
        <p:spPr>
          <a:xfrm>
            <a:off x="3742248" y="3560187"/>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43" name="Text Placeholder 27">
            <a:extLst>
              <a:ext uri="{FF2B5EF4-FFF2-40B4-BE49-F238E27FC236}">
                <a16:creationId xmlns:a16="http://schemas.microsoft.com/office/drawing/2014/main" id="{3632240E-42AB-A640-9356-488820582216}"/>
              </a:ext>
            </a:extLst>
          </p:cNvPr>
          <p:cNvSpPr>
            <a:spLocks noGrp="1"/>
          </p:cNvSpPr>
          <p:nvPr>
            <p:ph type="body" sz="quarter" idx="28" hasCustomPrompt="1"/>
          </p:nvPr>
        </p:nvSpPr>
        <p:spPr>
          <a:xfrm>
            <a:off x="5640136" y="3570819"/>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44" name="Text Placeholder 27">
            <a:extLst>
              <a:ext uri="{FF2B5EF4-FFF2-40B4-BE49-F238E27FC236}">
                <a16:creationId xmlns:a16="http://schemas.microsoft.com/office/drawing/2014/main" id="{2156EC11-8093-CE46-AF0C-A527ACE2465C}"/>
              </a:ext>
            </a:extLst>
          </p:cNvPr>
          <p:cNvSpPr>
            <a:spLocks noGrp="1"/>
          </p:cNvSpPr>
          <p:nvPr>
            <p:ph type="body" sz="quarter" idx="29" hasCustomPrompt="1"/>
          </p:nvPr>
        </p:nvSpPr>
        <p:spPr>
          <a:xfrm>
            <a:off x="7538022" y="3560187"/>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45" name="Text Placeholder 27">
            <a:extLst>
              <a:ext uri="{FF2B5EF4-FFF2-40B4-BE49-F238E27FC236}">
                <a16:creationId xmlns:a16="http://schemas.microsoft.com/office/drawing/2014/main" id="{DE1D804B-8837-7246-91F3-526A385580D2}"/>
              </a:ext>
            </a:extLst>
          </p:cNvPr>
          <p:cNvSpPr>
            <a:spLocks noGrp="1"/>
          </p:cNvSpPr>
          <p:nvPr>
            <p:ph type="body" sz="quarter" idx="30" hasCustomPrompt="1"/>
          </p:nvPr>
        </p:nvSpPr>
        <p:spPr>
          <a:xfrm>
            <a:off x="9452365" y="3541462"/>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Tree>
    <p:extLst>
      <p:ext uri="{BB962C8B-B14F-4D97-AF65-F5344CB8AC3E}">
        <p14:creationId xmlns:p14="http://schemas.microsoft.com/office/powerpoint/2010/main" val="27655086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59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9000">
                                          <p:cBhvr additive="base">
                                            <p:cTn id="7" dur="1250" fill="hold"/>
                                            <p:tgtEl>
                                              <p:spTgt spid="6"/>
                                            </p:tgtEl>
                                            <p:attrNameLst>
                                              <p:attrName>ppt_x</p:attrName>
                                            </p:attrNameLst>
                                          </p:cBhvr>
                                          <p:tavLst>
                                            <p:tav tm="0">
                                              <p:val>
                                                <p:strVal val="#ppt_x"/>
                                              </p:val>
                                            </p:tav>
                                            <p:tav tm="100000">
                                              <p:val>
                                                <p:strVal val="#ppt_x"/>
                                              </p:val>
                                            </p:tav>
                                          </p:tavLst>
                                        </p:anim>
                                        <p:anim calcmode="lin" valueType="num" p14:bounceEnd="59000">
                                          <p:cBhvr additive="base">
                                            <p:cTn id="8" dur="12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59000">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14:bounceEnd="59000">
                                          <p:cBhvr additive="base">
                                            <p:cTn id="11" dur="1250" fill="hold"/>
                                            <p:tgtEl>
                                              <p:spTgt spid="7"/>
                                            </p:tgtEl>
                                            <p:attrNameLst>
                                              <p:attrName>ppt_x</p:attrName>
                                            </p:attrNameLst>
                                          </p:cBhvr>
                                          <p:tavLst>
                                            <p:tav tm="0">
                                              <p:val>
                                                <p:strVal val="#ppt_x"/>
                                              </p:val>
                                            </p:tav>
                                            <p:tav tm="100000">
                                              <p:val>
                                                <p:strVal val="#ppt_x"/>
                                              </p:val>
                                            </p:tav>
                                          </p:tavLst>
                                        </p:anim>
                                        <p:anim calcmode="lin" valueType="num" p14:bounceEnd="59000">
                                          <p:cBhvr additive="base">
                                            <p:cTn id="12" dur="12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59000">
                                      <p:stCondLst>
                                        <p:cond delay="200"/>
                                      </p:stCondLst>
                                      <p:childTnLst>
                                        <p:set>
                                          <p:cBhvr>
                                            <p:cTn id="14" dur="1" fill="hold">
                                              <p:stCondLst>
                                                <p:cond delay="0"/>
                                              </p:stCondLst>
                                            </p:cTn>
                                            <p:tgtEl>
                                              <p:spTgt spid="8"/>
                                            </p:tgtEl>
                                            <p:attrNameLst>
                                              <p:attrName>style.visibility</p:attrName>
                                            </p:attrNameLst>
                                          </p:cBhvr>
                                          <p:to>
                                            <p:strVal val="visible"/>
                                          </p:to>
                                        </p:set>
                                        <p:anim calcmode="lin" valueType="num" p14:bounceEnd="59000">
                                          <p:cBhvr additive="base">
                                            <p:cTn id="15" dur="1250" fill="hold"/>
                                            <p:tgtEl>
                                              <p:spTgt spid="8"/>
                                            </p:tgtEl>
                                            <p:attrNameLst>
                                              <p:attrName>ppt_x</p:attrName>
                                            </p:attrNameLst>
                                          </p:cBhvr>
                                          <p:tavLst>
                                            <p:tav tm="0">
                                              <p:val>
                                                <p:strVal val="#ppt_x"/>
                                              </p:val>
                                            </p:tav>
                                            <p:tav tm="100000">
                                              <p:val>
                                                <p:strVal val="#ppt_x"/>
                                              </p:val>
                                            </p:tav>
                                          </p:tavLst>
                                        </p:anim>
                                        <p:anim calcmode="lin" valueType="num" p14:bounceEnd="59000">
                                          <p:cBhvr additive="base">
                                            <p:cTn id="16" dur="125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59000">
                                      <p:stCondLst>
                                        <p:cond delay="300"/>
                                      </p:stCondLst>
                                      <p:childTnLst>
                                        <p:set>
                                          <p:cBhvr>
                                            <p:cTn id="18" dur="1" fill="hold">
                                              <p:stCondLst>
                                                <p:cond delay="0"/>
                                              </p:stCondLst>
                                            </p:cTn>
                                            <p:tgtEl>
                                              <p:spTgt spid="9"/>
                                            </p:tgtEl>
                                            <p:attrNameLst>
                                              <p:attrName>style.visibility</p:attrName>
                                            </p:attrNameLst>
                                          </p:cBhvr>
                                          <p:to>
                                            <p:strVal val="visible"/>
                                          </p:to>
                                        </p:set>
                                        <p:anim calcmode="lin" valueType="num" p14:bounceEnd="59000">
                                          <p:cBhvr additive="base">
                                            <p:cTn id="19" dur="1250" fill="hold"/>
                                            <p:tgtEl>
                                              <p:spTgt spid="9"/>
                                            </p:tgtEl>
                                            <p:attrNameLst>
                                              <p:attrName>ppt_x</p:attrName>
                                            </p:attrNameLst>
                                          </p:cBhvr>
                                          <p:tavLst>
                                            <p:tav tm="0">
                                              <p:val>
                                                <p:strVal val="#ppt_x"/>
                                              </p:val>
                                            </p:tav>
                                            <p:tav tm="100000">
                                              <p:val>
                                                <p:strVal val="#ppt_x"/>
                                              </p:val>
                                            </p:tav>
                                          </p:tavLst>
                                        </p:anim>
                                        <p:anim calcmode="lin" valueType="num" p14:bounceEnd="59000">
                                          <p:cBhvr additive="base">
                                            <p:cTn id="20" dur="125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59000">
                                      <p:stCondLst>
                                        <p:cond delay="400"/>
                                      </p:stCondLst>
                                      <p:childTnLst>
                                        <p:set>
                                          <p:cBhvr>
                                            <p:cTn id="22" dur="1" fill="hold">
                                              <p:stCondLst>
                                                <p:cond delay="0"/>
                                              </p:stCondLst>
                                            </p:cTn>
                                            <p:tgtEl>
                                              <p:spTgt spid="10"/>
                                            </p:tgtEl>
                                            <p:attrNameLst>
                                              <p:attrName>style.visibility</p:attrName>
                                            </p:attrNameLst>
                                          </p:cBhvr>
                                          <p:to>
                                            <p:strVal val="visible"/>
                                          </p:to>
                                        </p:set>
                                        <p:anim calcmode="lin" valueType="num" p14:bounceEnd="59000">
                                          <p:cBhvr additive="base">
                                            <p:cTn id="23" dur="1250" fill="hold"/>
                                            <p:tgtEl>
                                              <p:spTgt spid="10"/>
                                            </p:tgtEl>
                                            <p:attrNameLst>
                                              <p:attrName>ppt_x</p:attrName>
                                            </p:attrNameLst>
                                          </p:cBhvr>
                                          <p:tavLst>
                                            <p:tav tm="0">
                                              <p:val>
                                                <p:strVal val="#ppt_x"/>
                                              </p:val>
                                            </p:tav>
                                            <p:tav tm="100000">
                                              <p:val>
                                                <p:strVal val="#ppt_x"/>
                                              </p:val>
                                            </p:tav>
                                          </p:tavLst>
                                        </p:anim>
                                        <p:anim calcmode="lin" valueType="num" p14:bounceEnd="59000">
                                          <p:cBhvr additive="base">
                                            <p:cTn id="24" dur="1250" fill="hold"/>
                                            <p:tgtEl>
                                              <p:spTgt spid="10"/>
                                            </p:tgtEl>
                                            <p:attrNameLst>
                                              <p:attrName>ppt_y</p:attrName>
                                            </p:attrNameLst>
                                          </p:cBhvr>
                                          <p:tavLst>
                                            <p:tav tm="0">
                                              <p:val>
                                                <p:strVal val="1+#ppt_h/2"/>
                                              </p:val>
                                            </p:tav>
                                            <p:tav tm="100000">
                                              <p:val>
                                                <p:strVal val="#ppt_y"/>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36" grpId="0" animBg="1"/>
          <p:bldP spid="37" grpId="0" animBg="1"/>
          <p:bldP spid="3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ppt_x"/>
                                              </p:val>
                                            </p:tav>
                                            <p:tav tm="100000">
                                              <p:val>
                                                <p:strVal val="#ppt_x"/>
                                              </p:val>
                                            </p:tav>
                                          </p:tavLst>
                                        </p:anim>
                                        <p:anim calcmode="lin" valueType="num">
                                          <p:cBhvr additive="base">
                                            <p:cTn id="8" dur="12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250" fill="hold"/>
                                            <p:tgtEl>
                                              <p:spTgt spid="7"/>
                                            </p:tgtEl>
                                            <p:attrNameLst>
                                              <p:attrName>ppt_x</p:attrName>
                                            </p:attrNameLst>
                                          </p:cBhvr>
                                          <p:tavLst>
                                            <p:tav tm="0">
                                              <p:val>
                                                <p:strVal val="#ppt_x"/>
                                              </p:val>
                                            </p:tav>
                                            <p:tav tm="100000">
                                              <p:val>
                                                <p:strVal val="#ppt_x"/>
                                              </p:val>
                                            </p:tav>
                                          </p:tavLst>
                                        </p:anim>
                                        <p:anim calcmode="lin" valueType="num">
                                          <p:cBhvr additive="base">
                                            <p:cTn id="12" dur="12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250" fill="hold"/>
                                            <p:tgtEl>
                                              <p:spTgt spid="8"/>
                                            </p:tgtEl>
                                            <p:attrNameLst>
                                              <p:attrName>ppt_x</p:attrName>
                                            </p:attrNameLst>
                                          </p:cBhvr>
                                          <p:tavLst>
                                            <p:tav tm="0">
                                              <p:val>
                                                <p:strVal val="#ppt_x"/>
                                              </p:val>
                                            </p:tav>
                                            <p:tav tm="100000">
                                              <p:val>
                                                <p:strVal val="#ppt_x"/>
                                              </p:val>
                                            </p:tav>
                                          </p:tavLst>
                                        </p:anim>
                                        <p:anim calcmode="lin" valueType="num">
                                          <p:cBhvr additive="base">
                                            <p:cTn id="16" dur="125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3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250" fill="hold"/>
                                            <p:tgtEl>
                                              <p:spTgt spid="9"/>
                                            </p:tgtEl>
                                            <p:attrNameLst>
                                              <p:attrName>ppt_x</p:attrName>
                                            </p:attrNameLst>
                                          </p:cBhvr>
                                          <p:tavLst>
                                            <p:tav tm="0">
                                              <p:val>
                                                <p:strVal val="#ppt_x"/>
                                              </p:val>
                                            </p:tav>
                                            <p:tav tm="100000">
                                              <p:val>
                                                <p:strVal val="#ppt_x"/>
                                              </p:val>
                                            </p:tav>
                                          </p:tavLst>
                                        </p:anim>
                                        <p:anim calcmode="lin" valueType="num">
                                          <p:cBhvr additive="base">
                                            <p:cTn id="20" dur="125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4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250" fill="hold"/>
                                            <p:tgtEl>
                                              <p:spTgt spid="10"/>
                                            </p:tgtEl>
                                            <p:attrNameLst>
                                              <p:attrName>ppt_x</p:attrName>
                                            </p:attrNameLst>
                                          </p:cBhvr>
                                          <p:tavLst>
                                            <p:tav tm="0">
                                              <p:val>
                                                <p:strVal val="#ppt_x"/>
                                              </p:val>
                                            </p:tav>
                                            <p:tav tm="100000">
                                              <p:val>
                                                <p:strVal val="#ppt_x"/>
                                              </p:val>
                                            </p:tav>
                                          </p:tavLst>
                                        </p:anim>
                                        <p:anim calcmode="lin" valueType="num">
                                          <p:cBhvr additive="base">
                                            <p:cTn id="24" dur="1250" fill="hold"/>
                                            <p:tgtEl>
                                              <p:spTgt spid="10"/>
                                            </p:tgtEl>
                                            <p:attrNameLst>
                                              <p:attrName>ppt_y</p:attrName>
                                            </p:attrNameLst>
                                          </p:cBhvr>
                                          <p:tavLst>
                                            <p:tav tm="0">
                                              <p:val>
                                                <p:strVal val="1+#ppt_h/2"/>
                                              </p:val>
                                            </p:tav>
                                            <p:tav tm="100000">
                                              <p:val>
                                                <p:strVal val="#ppt_y"/>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36" grpId="0" animBg="1"/>
          <p:bldP spid="37" grpId="0" animBg="1"/>
          <p:bldP spid="38" grpId="0" animBg="1"/>
        </p:bldLst>
      </p:timing>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 Point Infographic 5">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01DAD04-1E0F-AB46-A4F4-7CCD0BF4C243}"/>
              </a:ext>
            </a:extLst>
          </p:cNvPr>
          <p:cNvCxnSpPr/>
          <p:nvPr userDrawn="1"/>
        </p:nvCxnSpPr>
        <p:spPr>
          <a:xfrm flipV="1">
            <a:off x="2250477" y="3076101"/>
            <a:ext cx="0" cy="734011"/>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9321F17-D434-494E-B172-E4B2FBB41D58}"/>
              </a:ext>
            </a:extLst>
          </p:cNvPr>
          <p:cNvCxnSpPr>
            <a:cxnSpLocks/>
          </p:cNvCxnSpPr>
          <p:nvPr userDrawn="1"/>
        </p:nvCxnSpPr>
        <p:spPr>
          <a:xfrm>
            <a:off x="4173239" y="4110407"/>
            <a:ext cx="0" cy="734011"/>
          </a:xfrm>
          <a:prstGeom prst="line">
            <a:avLst/>
          </a:prstGeom>
          <a:ln w="12700">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050E60-EF33-064E-AB92-C6D2BC7C97ED}"/>
              </a:ext>
            </a:extLst>
          </p:cNvPr>
          <p:cNvCxnSpPr>
            <a:cxnSpLocks/>
          </p:cNvCxnSpPr>
          <p:nvPr userDrawn="1"/>
        </p:nvCxnSpPr>
        <p:spPr>
          <a:xfrm>
            <a:off x="8018761" y="4110407"/>
            <a:ext cx="0" cy="734011"/>
          </a:xfrm>
          <a:prstGeom prst="line">
            <a:avLst/>
          </a:prstGeom>
          <a:ln w="12700">
            <a:solidFill>
              <a:schemeClr val="accent4"/>
            </a:solidFill>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0753C33-D4AC-9B45-8012-A486E46264AE}"/>
              </a:ext>
            </a:extLst>
          </p:cNvPr>
          <p:cNvCxnSpPr/>
          <p:nvPr userDrawn="1"/>
        </p:nvCxnSpPr>
        <p:spPr>
          <a:xfrm flipV="1">
            <a:off x="6096000" y="3076101"/>
            <a:ext cx="0" cy="734011"/>
          </a:xfrm>
          <a:prstGeom prst="line">
            <a:avLst/>
          </a:prstGeom>
          <a:ln w="12700">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0C52BB1-B76A-BE46-ABF4-12A9687F68D1}"/>
              </a:ext>
            </a:extLst>
          </p:cNvPr>
          <p:cNvCxnSpPr/>
          <p:nvPr userDrawn="1"/>
        </p:nvCxnSpPr>
        <p:spPr>
          <a:xfrm flipV="1">
            <a:off x="9941523" y="3076101"/>
            <a:ext cx="0" cy="734011"/>
          </a:xfrm>
          <a:prstGeom prst="line">
            <a:avLst/>
          </a:prstGeom>
          <a:ln w="1270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12" name="Freeform 5">
            <a:extLst>
              <a:ext uri="{FF2B5EF4-FFF2-40B4-BE49-F238E27FC236}">
                <a16:creationId xmlns:a16="http://schemas.microsoft.com/office/drawing/2014/main" id="{D7C8FD5B-6BBA-0746-B382-1137B0C02A8F}"/>
              </a:ext>
            </a:extLst>
          </p:cNvPr>
          <p:cNvSpPr>
            <a:spLocks/>
          </p:cNvSpPr>
          <p:nvPr/>
        </p:nvSpPr>
        <p:spPr bwMode="auto">
          <a:xfrm>
            <a:off x="1244600" y="3696669"/>
            <a:ext cx="2011755" cy="527181"/>
          </a:xfrm>
          <a:custGeom>
            <a:avLst/>
            <a:gdLst>
              <a:gd name="T0" fmla="*/ 2391 w 2614"/>
              <a:gd name="T1" fmla="*/ 0 h 685"/>
              <a:gd name="T2" fmla="*/ 0 w 2614"/>
              <a:gd name="T3" fmla="*/ 0 h 685"/>
              <a:gd name="T4" fmla="*/ 223 w 2614"/>
              <a:gd name="T5" fmla="*/ 350 h 685"/>
              <a:gd name="T6" fmla="*/ 0 w 2614"/>
              <a:gd name="T7" fmla="*/ 685 h 685"/>
              <a:gd name="T8" fmla="*/ 2391 w 2614"/>
              <a:gd name="T9" fmla="*/ 685 h 685"/>
              <a:gd name="T10" fmla="*/ 2614 w 2614"/>
              <a:gd name="T11" fmla="*/ 350 h 685"/>
              <a:gd name="T12" fmla="*/ 2391 w 2614"/>
              <a:gd name="T13" fmla="*/ 0 h 685"/>
            </a:gdLst>
            <a:ahLst/>
            <a:cxnLst>
              <a:cxn ang="0">
                <a:pos x="T0" y="T1"/>
              </a:cxn>
              <a:cxn ang="0">
                <a:pos x="T2" y="T3"/>
              </a:cxn>
              <a:cxn ang="0">
                <a:pos x="T4" y="T5"/>
              </a:cxn>
              <a:cxn ang="0">
                <a:pos x="T6" y="T7"/>
              </a:cxn>
              <a:cxn ang="0">
                <a:pos x="T8" y="T9"/>
              </a:cxn>
              <a:cxn ang="0">
                <a:pos x="T10" y="T11"/>
              </a:cxn>
              <a:cxn ang="0">
                <a:pos x="T12" y="T13"/>
              </a:cxn>
            </a:cxnLst>
            <a:rect l="0" t="0" r="r" b="b"/>
            <a:pathLst>
              <a:path w="2614" h="685">
                <a:moveTo>
                  <a:pt x="2391" y="0"/>
                </a:moveTo>
                <a:lnTo>
                  <a:pt x="0" y="0"/>
                </a:lnTo>
                <a:lnTo>
                  <a:pt x="223" y="350"/>
                </a:lnTo>
                <a:lnTo>
                  <a:pt x="0" y="685"/>
                </a:lnTo>
                <a:lnTo>
                  <a:pt x="2391" y="685"/>
                </a:lnTo>
                <a:lnTo>
                  <a:pt x="2614" y="350"/>
                </a:lnTo>
                <a:lnTo>
                  <a:pt x="2391" y="0"/>
                </a:lnTo>
                <a:close/>
              </a:path>
            </a:pathLst>
          </a:custGeom>
          <a:solidFill>
            <a:schemeClr val="accent1"/>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15" name="Freeform 5">
            <a:extLst>
              <a:ext uri="{FF2B5EF4-FFF2-40B4-BE49-F238E27FC236}">
                <a16:creationId xmlns:a16="http://schemas.microsoft.com/office/drawing/2014/main" id="{1EA3201B-E290-EC4A-8133-4C7425C0F922}"/>
              </a:ext>
            </a:extLst>
          </p:cNvPr>
          <p:cNvSpPr>
            <a:spLocks/>
          </p:cNvSpPr>
          <p:nvPr/>
        </p:nvSpPr>
        <p:spPr bwMode="auto">
          <a:xfrm>
            <a:off x="3167361" y="3696669"/>
            <a:ext cx="2011755" cy="527181"/>
          </a:xfrm>
          <a:custGeom>
            <a:avLst/>
            <a:gdLst>
              <a:gd name="T0" fmla="*/ 2391 w 2614"/>
              <a:gd name="T1" fmla="*/ 0 h 685"/>
              <a:gd name="T2" fmla="*/ 0 w 2614"/>
              <a:gd name="T3" fmla="*/ 0 h 685"/>
              <a:gd name="T4" fmla="*/ 223 w 2614"/>
              <a:gd name="T5" fmla="*/ 350 h 685"/>
              <a:gd name="T6" fmla="*/ 0 w 2614"/>
              <a:gd name="T7" fmla="*/ 685 h 685"/>
              <a:gd name="T8" fmla="*/ 2391 w 2614"/>
              <a:gd name="T9" fmla="*/ 685 h 685"/>
              <a:gd name="T10" fmla="*/ 2614 w 2614"/>
              <a:gd name="T11" fmla="*/ 350 h 685"/>
              <a:gd name="T12" fmla="*/ 2391 w 2614"/>
              <a:gd name="T13" fmla="*/ 0 h 685"/>
            </a:gdLst>
            <a:ahLst/>
            <a:cxnLst>
              <a:cxn ang="0">
                <a:pos x="T0" y="T1"/>
              </a:cxn>
              <a:cxn ang="0">
                <a:pos x="T2" y="T3"/>
              </a:cxn>
              <a:cxn ang="0">
                <a:pos x="T4" y="T5"/>
              </a:cxn>
              <a:cxn ang="0">
                <a:pos x="T6" y="T7"/>
              </a:cxn>
              <a:cxn ang="0">
                <a:pos x="T8" y="T9"/>
              </a:cxn>
              <a:cxn ang="0">
                <a:pos x="T10" y="T11"/>
              </a:cxn>
              <a:cxn ang="0">
                <a:pos x="T12" y="T13"/>
              </a:cxn>
            </a:cxnLst>
            <a:rect l="0" t="0" r="r" b="b"/>
            <a:pathLst>
              <a:path w="2614" h="685">
                <a:moveTo>
                  <a:pt x="2391" y="0"/>
                </a:moveTo>
                <a:lnTo>
                  <a:pt x="0" y="0"/>
                </a:lnTo>
                <a:lnTo>
                  <a:pt x="223" y="350"/>
                </a:lnTo>
                <a:lnTo>
                  <a:pt x="0" y="685"/>
                </a:lnTo>
                <a:lnTo>
                  <a:pt x="2391" y="685"/>
                </a:lnTo>
                <a:lnTo>
                  <a:pt x="2614" y="350"/>
                </a:lnTo>
                <a:lnTo>
                  <a:pt x="2391" y="0"/>
                </a:lnTo>
                <a:close/>
              </a:path>
            </a:pathLst>
          </a:custGeom>
          <a:solidFill>
            <a:schemeClr val="accent2"/>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18" name="Freeform 5">
            <a:extLst>
              <a:ext uri="{FF2B5EF4-FFF2-40B4-BE49-F238E27FC236}">
                <a16:creationId xmlns:a16="http://schemas.microsoft.com/office/drawing/2014/main" id="{EFE0655C-082E-6043-9C4C-04D743441843}"/>
              </a:ext>
            </a:extLst>
          </p:cNvPr>
          <p:cNvSpPr>
            <a:spLocks/>
          </p:cNvSpPr>
          <p:nvPr/>
        </p:nvSpPr>
        <p:spPr bwMode="auto">
          <a:xfrm>
            <a:off x="5090123" y="3696669"/>
            <a:ext cx="2011755" cy="527181"/>
          </a:xfrm>
          <a:custGeom>
            <a:avLst/>
            <a:gdLst>
              <a:gd name="T0" fmla="*/ 2391 w 2614"/>
              <a:gd name="T1" fmla="*/ 0 h 685"/>
              <a:gd name="T2" fmla="*/ 0 w 2614"/>
              <a:gd name="T3" fmla="*/ 0 h 685"/>
              <a:gd name="T4" fmla="*/ 223 w 2614"/>
              <a:gd name="T5" fmla="*/ 350 h 685"/>
              <a:gd name="T6" fmla="*/ 0 w 2614"/>
              <a:gd name="T7" fmla="*/ 685 h 685"/>
              <a:gd name="T8" fmla="*/ 2391 w 2614"/>
              <a:gd name="T9" fmla="*/ 685 h 685"/>
              <a:gd name="T10" fmla="*/ 2614 w 2614"/>
              <a:gd name="T11" fmla="*/ 350 h 685"/>
              <a:gd name="T12" fmla="*/ 2391 w 2614"/>
              <a:gd name="T13" fmla="*/ 0 h 685"/>
            </a:gdLst>
            <a:ahLst/>
            <a:cxnLst>
              <a:cxn ang="0">
                <a:pos x="T0" y="T1"/>
              </a:cxn>
              <a:cxn ang="0">
                <a:pos x="T2" y="T3"/>
              </a:cxn>
              <a:cxn ang="0">
                <a:pos x="T4" y="T5"/>
              </a:cxn>
              <a:cxn ang="0">
                <a:pos x="T6" y="T7"/>
              </a:cxn>
              <a:cxn ang="0">
                <a:pos x="T8" y="T9"/>
              </a:cxn>
              <a:cxn ang="0">
                <a:pos x="T10" y="T11"/>
              </a:cxn>
              <a:cxn ang="0">
                <a:pos x="T12" y="T13"/>
              </a:cxn>
            </a:cxnLst>
            <a:rect l="0" t="0" r="r" b="b"/>
            <a:pathLst>
              <a:path w="2614" h="685">
                <a:moveTo>
                  <a:pt x="2391" y="0"/>
                </a:moveTo>
                <a:lnTo>
                  <a:pt x="0" y="0"/>
                </a:lnTo>
                <a:lnTo>
                  <a:pt x="223" y="350"/>
                </a:lnTo>
                <a:lnTo>
                  <a:pt x="0" y="685"/>
                </a:lnTo>
                <a:lnTo>
                  <a:pt x="2391" y="685"/>
                </a:lnTo>
                <a:lnTo>
                  <a:pt x="2614" y="350"/>
                </a:lnTo>
                <a:lnTo>
                  <a:pt x="2391" y="0"/>
                </a:lnTo>
                <a:close/>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21" name="Freeform 5">
            <a:extLst>
              <a:ext uri="{FF2B5EF4-FFF2-40B4-BE49-F238E27FC236}">
                <a16:creationId xmlns:a16="http://schemas.microsoft.com/office/drawing/2014/main" id="{D6E11AA3-4F79-B242-8B7E-D9DF3D015AB7}"/>
              </a:ext>
            </a:extLst>
          </p:cNvPr>
          <p:cNvSpPr>
            <a:spLocks/>
          </p:cNvSpPr>
          <p:nvPr/>
        </p:nvSpPr>
        <p:spPr bwMode="auto">
          <a:xfrm>
            <a:off x="7012884" y="3696669"/>
            <a:ext cx="2011755" cy="527181"/>
          </a:xfrm>
          <a:custGeom>
            <a:avLst/>
            <a:gdLst>
              <a:gd name="T0" fmla="*/ 2391 w 2614"/>
              <a:gd name="T1" fmla="*/ 0 h 685"/>
              <a:gd name="T2" fmla="*/ 0 w 2614"/>
              <a:gd name="T3" fmla="*/ 0 h 685"/>
              <a:gd name="T4" fmla="*/ 223 w 2614"/>
              <a:gd name="T5" fmla="*/ 350 h 685"/>
              <a:gd name="T6" fmla="*/ 0 w 2614"/>
              <a:gd name="T7" fmla="*/ 685 h 685"/>
              <a:gd name="T8" fmla="*/ 2391 w 2614"/>
              <a:gd name="T9" fmla="*/ 685 h 685"/>
              <a:gd name="T10" fmla="*/ 2614 w 2614"/>
              <a:gd name="T11" fmla="*/ 350 h 685"/>
              <a:gd name="T12" fmla="*/ 2391 w 2614"/>
              <a:gd name="T13" fmla="*/ 0 h 685"/>
            </a:gdLst>
            <a:ahLst/>
            <a:cxnLst>
              <a:cxn ang="0">
                <a:pos x="T0" y="T1"/>
              </a:cxn>
              <a:cxn ang="0">
                <a:pos x="T2" y="T3"/>
              </a:cxn>
              <a:cxn ang="0">
                <a:pos x="T4" y="T5"/>
              </a:cxn>
              <a:cxn ang="0">
                <a:pos x="T6" y="T7"/>
              </a:cxn>
              <a:cxn ang="0">
                <a:pos x="T8" y="T9"/>
              </a:cxn>
              <a:cxn ang="0">
                <a:pos x="T10" y="T11"/>
              </a:cxn>
              <a:cxn ang="0">
                <a:pos x="T12" y="T13"/>
              </a:cxn>
            </a:cxnLst>
            <a:rect l="0" t="0" r="r" b="b"/>
            <a:pathLst>
              <a:path w="2614" h="685">
                <a:moveTo>
                  <a:pt x="2391" y="0"/>
                </a:moveTo>
                <a:lnTo>
                  <a:pt x="0" y="0"/>
                </a:lnTo>
                <a:lnTo>
                  <a:pt x="223" y="350"/>
                </a:lnTo>
                <a:lnTo>
                  <a:pt x="0" y="685"/>
                </a:lnTo>
                <a:lnTo>
                  <a:pt x="2391" y="685"/>
                </a:lnTo>
                <a:lnTo>
                  <a:pt x="2614" y="350"/>
                </a:lnTo>
                <a:lnTo>
                  <a:pt x="2391" y="0"/>
                </a:lnTo>
                <a:close/>
              </a:path>
            </a:pathLst>
          </a:custGeom>
          <a:solidFill>
            <a:schemeClr val="accent4"/>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24" name="Freeform 5">
            <a:extLst>
              <a:ext uri="{FF2B5EF4-FFF2-40B4-BE49-F238E27FC236}">
                <a16:creationId xmlns:a16="http://schemas.microsoft.com/office/drawing/2014/main" id="{7FE1CBED-4025-DA43-87F3-6F6F99CDED9B}"/>
              </a:ext>
            </a:extLst>
          </p:cNvPr>
          <p:cNvSpPr>
            <a:spLocks/>
          </p:cNvSpPr>
          <p:nvPr/>
        </p:nvSpPr>
        <p:spPr bwMode="auto">
          <a:xfrm>
            <a:off x="8935645" y="3696669"/>
            <a:ext cx="2011755" cy="527181"/>
          </a:xfrm>
          <a:custGeom>
            <a:avLst/>
            <a:gdLst>
              <a:gd name="T0" fmla="*/ 2391 w 2614"/>
              <a:gd name="T1" fmla="*/ 0 h 685"/>
              <a:gd name="T2" fmla="*/ 0 w 2614"/>
              <a:gd name="T3" fmla="*/ 0 h 685"/>
              <a:gd name="T4" fmla="*/ 223 w 2614"/>
              <a:gd name="T5" fmla="*/ 350 h 685"/>
              <a:gd name="T6" fmla="*/ 0 w 2614"/>
              <a:gd name="T7" fmla="*/ 685 h 685"/>
              <a:gd name="T8" fmla="*/ 2391 w 2614"/>
              <a:gd name="T9" fmla="*/ 685 h 685"/>
              <a:gd name="T10" fmla="*/ 2614 w 2614"/>
              <a:gd name="T11" fmla="*/ 350 h 685"/>
              <a:gd name="T12" fmla="*/ 2391 w 2614"/>
              <a:gd name="T13" fmla="*/ 0 h 685"/>
            </a:gdLst>
            <a:ahLst/>
            <a:cxnLst>
              <a:cxn ang="0">
                <a:pos x="T0" y="T1"/>
              </a:cxn>
              <a:cxn ang="0">
                <a:pos x="T2" y="T3"/>
              </a:cxn>
              <a:cxn ang="0">
                <a:pos x="T4" y="T5"/>
              </a:cxn>
              <a:cxn ang="0">
                <a:pos x="T6" y="T7"/>
              </a:cxn>
              <a:cxn ang="0">
                <a:pos x="T8" y="T9"/>
              </a:cxn>
              <a:cxn ang="0">
                <a:pos x="T10" y="T11"/>
              </a:cxn>
              <a:cxn ang="0">
                <a:pos x="T12" y="T13"/>
              </a:cxn>
            </a:cxnLst>
            <a:rect l="0" t="0" r="r" b="b"/>
            <a:pathLst>
              <a:path w="2614" h="685">
                <a:moveTo>
                  <a:pt x="2391" y="0"/>
                </a:moveTo>
                <a:lnTo>
                  <a:pt x="0" y="0"/>
                </a:lnTo>
                <a:lnTo>
                  <a:pt x="223" y="350"/>
                </a:lnTo>
                <a:lnTo>
                  <a:pt x="0" y="685"/>
                </a:lnTo>
                <a:lnTo>
                  <a:pt x="2391" y="685"/>
                </a:lnTo>
                <a:lnTo>
                  <a:pt x="2614" y="350"/>
                </a:lnTo>
                <a:lnTo>
                  <a:pt x="2391" y="0"/>
                </a:lnTo>
                <a:close/>
              </a:path>
            </a:pathLst>
          </a:custGeom>
          <a:solidFill>
            <a:schemeClr val="accent5"/>
          </a:solidFill>
          <a:ln>
            <a:noFill/>
          </a:ln>
        </p:spPr>
        <p:txBody>
          <a:bodyPr vert="horz" wrap="square" lIns="60960" tIns="30480" rIns="60960" bIns="30480" numCol="1" anchor="t" anchorCtr="0" compatLnSpc="1">
            <a:prstTxWarp prst="textNoShape">
              <a:avLst/>
            </a:prstTxWarp>
          </a:bodyPr>
          <a:lstStyle/>
          <a:p>
            <a:endParaRPr lang="en-US" sz="1200"/>
          </a:p>
        </p:txBody>
      </p:sp>
      <p:pic>
        <p:nvPicPr>
          <p:cNvPr id="33" name="Picture 32" descr="A close up of a sign&#10;&#10;Description automatically generated">
            <a:extLst>
              <a:ext uri="{FF2B5EF4-FFF2-40B4-BE49-F238E27FC236}">
                <a16:creationId xmlns:a16="http://schemas.microsoft.com/office/drawing/2014/main" id="{859C030D-B67F-B340-BCC6-15C2A553F75A}"/>
              </a:ext>
            </a:extLst>
          </p:cNvPr>
          <p:cNvPicPr>
            <a:picLocks noChangeAspect="1"/>
          </p:cNvPicPr>
          <p:nvPr userDrawn="1"/>
        </p:nvPicPr>
        <p:blipFill>
          <a:blip r:embed="rId2"/>
          <a:stretch>
            <a:fillRect/>
          </a:stretch>
        </p:blipFill>
        <p:spPr>
          <a:xfrm>
            <a:off x="11124348" y="5837422"/>
            <a:ext cx="823892" cy="823892"/>
          </a:xfrm>
          <a:prstGeom prst="rect">
            <a:avLst/>
          </a:prstGeom>
        </p:spPr>
      </p:pic>
      <p:sp>
        <p:nvSpPr>
          <p:cNvPr id="34" name="Text Placeholder 27">
            <a:extLst>
              <a:ext uri="{FF2B5EF4-FFF2-40B4-BE49-F238E27FC236}">
                <a16:creationId xmlns:a16="http://schemas.microsoft.com/office/drawing/2014/main" id="{EB0750BD-F75A-AA4F-9763-238B987E061C}"/>
              </a:ext>
            </a:extLst>
          </p:cNvPr>
          <p:cNvSpPr>
            <a:spLocks noGrp="1"/>
          </p:cNvSpPr>
          <p:nvPr userDrawn="1">
            <p:ph type="body" sz="quarter" idx="18" hasCustomPrompt="1"/>
          </p:nvPr>
        </p:nvSpPr>
        <p:spPr>
          <a:xfrm>
            <a:off x="1301532" y="1827022"/>
            <a:ext cx="1897889"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1</a:t>
            </a:r>
          </a:p>
        </p:txBody>
      </p:sp>
      <p:sp>
        <p:nvSpPr>
          <p:cNvPr id="35" name="Text Placeholder 27">
            <a:extLst>
              <a:ext uri="{FF2B5EF4-FFF2-40B4-BE49-F238E27FC236}">
                <a16:creationId xmlns:a16="http://schemas.microsoft.com/office/drawing/2014/main" id="{0D5A15D8-3CD6-044F-B1FB-D04D891E7710}"/>
              </a:ext>
            </a:extLst>
          </p:cNvPr>
          <p:cNvSpPr>
            <a:spLocks noGrp="1"/>
          </p:cNvSpPr>
          <p:nvPr userDrawn="1">
            <p:ph type="body" sz="quarter" idx="14" hasCustomPrompt="1"/>
          </p:nvPr>
        </p:nvSpPr>
        <p:spPr>
          <a:xfrm>
            <a:off x="1300074" y="2240320"/>
            <a:ext cx="1897889" cy="685105"/>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6" name="Text Placeholder 27">
            <a:extLst>
              <a:ext uri="{FF2B5EF4-FFF2-40B4-BE49-F238E27FC236}">
                <a16:creationId xmlns:a16="http://schemas.microsoft.com/office/drawing/2014/main" id="{2E507244-2D3C-5D4A-9F32-5A3E57627089}"/>
              </a:ext>
            </a:extLst>
          </p:cNvPr>
          <p:cNvSpPr>
            <a:spLocks noGrp="1"/>
          </p:cNvSpPr>
          <p:nvPr userDrawn="1">
            <p:ph type="body" sz="quarter" idx="19" hasCustomPrompt="1"/>
          </p:nvPr>
        </p:nvSpPr>
        <p:spPr>
          <a:xfrm>
            <a:off x="3225752" y="5042574"/>
            <a:ext cx="1897889"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2</a:t>
            </a:r>
          </a:p>
        </p:txBody>
      </p:sp>
      <p:sp>
        <p:nvSpPr>
          <p:cNvPr id="37" name="Text Placeholder 27">
            <a:extLst>
              <a:ext uri="{FF2B5EF4-FFF2-40B4-BE49-F238E27FC236}">
                <a16:creationId xmlns:a16="http://schemas.microsoft.com/office/drawing/2014/main" id="{577D12E3-B2C0-7642-ADB4-0017C4A8B755}"/>
              </a:ext>
            </a:extLst>
          </p:cNvPr>
          <p:cNvSpPr>
            <a:spLocks noGrp="1"/>
          </p:cNvSpPr>
          <p:nvPr userDrawn="1">
            <p:ph type="body" sz="quarter" idx="20" hasCustomPrompt="1"/>
          </p:nvPr>
        </p:nvSpPr>
        <p:spPr>
          <a:xfrm>
            <a:off x="3224294" y="5455872"/>
            <a:ext cx="1897889" cy="685105"/>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8" name="Text Placeholder 27">
            <a:extLst>
              <a:ext uri="{FF2B5EF4-FFF2-40B4-BE49-F238E27FC236}">
                <a16:creationId xmlns:a16="http://schemas.microsoft.com/office/drawing/2014/main" id="{CBAC2D4D-C463-184A-8B24-A7D0197B8D46}"/>
              </a:ext>
            </a:extLst>
          </p:cNvPr>
          <p:cNvSpPr>
            <a:spLocks noGrp="1"/>
          </p:cNvSpPr>
          <p:nvPr userDrawn="1">
            <p:ph type="body" sz="quarter" idx="21" hasCustomPrompt="1"/>
          </p:nvPr>
        </p:nvSpPr>
        <p:spPr>
          <a:xfrm>
            <a:off x="5205447" y="1821829"/>
            <a:ext cx="1897889"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3</a:t>
            </a:r>
          </a:p>
        </p:txBody>
      </p:sp>
      <p:sp>
        <p:nvSpPr>
          <p:cNvPr id="39" name="Text Placeholder 27">
            <a:extLst>
              <a:ext uri="{FF2B5EF4-FFF2-40B4-BE49-F238E27FC236}">
                <a16:creationId xmlns:a16="http://schemas.microsoft.com/office/drawing/2014/main" id="{B9FC88BD-B439-1F4B-B06D-9FF77F423FE8}"/>
              </a:ext>
            </a:extLst>
          </p:cNvPr>
          <p:cNvSpPr>
            <a:spLocks noGrp="1"/>
          </p:cNvSpPr>
          <p:nvPr userDrawn="1">
            <p:ph type="body" sz="quarter" idx="22" hasCustomPrompt="1"/>
          </p:nvPr>
        </p:nvSpPr>
        <p:spPr>
          <a:xfrm>
            <a:off x="5203989" y="2235127"/>
            <a:ext cx="1897889" cy="685105"/>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40" name="Text Placeholder 27">
            <a:extLst>
              <a:ext uri="{FF2B5EF4-FFF2-40B4-BE49-F238E27FC236}">
                <a16:creationId xmlns:a16="http://schemas.microsoft.com/office/drawing/2014/main" id="{7A04E38A-9DC0-B94E-91B4-3CA9792BB467}"/>
              </a:ext>
            </a:extLst>
          </p:cNvPr>
          <p:cNvSpPr>
            <a:spLocks noGrp="1"/>
          </p:cNvSpPr>
          <p:nvPr userDrawn="1">
            <p:ph type="body" sz="quarter" idx="23" hasCustomPrompt="1"/>
          </p:nvPr>
        </p:nvSpPr>
        <p:spPr>
          <a:xfrm>
            <a:off x="7014342" y="5042574"/>
            <a:ext cx="1897889"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4</a:t>
            </a:r>
          </a:p>
        </p:txBody>
      </p:sp>
      <p:sp>
        <p:nvSpPr>
          <p:cNvPr id="41" name="Text Placeholder 27">
            <a:extLst>
              <a:ext uri="{FF2B5EF4-FFF2-40B4-BE49-F238E27FC236}">
                <a16:creationId xmlns:a16="http://schemas.microsoft.com/office/drawing/2014/main" id="{CD253488-418C-1B4B-AACB-8AD83836EE9E}"/>
              </a:ext>
            </a:extLst>
          </p:cNvPr>
          <p:cNvSpPr>
            <a:spLocks noGrp="1"/>
          </p:cNvSpPr>
          <p:nvPr userDrawn="1">
            <p:ph type="body" sz="quarter" idx="24" hasCustomPrompt="1"/>
          </p:nvPr>
        </p:nvSpPr>
        <p:spPr>
          <a:xfrm>
            <a:off x="7012884" y="5455872"/>
            <a:ext cx="1897889" cy="685105"/>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42" name="Text Placeholder 27">
            <a:extLst>
              <a:ext uri="{FF2B5EF4-FFF2-40B4-BE49-F238E27FC236}">
                <a16:creationId xmlns:a16="http://schemas.microsoft.com/office/drawing/2014/main" id="{C405F5E5-392F-084D-BEC9-EE7AE34E39A5}"/>
              </a:ext>
            </a:extLst>
          </p:cNvPr>
          <p:cNvSpPr>
            <a:spLocks noGrp="1"/>
          </p:cNvSpPr>
          <p:nvPr userDrawn="1">
            <p:ph type="body" sz="quarter" idx="25" hasCustomPrompt="1"/>
          </p:nvPr>
        </p:nvSpPr>
        <p:spPr>
          <a:xfrm>
            <a:off x="8937103" y="1821829"/>
            <a:ext cx="1897889"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5</a:t>
            </a:r>
          </a:p>
        </p:txBody>
      </p:sp>
      <p:sp>
        <p:nvSpPr>
          <p:cNvPr id="43" name="Text Placeholder 27">
            <a:extLst>
              <a:ext uri="{FF2B5EF4-FFF2-40B4-BE49-F238E27FC236}">
                <a16:creationId xmlns:a16="http://schemas.microsoft.com/office/drawing/2014/main" id="{09771402-061E-D44E-82FB-C21C54E25BCD}"/>
              </a:ext>
            </a:extLst>
          </p:cNvPr>
          <p:cNvSpPr>
            <a:spLocks noGrp="1"/>
          </p:cNvSpPr>
          <p:nvPr userDrawn="1">
            <p:ph type="body" sz="quarter" idx="26" hasCustomPrompt="1"/>
          </p:nvPr>
        </p:nvSpPr>
        <p:spPr>
          <a:xfrm>
            <a:off x="8935645" y="2235127"/>
            <a:ext cx="1897889" cy="685105"/>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44" name="Text Placeholder 21">
            <a:extLst>
              <a:ext uri="{FF2B5EF4-FFF2-40B4-BE49-F238E27FC236}">
                <a16:creationId xmlns:a16="http://schemas.microsoft.com/office/drawing/2014/main" id="{4C31A6CE-2971-934B-A590-92D2E5119B39}"/>
              </a:ext>
            </a:extLst>
          </p:cNvPr>
          <p:cNvSpPr>
            <a:spLocks noGrp="1"/>
          </p:cNvSpPr>
          <p:nvPr userDrawn="1">
            <p:ph type="body" sz="quarter" idx="11" hasCustomPrompt="1"/>
          </p:nvPr>
        </p:nvSpPr>
        <p:spPr>
          <a:xfrm>
            <a:off x="520862" y="347933"/>
            <a:ext cx="11169568"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45" name="Text Placeholder 27">
            <a:extLst>
              <a:ext uri="{FF2B5EF4-FFF2-40B4-BE49-F238E27FC236}">
                <a16:creationId xmlns:a16="http://schemas.microsoft.com/office/drawing/2014/main" id="{E213E879-3D7F-3D4C-8BBE-B60982A0573C}"/>
              </a:ext>
            </a:extLst>
          </p:cNvPr>
          <p:cNvSpPr>
            <a:spLocks noGrp="1"/>
          </p:cNvSpPr>
          <p:nvPr userDrawn="1">
            <p:ph type="body" sz="quarter" idx="27" hasCustomPrompt="1"/>
          </p:nvPr>
        </p:nvSpPr>
        <p:spPr>
          <a:xfrm>
            <a:off x="1507265" y="3810112"/>
            <a:ext cx="1432831" cy="295071"/>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2016</a:t>
            </a:r>
          </a:p>
          <a:p>
            <a:pPr lvl="0"/>
            <a:endParaRPr lang="en-US"/>
          </a:p>
        </p:txBody>
      </p:sp>
      <p:sp>
        <p:nvSpPr>
          <p:cNvPr id="46" name="Text Placeholder 27">
            <a:extLst>
              <a:ext uri="{FF2B5EF4-FFF2-40B4-BE49-F238E27FC236}">
                <a16:creationId xmlns:a16="http://schemas.microsoft.com/office/drawing/2014/main" id="{51B5AE1B-9C08-0244-8529-BE9E244FEE27}"/>
              </a:ext>
            </a:extLst>
          </p:cNvPr>
          <p:cNvSpPr>
            <a:spLocks noGrp="1"/>
          </p:cNvSpPr>
          <p:nvPr>
            <p:ph type="body" sz="quarter" idx="28" hasCustomPrompt="1"/>
          </p:nvPr>
        </p:nvSpPr>
        <p:spPr>
          <a:xfrm>
            <a:off x="3443815" y="3810112"/>
            <a:ext cx="1432831" cy="295071"/>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2017</a:t>
            </a:r>
          </a:p>
          <a:p>
            <a:pPr lvl="0"/>
            <a:endParaRPr lang="en-US"/>
          </a:p>
        </p:txBody>
      </p:sp>
      <p:sp>
        <p:nvSpPr>
          <p:cNvPr id="47" name="Text Placeholder 27">
            <a:extLst>
              <a:ext uri="{FF2B5EF4-FFF2-40B4-BE49-F238E27FC236}">
                <a16:creationId xmlns:a16="http://schemas.microsoft.com/office/drawing/2014/main" id="{23E58096-B25C-D04A-A8D6-FE9D68F3EA4A}"/>
              </a:ext>
            </a:extLst>
          </p:cNvPr>
          <p:cNvSpPr>
            <a:spLocks noGrp="1"/>
          </p:cNvSpPr>
          <p:nvPr>
            <p:ph type="body" sz="quarter" idx="29" hasCustomPrompt="1"/>
          </p:nvPr>
        </p:nvSpPr>
        <p:spPr>
          <a:xfrm>
            <a:off x="5370979" y="3810111"/>
            <a:ext cx="1432831" cy="295071"/>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2018</a:t>
            </a:r>
          </a:p>
          <a:p>
            <a:pPr lvl="0"/>
            <a:endParaRPr lang="en-US"/>
          </a:p>
        </p:txBody>
      </p:sp>
      <p:sp>
        <p:nvSpPr>
          <p:cNvPr id="48" name="Text Placeholder 27">
            <a:extLst>
              <a:ext uri="{FF2B5EF4-FFF2-40B4-BE49-F238E27FC236}">
                <a16:creationId xmlns:a16="http://schemas.microsoft.com/office/drawing/2014/main" id="{21A3DA97-F5E0-614B-856E-AB9479DC3116}"/>
              </a:ext>
            </a:extLst>
          </p:cNvPr>
          <p:cNvSpPr>
            <a:spLocks noGrp="1"/>
          </p:cNvSpPr>
          <p:nvPr>
            <p:ph type="body" sz="quarter" idx="30" hasCustomPrompt="1"/>
          </p:nvPr>
        </p:nvSpPr>
        <p:spPr>
          <a:xfrm>
            <a:off x="7289337" y="3791632"/>
            <a:ext cx="1432831" cy="295071"/>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2019</a:t>
            </a:r>
          </a:p>
          <a:p>
            <a:pPr lvl="0"/>
            <a:endParaRPr lang="en-US"/>
          </a:p>
        </p:txBody>
      </p:sp>
      <p:sp>
        <p:nvSpPr>
          <p:cNvPr id="49" name="Text Placeholder 27">
            <a:extLst>
              <a:ext uri="{FF2B5EF4-FFF2-40B4-BE49-F238E27FC236}">
                <a16:creationId xmlns:a16="http://schemas.microsoft.com/office/drawing/2014/main" id="{1CA2B0DE-07F6-F640-B8C8-5E29E8F2910E}"/>
              </a:ext>
            </a:extLst>
          </p:cNvPr>
          <p:cNvSpPr>
            <a:spLocks noGrp="1"/>
          </p:cNvSpPr>
          <p:nvPr>
            <p:ph type="body" sz="quarter" idx="31" hasCustomPrompt="1"/>
          </p:nvPr>
        </p:nvSpPr>
        <p:spPr>
          <a:xfrm>
            <a:off x="9233713" y="3791631"/>
            <a:ext cx="1432831" cy="295071"/>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2020</a:t>
            </a:r>
          </a:p>
          <a:p>
            <a:pPr lvl="0"/>
            <a:endParaRPr lang="en-US"/>
          </a:p>
        </p:txBody>
      </p:sp>
    </p:spTree>
    <p:extLst>
      <p:ext uri="{BB962C8B-B14F-4D97-AF65-F5344CB8AC3E}">
        <p14:creationId xmlns:p14="http://schemas.microsoft.com/office/powerpoint/2010/main" val="379223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 Point Infographic 6">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F80A2CF3-6861-F749-B91C-BEB00FF25202}"/>
              </a:ext>
            </a:extLst>
          </p:cNvPr>
          <p:cNvSpPr>
            <a:spLocks/>
          </p:cNvSpPr>
          <p:nvPr userDrawn="1"/>
        </p:nvSpPr>
        <p:spPr bwMode="auto">
          <a:xfrm flipV="1">
            <a:off x="1233269" y="3111161"/>
            <a:ext cx="2034416" cy="1764928"/>
          </a:xfrm>
          <a:prstGeom prst="triangle">
            <a:avLst/>
          </a:prstGeom>
          <a:solidFill>
            <a:schemeClr val="accent1"/>
          </a:solidFill>
          <a:ln w="9525">
            <a:noFill/>
            <a:round/>
            <a:headEnd/>
            <a:tailEnd/>
          </a:ln>
        </p:spPr>
        <p:txBody>
          <a:bodyPr vert="horz" wrap="square" lIns="60960" tIns="30480" rIns="60960" bIns="30480" numCol="1" anchor="t" anchorCtr="0" compatLnSpc="1">
            <a:prstTxWarp prst="textNoShape">
              <a:avLst/>
            </a:prstTxWarp>
          </a:bodyPr>
          <a:lstStyle/>
          <a:p>
            <a:endParaRPr lang="zh-CN" altLang="en-US" sz="1200"/>
          </a:p>
        </p:txBody>
      </p:sp>
      <p:sp>
        <p:nvSpPr>
          <p:cNvPr id="7" name="Freeform 5">
            <a:extLst>
              <a:ext uri="{FF2B5EF4-FFF2-40B4-BE49-F238E27FC236}">
                <a16:creationId xmlns:a16="http://schemas.microsoft.com/office/drawing/2014/main" id="{C7B6A23E-F93C-A242-B566-87363AC0C4AF}"/>
              </a:ext>
            </a:extLst>
          </p:cNvPr>
          <p:cNvSpPr>
            <a:spLocks/>
          </p:cNvSpPr>
          <p:nvPr userDrawn="1"/>
        </p:nvSpPr>
        <p:spPr bwMode="auto">
          <a:xfrm rot="10800000" flipV="1">
            <a:off x="3156033" y="2488046"/>
            <a:ext cx="2034412" cy="1764928"/>
          </a:xfrm>
          <a:prstGeom prst="triangle">
            <a:avLst/>
          </a:prstGeom>
          <a:solidFill>
            <a:schemeClr val="accent2"/>
          </a:solidFill>
          <a:ln w="9525">
            <a:noFill/>
            <a:round/>
            <a:headEnd/>
            <a:tailEnd/>
          </a:ln>
        </p:spPr>
        <p:txBody>
          <a:bodyPr vert="horz" wrap="square" lIns="60960" tIns="30480" rIns="60960" bIns="30480" numCol="1" anchor="t" anchorCtr="0" compatLnSpc="1">
            <a:prstTxWarp prst="textNoShape">
              <a:avLst/>
            </a:prstTxWarp>
          </a:bodyPr>
          <a:lstStyle/>
          <a:p>
            <a:endParaRPr lang="zh-CN" altLang="en-US" sz="1200"/>
          </a:p>
        </p:txBody>
      </p:sp>
      <p:sp>
        <p:nvSpPr>
          <p:cNvPr id="8" name="Freeform 5">
            <a:extLst>
              <a:ext uri="{FF2B5EF4-FFF2-40B4-BE49-F238E27FC236}">
                <a16:creationId xmlns:a16="http://schemas.microsoft.com/office/drawing/2014/main" id="{813305A6-F5BF-B64C-AF0D-E77F142259BC}"/>
              </a:ext>
            </a:extLst>
          </p:cNvPr>
          <p:cNvSpPr>
            <a:spLocks/>
          </p:cNvSpPr>
          <p:nvPr userDrawn="1"/>
        </p:nvSpPr>
        <p:spPr bwMode="auto">
          <a:xfrm flipV="1">
            <a:off x="5078793" y="3111161"/>
            <a:ext cx="2034416" cy="1764928"/>
          </a:xfrm>
          <a:prstGeom prst="triangle">
            <a:avLst/>
          </a:prstGeom>
          <a:solidFill>
            <a:schemeClr val="accent3"/>
          </a:solidFill>
          <a:ln w="9525">
            <a:noFill/>
            <a:round/>
            <a:headEnd/>
            <a:tailEnd/>
          </a:ln>
        </p:spPr>
        <p:txBody>
          <a:bodyPr vert="horz" wrap="square" lIns="60960" tIns="30480" rIns="60960" bIns="30480" numCol="1" anchor="t" anchorCtr="0" compatLnSpc="1">
            <a:prstTxWarp prst="textNoShape">
              <a:avLst/>
            </a:prstTxWarp>
          </a:bodyPr>
          <a:lstStyle/>
          <a:p>
            <a:endParaRPr lang="zh-CN" altLang="en-US" sz="1200"/>
          </a:p>
        </p:txBody>
      </p:sp>
      <p:sp>
        <p:nvSpPr>
          <p:cNvPr id="9" name="Freeform 5">
            <a:extLst>
              <a:ext uri="{FF2B5EF4-FFF2-40B4-BE49-F238E27FC236}">
                <a16:creationId xmlns:a16="http://schemas.microsoft.com/office/drawing/2014/main" id="{D682A8E2-64DA-3E4F-A736-816C4625B12A}"/>
              </a:ext>
            </a:extLst>
          </p:cNvPr>
          <p:cNvSpPr>
            <a:spLocks/>
          </p:cNvSpPr>
          <p:nvPr userDrawn="1"/>
        </p:nvSpPr>
        <p:spPr bwMode="auto">
          <a:xfrm rot="10800000" flipV="1">
            <a:off x="7001557" y="2488047"/>
            <a:ext cx="2034412" cy="1764928"/>
          </a:xfrm>
          <a:prstGeom prst="triangle">
            <a:avLst/>
          </a:prstGeom>
          <a:solidFill>
            <a:schemeClr val="accent4"/>
          </a:solidFill>
          <a:ln w="9525">
            <a:noFill/>
            <a:round/>
            <a:headEnd/>
            <a:tailEnd/>
          </a:ln>
        </p:spPr>
        <p:txBody>
          <a:bodyPr vert="horz" wrap="square" lIns="60960" tIns="30480" rIns="60960" bIns="30480" numCol="1" anchor="t" anchorCtr="0" compatLnSpc="1">
            <a:prstTxWarp prst="textNoShape">
              <a:avLst/>
            </a:prstTxWarp>
          </a:bodyPr>
          <a:lstStyle/>
          <a:p>
            <a:endParaRPr lang="zh-CN" altLang="en-US" sz="1200"/>
          </a:p>
        </p:txBody>
      </p:sp>
      <p:sp>
        <p:nvSpPr>
          <p:cNvPr id="10" name="Freeform 5">
            <a:extLst>
              <a:ext uri="{FF2B5EF4-FFF2-40B4-BE49-F238E27FC236}">
                <a16:creationId xmlns:a16="http://schemas.microsoft.com/office/drawing/2014/main" id="{C48FC38F-C238-C04C-B60A-8B409D282AE4}"/>
              </a:ext>
            </a:extLst>
          </p:cNvPr>
          <p:cNvSpPr>
            <a:spLocks/>
          </p:cNvSpPr>
          <p:nvPr userDrawn="1"/>
        </p:nvSpPr>
        <p:spPr bwMode="auto">
          <a:xfrm flipV="1">
            <a:off x="8924317" y="3111161"/>
            <a:ext cx="2034416" cy="1764928"/>
          </a:xfrm>
          <a:prstGeom prst="triangle">
            <a:avLst/>
          </a:prstGeom>
          <a:solidFill>
            <a:schemeClr val="accent5"/>
          </a:solidFill>
          <a:ln w="9525">
            <a:noFill/>
            <a:round/>
            <a:headEnd/>
            <a:tailEnd/>
          </a:ln>
        </p:spPr>
        <p:txBody>
          <a:bodyPr vert="horz" wrap="square" lIns="60960" tIns="30480" rIns="60960" bIns="30480" numCol="1" anchor="t" anchorCtr="0" compatLnSpc="1">
            <a:prstTxWarp prst="textNoShape">
              <a:avLst/>
            </a:prstTxWarp>
          </a:bodyPr>
          <a:lstStyle/>
          <a:p>
            <a:endParaRPr lang="zh-CN" altLang="en-US" sz="1200"/>
          </a:p>
        </p:txBody>
      </p:sp>
      <p:pic>
        <p:nvPicPr>
          <p:cNvPr id="33" name="Picture 32" descr="A close up of a sign&#10;&#10;Description automatically generated">
            <a:extLst>
              <a:ext uri="{FF2B5EF4-FFF2-40B4-BE49-F238E27FC236}">
                <a16:creationId xmlns:a16="http://schemas.microsoft.com/office/drawing/2014/main" id="{36BDED53-50C4-6C48-A600-DE0B950AD907}"/>
              </a:ext>
            </a:extLst>
          </p:cNvPr>
          <p:cNvPicPr>
            <a:picLocks noChangeAspect="1"/>
          </p:cNvPicPr>
          <p:nvPr userDrawn="1"/>
        </p:nvPicPr>
        <p:blipFill>
          <a:blip r:embed="rId2"/>
          <a:stretch>
            <a:fillRect/>
          </a:stretch>
        </p:blipFill>
        <p:spPr>
          <a:xfrm>
            <a:off x="11124348" y="5837422"/>
            <a:ext cx="823892" cy="823892"/>
          </a:xfrm>
          <a:prstGeom prst="rect">
            <a:avLst/>
          </a:prstGeom>
        </p:spPr>
      </p:pic>
      <p:sp>
        <p:nvSpPr>
          <p:cNvPr id="34" name="Text Placeholder 21">
            <a:extLst>
              <a:ext uri="{FF2B5EF4-FFF2-40B4-BE49-F238E27FC236}">
                <a16:creationId xmlns:a16="http://schemas.microsoft.com/office/drawing/2014/main" id="{B52D4303-D005-8448-A737-A6ACE21D45D0}"/>
              </a:ext>
            </a:extLst>
          </p:cNvPr>
          <p:cNvSpPr>
            <a:spLocks noGrp="1"/>
          </p:cNvSpPr>
          <p:nvPr>
            <p:ph type="body" sz="quarter" idx="11" hasCustomPrompt="1"/>
          </p:nvPr>
        </p:nvSpPr>
        <p:spPr>
          <a:xfrm>
            <a:off x="441176" y="377208"/>
            <a:ext cx="11169568"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35" name="Text Placeholder 27">
            <a:extLst>
              <a:ext uri="{FF2B5EF4-FFF2-40B4-BE49-F238E27FC236}">
                <a16:creationId xmlns:a16="http://schemas.microsoft.com/office/drawing/2014/main" id="{932B0E48-577F-634B-9072-197CBE9E8808}"/>
              </a:ext>
            </a:extLst>
          </p:cNvPr>
          <p:cNvSpPr>
            <a:spLocks noGrp="1"/>
          </p:cNvSpPr>
          <p:nvPr>
            <p:ph type="body" sz="quarter" idx="18" hasCustomPrompt="1"/>
          </p:nvPr>
        </p:nvSpPr>
        <p:spPr>
          <a:xfrm>
            <a:off x="1234726" y="1767343"/>
            <a:ext cx="1897889"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1</a:t>
            </a:r>
          </a:p>
        </p:txBody>
      </p:sp>
      <p:sp>
        <p:nvSpPr>
          <p:cNvPr id="36" name="Text Placeholder 27">
            <a:extLst>
              <a:ext uri="{FF2B5EF4-FFF2-40B4-BE49-F238E27FC236}">
                <a16:creationId xmlns:a16="http://schemas.microsoft.com/office/drawing/2014/main" id="{090A799E-A672-1840-9559-8BFE4D2938F9}"/>
              </a:ext>
            </a:extLst>
          </p:cNvPr>
          <p:cNvSpPr>
            <a:spLocks noGrp="1"/>
          </p:cNvSpPr>
          <p:nvPr>
            <p:ph type="body" sz="quarter" idx="14" hasCustomPrompt="1"/>
          </p:nvPr>
        </p:nvSpPr>
        <p:spPr>
          <a:xfrm>
            <a:off x="1233268" y="2180641"/>
            <a:ext cx="1897889" cy="685105"/>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7" name="Text Placeholder 27">
            <a:extLst>
              <a:ext uri="{FF2B5EF4-FFF2-40B4-BE49-F238E27FC236}">
                <a16:creationId xmlns:a16="http://schemas.microsoft.com/office/drawing/2014/main" id="{540ACD26-2B2A-6D4E-904A-DFC2C499C38F}"/>
              </a:ext>
            </a:extLst>
          </p:cNvPr>
          <p:cNvSpPr>
            <a:spLocks noGrp="1"/>
          </p:cNvSpPr>
          <p:nvPr>
            <p:ph type="body" sz="quarter" idx="19" hasCustomPrompt="1"/>
          </p:nvPr>
        </p:nvSpPr>
        <p:spPr>
          <a:xfrm>
            <a:off x="3225024" y="4451347"/>
            <a:ext cx="1897889"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2</a:t>
            </a:r>
          </a:p>
        </p:txBody>
      </p:sp>
      <p:sp>
        <p:nvSpPr>
          <p:cNvPr id="38" name="Text Placeholder 27">
            <a:extLst>
              <a:ext uri="{FF2B5EF4-FFF2-40B4-BE49-F238E27FC236}">
                <a16:creationId xmlns:a16="http://schemas.microsoft.com/office/drawing/2014/main" id="{7F09BA5A-9976-9346-A602-87D29F0960A6}"/>
              </a:ext>
            </a:extLst>
          </p:cNvPr>
          <p:cNvSpPr>
            <a:spLocks noGrp="1"/>
          </p:cNvSpPr>
          <p:nvPr>
            <p:ph type="body" sz="quarter" idx="20" hasCustomPrompt="1"/>
          </p:nvPr>
        </p:nvSpPr>
        <p:spPr>
          <a:xfrm>
            <a:off x="3223566" y="4864645"/>
            <a:ext cx="1897889" cy="685105"/>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9" name="Text Placeholder 27">
            <a:extLst>
              <a:ext uri="{FF2B5EF4-FFF2-40B4-BE49-F238E27FC236}">
                <a16:creationId xmlns:a16="http://schemas.microsoft.com/office/drawing/2014/main" id="{78B7362E-062A-C345-8380-C316EF29B18D}"/>
              </a:ext>
            </a:extLst>
          </p:cNvPr>
          <p:cNvSpPr>
            <a:spLocks noGrp="1"/>
          </p:cNvSpPr>
          <p:nvPr>
            <p:ph type="body" sz="quarter" idx="21" hasCustomPrompt="1"/>
          </p:nvPr>
        </p:nvSpPr>
        <p:spPr>
          <a:xfrm>
            <a:off x="5147786" y="1762007"/>
            <a:ext cx="1897889"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3</a:t>
            </a:r>
          </a:p>
        </p:txBody>
      </p:sp>
      <p:sp>
        <p:nvSpPr>
          <p:cNvPr id="40" name="Text Placeholder 27">
            <a:extLst>
              <a:ext uri="{FF2B5EF4-FFF2-40B4-BE49-F238E27FC236}">
                <a16:creationId xmlns:a16="http://schemas.microsoft.com/office/drawing/2014/main" id="{41E49F92-D52A-4344-8820-0F584D6ECDE5}"/>
              </a:ext>
            </a:extLst>
          </p:cNvPr>
          <p:cNvSpPr>
            <a:spLocks noGrp="1"/>
          </p:cNvSpPr>
          <p:nvPr>
            <p:ph type="body" sz="quarter" idx="22" hasCustomPrompt="1"/>
          </p:nvPr>
        </p:nvSpPr>
        <p:spPr>
          <a:xfrm>
            <a:off x="5146328" y="2175305"/>
            <a:ext cx="1897889" cy="685105"/>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41" name="Text Placeholder 27">
            <a:extLst>
              <a:ext uri="{FF2B5EF4-FFF2-40B4-BE49-F238E27FC236}">
                <a16:creationId xmlns:a16="http://schemas.microsoft.com/office/drawing/2014/main" id="{8934E515-E945-7042-82A1-552AA42F1308}"/>
              </a:ext>
            </a:extLst>
          </p:cNvPr>
          <p:cNvSpPr>
            <a:spLocks noGrp="1"/>
          </p:cNvSpPr>
          <p:nvPr>
            <p:ph type="body" sz="quarter" idx="23" hasCustomPrompt="1"/>
          </p:nvPr>
        </p:nvSpPr>
        <p:spPr>
          <a:xfrm>
            <a:off x="7070547" y="4451347"/>
            <a:ext cx="1897889"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4</a:t>
            </a:r>
          </a:p>
        </p:txBody>
      </p:sp>
      <p:sp>
        <p:nvSpPr>
          <p:cNvPr id="42" name="Text Placeholder 27">
            <a:extLst>
              <a:ext uri="{FF2B5EF4-FFF2-40B4-BE49-F238E27FC236}">
                <a16:creationId xmlns:a16="http://schemas.microsoft.com/office/drawing/2014/main" id="{697BEB28-D293-B543-962C-D12EF9617EC0}"/>
              </a:ext>
            </a:extLst>
          </p:cNvPr>
          <p:cNvSpPr>
            <a:spLocks noGrp="1"/>
          </p:cNvSpPr>
          <p:nvPr>
            <p:ph type="body" sz="quarter" idx="24" hasCustomPrompt="1"/>
          </p:nvPr>
        </p:nvSpPr>
        <p:spPr>
          <a:xfrm>
            <a:off x="7069089" y="4864645"/>
            <a:ext cx="1897889" cy="685105"/>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43" name="Text Placeholder 27">
            <a:extLst>
              <a:ext uri="{FF2B5EF4-FFF2-40B4-BE49-F238E27FC236}">
                <a16:creationId xmlns:a16="http://schemas.microsoft.com/office/drawing/2014/main" id="{658691C5-82E1-674E-A43E-770047B9F522}"/>
              </a:ext>
            </a:extLst>
          </p:cNvPr>
          <p:cNvSpPr>
            <a:spLocks noGrp="1"/>
          </p:cNvSpPr>
          <p:nvPr>
            <p:ph type="body" sz="quarter" idx="25" hasCustomPrompt="1"/>
          </p:nvPr>
        </p:nvSpPr>
        <p:spPr>
          <a:xfrm>
            <a:off x="8966521" y="1756934"/>
            <a:ext cx="1897889"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5</a:t>
            </a:r>
          </a:p>
        </p:txBody>
      </p:sp>
      <p:sp>
        <p:nvSpPr>
          <p:cNvPr id="44" name="Text Placeholder 27">
            <a:extLst>
              <a:ext uri="{FF2B5EF4-FFF2-40B4-BE49-F238E27FC236}">
                <a16:creationId xmlns:a16="http://schemas.microsoft.com/office/drawing/2014/main" id="{B226865F-632D-EF44-A5B6-BAC48E2FC762}"/>
              </a:ext>
            </a:extLst>
          </p:cNvPr>
          <p:cNvSpPr>
            <a:spLocks noGrp="1"/>
          </p:cNvSpPr>
          <p:nvPr>
            <p:ph type="body" sz="quarter" idx="26" hasCustomPrompt="1"/>
          </p:nvPr>
        </p:nvSpPr>
        <p:spPr>
          <a:xfrm>
            <a:off x="8965063" y="2170232"/>
            <a:ext cx="1897889" cy="685105"/>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28" name="Text Placeholder 27">
            <a:extLst>
              <a:ext uri="{FF2B5EF4-FFF2-40B4-BE49-F238E27FC236}">
                <a16:creationId xmlns:a16="http://schemas.microsoft.com/office/drawing/2014/main" id="{783F3E7B-E565-CF4E-8D46-00C5F82CAD77}"/>
              </a:ext>
            </a:extLst>
          </p:cNvPr>
          <p:cNvSpPr>
            <a:spLocks noGrp="1"/>
          </p:cNvSpPr>
          <p:nvPr>
            <p:ph type="body" sz="quarter" idx="17" hasCustomPrompt="1"/>
          </p:nvPr>
        </p:nvSpPr>
        <p:spPr>
          <a:xfrm>
            <a:off x="1796099" y="3448806"/>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29" name="Text Placeholder 27">
            <a:extLst>
              <a:ext uri="{FF2B5EF4-FFF2-40B4-BE49-F238E27FC236}">
                <a16:creationId xmlns:a16="http://schemas.microsoft.com/office/drawing/2014/main" id="{D3F90ADB-013F-FA47-BE40-E8540226A0E2}"/>
              </a:ext>
            </a:extLst>
          </p:cNvPr>
          <p:cNvSpPr>
            <a:spLocks noGrp="1"/>
          </p:cNvSpPr>
          <p:nvPr>
            <p:ph type="body" sz="quarter" idx="27" hasCustomPrompt="1"/>
          </p:nvPr>
        </p:nvSpPr>
        <p:spPr>
          <a:xfrm>
            <a:off x="3699209" y="3443384"/>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30" name="Text Placeholder 27">
            <a:extLst>
              <a:ext uri="{FF2B5EF4-FFF2-40B4-BE49-F238E27FC236}">
                <a16:creationId xmlns:a16="http://schemas.microsoft.com/office/drawing/2014/main" id="{6EB14F27-B4D2-6443-9A6C-11FC1C866F9A}"/>
              </a:ext>
            </a:extLst>
          </p:cNvPr>
          <p:cNvSpPr>
            <a:spLocks noGrp="1"/>
          </p:cNvSpPr>
          <p:nvPr>
            <p:ph type="body" sz="quarter" idx="28" hasCustomPrompt="1"/>
          </p:nvPr>
        </p:nvSpPr>
        <p:spPr>
          <a:xfrm>
            <a:off x="5649558" y="3420866"/>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31" name="Text Placeholder 27">
            <a:extLst>
              <a:ext uri="{FF2B5EF4-FFF2-40B4-BE49-F238E27FC236}">
                <a16:creationId xmlns:a16="http://schemas.microsoft.com/office/drawing/2014/main" id="{B9B9493C-7578-1745-A528-222F275CCB8B}"/>
              </a:ext>
            </a:extLst>
          </p:cNvPr>
          <p:cNvSpPr>
            <a:spLocks noGrp="1"/>
          </p:cNvSpPr>
          <p:nvPr>
            <p:ph type="body" sz="quarter" idx="29" hasCustomPrompt="1"/>
          </p:nvPr>
        </p:nvSpPr>
        <p:spPr>
          <a:xfrm>
            <a:off x="7556452" y="3429000"/>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32" name="Text Placeholder 27">
            <a:extLst>
              <a:ext uri="{FF2B5EF4-FFF2-40B4-BE49-F238E27FC236}">
                <a16:creationId xmlns:a16="http://schemas.microsoft.com/office/drawing/2014/main" id="{94410AB4-DD27-6A46-81D8-6EEA8E2B74CC}"/>
              </a:ext>
            </a:extLst>
          </p:cNvPr>
          <p:cNvSpPr>
            <a:spLocks noGrp="1"/>
          </p:cNvSpPr>
          <p:nvPr>
            <p:ph type="body" sz="quarter" idx="30" hasCustomPrompt="1"/>
          </p:nvPr>
        </p:nvSpPr>
        <p:spPr>
          <a:xfrm>
            <a:off x="9487147" y="3420865"/>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Tree>
    <p:extLst>
      <p:ext uri="{BB962C8B-B14F-4D97-AF65-F5344CB8AC3E}">
        <p14:creationId xmlns:p14="http://schemas.microsoft.com/office/powerpoint/2010/main" val="118365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750" fill="hold"/>
                                        <p:tgtEl>
                                          <p:spTgt spid="6"/>
                                        </p:tgtEl>
                                        <p:attrNameLst>
                                          <p:attrName>ppt_w</p:attrName>
                                        </p:attrNameLst>
                                      </p:cBhvr>
                                      <p:tavLst>
                                        <p:tav tm="0" fmla="#ppt_w*cos(2*pi*$)">
                                          <p:val>
                                            <p:fltVal val="0"/>
                                          </p:val>
                                        </p:tav>
                                        <p:tav tm="100000">
                                          <p:val>
                                            <p:fltVal val="1"/>
                                          </p:val>
                                        </p:tav>
                                      </p:tavLst>
                                    </p:anim>
                                    <p:anim calcmode="lin" valueType="num">
                                      <p:cBhvr>
                                        <p:cTn id="9" dur="1000" fill="hold"/>
                                        <p:tgtEl>
                                          <p:spTgt spid="6"/>
                                        </p:tgtEl>
                                        <p:attrNameLst>
                                          <p:attrName>ppt_h</p:attrName>
                                        </p:attrNameLst>
                                      </p:cBhvr>
                                      <p:tavLst>
                                        <p:tav tm="0">
                                          <p:val>
                                            <p:strVal val="#ppt_h"/>
                                          </p:val>
                                        </p:tav>
                                        <p:tav tm="100000">
                                          <p:val>
                                            <p:strVal val="#ppt_h"/>
                                          </p:val>
                                        </p:tav>
                                      </p:tavLst>
                                    </p:anim>
                                    <p:anim to="" calcmode="lin" valueType="num">
                                      <p:cBhvr>
                                        <p:cTn id="10" dur="125" autoRev="1" fill="hold">
                                          <p:stCondLst>
                                            <p:cond delay="750"/>
                                          </p:stCondLst>
                                        </p:cTn>
                                        <p:tgtEl>
                                          <p:spTgt spid="6"/>
                                        </p:tgtEl>
                                        <p:attrNameLst>
                                          <p:attrName>ppt_w</p:attrName>
                                        </p:attrNameLst>
                                      </p:cBhvr>
                                      <p:tavLst>
                                        <p:tav tm="0" fmla="#ppt_w*cos(0.1*pi*$)">
                                          <p:val>
                                            <p:strVal val="0"/>
                                          </p:val>
                                        </p:tav>
                                        <p:tav tm="100000">
                                          <p:val>
                                            <p:strVal val="1"/>
                                          </p:val>
                                        </p:tav>
                                      </p:tavLst>
                                    </p:anim>
                                  </p:childTnLst>
                                </p:cTn>
                              </p:par>
                              <p:par>
                                <p:cTn id="11" presetID="45"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750" fill="hold"/>
                                        <p:tgtEl>
                                          <p:spTgt spid="7"/>
                                        </p:tgtEl>
                                        <p:attrNameLst>
                                          <p:attrName>ppt_w</p:attrName>
                                        </p:attrNameLst>
                                      </p:cBhvr>
                                      <p:tavLst>
                                        <p:tav tm="0" fmla="#ppt_w*cos(2*pi*$)">
                                          <p:val>
                                            <p:fltVal val="0"/>
                                          </p:val>
                                        </p:tav>
                                        <p:tav tm="100000">
                                          <p:val>
                                            <p:fltVal val="1"/>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 to="" calcmode="lin" valueType="num">
                                      <p:cBhvr>
                                        <p:cTn id="16" dur="125" autoRev="1" fill="hold">
                                          <p:stCondLst>
                                            <p:cond delay="750"/>
                                          </p:stCondLst>
                                        </p:cTn>
                                        <p:tgtEl>
                                          <p:spTgt spid="7"/>
                                        </p:tgtEl>
                                        <p:attrNameLst>
                                          <p:attrName>ppt_w</p:attrName>
                                        </p:attrNameLst>
                                      </p:cBhvr>
                                      <p:tavLst>
                                        <p:tav tm="0" fmla="#ppt_w*cos(0.1*pi*$)">
                                          <p:val>
                                            <p:strVal val="0"/>
                                          </p:val>
                                        </p:tav>
                                        <p:tav tm="100000">
                                          <p:val>
                                            <p:strVal val="1"/>
                                          </p:val>
                                        </p:tav>
                                      </p:tavLst>
                                    </p:anim>
                                  </p:childTnLst>
                                </p:cTn>
                              </p:par>
                              <p:par>
                                <p:cTn id="17" presetID="45"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750" fill="hold"/>
                                        <p:tgtEl>
                                          <p:spTgt spid="8"/>
                                        </p:tgtEl>
                                        <p:attrNameLst>
                                          <p:attrName>ppt_w</p:attrName>
                                        </p:attrNameLst>
                                      </p:cBhvr>
                                      <p:tavLst>
                                        <p:tav tm="0" fmla="#ppt_w*cos(2*pi*$)">
                                          <p:val>
                                            <p:fltVal val="0"/>
                                          </p:val>
                                        </p:tav>
                                        <p:tav tm="100000">
                                          <p:val>
                                            <p:fltVal val="1"/>
                                          </p:val>
                                        </p:tav>
                                      </p:tavLst>
                                    </p:anim>
                                    <p:anim calcmode="lin" valueType="num">
                                      <p:cBhvr>
                                        <p:cTn id="21" dur="1000" fill="hold"/>
                                        <p:tgtEl>
                                          <p:spTgt spid="8"/>
                                        </p:tgtEl>
                                        <p:attrNameLst>
                                          <p:attrName>ppt_h</p:attrName>
                                        </p:attrNameLst>
                                      </p:cBhvr>
                                      <p:tavLst>
                                        <p:tav tm="0">
                                          <p:val>
                                            <p:strVal val="#ppt_h"/>
                                          </p:val>
                                        </p:tav>
                                        <p:tav tm="100000">
                                          <p:val>
                                            <p:strVal val="#ppt_h"/>
                                          </p:val>
                                        </p:tav>
                                      </p:tavLst>
                                    </p:anim>
                                    <p:anim to="" calcmode="lin" valueType="num">
                                      <p:cBhvr>
                                        <p:cTn id="22" dur="125" autoRev="1" fill="hold">
                                          <p:stCondLst>
                                            <p:cond delay="750"/>
                                          </p:stCondLst>
                                        </p:cTn>
                                        <p:tgtEl>
                                          <p:spTgt spid="8"/>
                                        </p:tgtEl>
                                        <p:attrNameLst>
                                          <p:attrName>ppt_w</p:attrName>
                                        </p:attrNameLst>
                                      </p:cBhvr>
                                      <p:tavLst>
                                        <p:tav tm="0" fmla="#ppt_w*cos(0.1*pi*$)">
                                          <p:val>
                                            <p:strVal val="0"/>
                                          </p:val>
                                        </p:tav>
                                        <p:tav tm="100000">
                                          <p:val>
                                            <p:strVal val="1"/>
                                          </p:val>
                                        </p:tav>
                                      </p:tavLst>
                                    </p:anim>
                                  </p:childTnLst>
                                </p:cTn>
                              </p:par>
                              <p:par>
                                <p:cTn id="23" presetID="45"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750" fill="hold"/>
                                        <p:tgtEl>
                                          <p:spTgt spid="9"/>
                                        </p:tgtEl>
                                        <p:attrNameLst>
                                          <p:attrName>ppt_w</p:attrName>
                                        </p:attrNameLst>
                                      </p:cBhvr>
                                      <p:tavLst>
                                        <p:tav tm="0" fmla="#ppt_w*cos(2*pi*$)">
                                          <p:val>
                                            <p:fltVal val="0"/>
                                          </p:val>
                                        </p:tav>
                                        <p:tav tm="100000">
                                          <p:val>
                                            <p:fltVal val="1"/>
                                          </p:val>
                                        </p:tav>
                                      </p:tavLst>
                                    </p:anim>
                                    <p:anim calcmode="lin" valueType="num">
                                      <p:cBhvr>
                                        <p:cTn id="27" dur="1000" fill="hold"/>
                                        <p:tgtEl>
                                          <p:spTgt spid="9"/>
                                        </p:tgtEl>
                                        <p:attrNameLst>
                                          <p:attrName>ppt_h</p:attrName>
                                        </p:attrNameLst>
                                      </p:cBhvr>
                                      <p:tavLst>
                                        <p:tav tm="0">
                                          <p:val>
                                            <p:strVal val="#ppt_h"/>
                                          </p:val>
                                        </p:tav>
                                        <p:tav tm="100000">
                                          <p:val>
                                            <p:strVal val="#ppt_h"/>
                                          </p:val>
                                        </p:tav>
                                      </p:tavLst>
                                    </p:anim>
                                    <p:anim to="" calcmode="lin" valueType="num">
                                      <p:cBhvr>
                                        <p:cTn id="28" dur="125" autoRev="1" fill="hold">
                                          <p:stCondLst>
                                            <p:cond delay="750"/>
                                          </p:stCondLst>
                                        </p:cTn>
                                        <p:tgtEl>
                                          <p:spTgt spid="9"/>
                                        </p:tgtEl>
                                        <p:attrNameLst>
                                          <p:attrName>ppt_w</p:attrName>
                                        </p:attrNameLst>
                                      </p:cBhvr>
                                      <p:tavLst>
                                        <p:tav tm="0" fmla="#ppt_w*cos(0.1*pi*$)">
                                          <p:val>
                                            <p:strVal val="0"/>
                                          </p:val>
                                        </p:tav>
                                        <p:tav tm="100000">
                                          <p:val>
                                            <p:strVal val="1"/>
                                          </p:val>
                                        </p:tav>
                                      </p:tavLst>
                                    </p:anim>
                                  </p:childTnLst>
                                </p:cTn>
                              </p:par>
                              <p:par>
                                <p:cTn id="29" presetID="45"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anim calcmode="lin" valueType="num">
                                      <p:cBhvr>
                                        <p:cTn id="32" dur="750" fill="hold"/>
                                        <p:tgtEl>
                                          <p:spTgt spid="10"/>
                                        </p:tgtEl>
                                        <p:attrNameLst>
                                          <p:attrName>ppt_w</p:attrName>
                                        </p:attrNameLst>
                                      </p:cBhvr>
                                      <p:tavLst>
                                        <p:tav tm="0" fmla="#ppt_w*cos(2*pi*$)">
                                          <p:val>
                                            <p:fltVal val="0"/>
                                          </p:val>
                                        </p:tav>
                                        <p:tav tm="100000">
                                          <p:val>
                                            <p:fltVal val="1"/>
                                          </p:val>
                                        </p:tav>
                                      </p:tavLst>
                                    </p:anim>
                                    <p:anim calcmode="lin" valueType="num">
                                      <p:cBhvr>
                                        <p:cTn id="33" dur="1000" fill="hold"/>
                                        <p:tgtEl>
                                          <p:spTgt spid="10"/>
                                        </p:tgtEl>
                                        <p:attrNameLst>
                                          <p:attrName>ppt_h</p:attrName>
                                        </p:attrNameLst>
                                      </p:cBhvr>
                                      <p:tavLst>
                                        <p:tav tm="0">
                                          <p:val>
                                            <p:strVal val="#ppt_h"/>
                                          </p:val>
                                        </p:tav>
                                        <p:tav tm="100000">
                                          <p:val>
                                            <p:strVal val="#ppt_h"/>
                                          </p:val>
                                        </p:tav>
                                      </p:tavLst>
                                    </p:anim>
                                    <p:anim to="" calcmode="lin" valueType="num">
                                      <p:cBhvr>
                                        <p:cTn id="34" dur="125" autoRev="1" fill="hold">
                                          <p:stCondLst>
                                            <p:cond delay="750"/>
                                          </p:stCondLst>
                                        </p:cTn>
                                        <p:tgtEl>
                                          <p:spTgt spid="10"/>
                                        </p:tgtEl>
                                        <p:attrNameLst>
                                          <p:attrName>ppt_w</p:attrName>
                                        </p:attrNameLst>
                                      </p:cBhvr>
                                      <p:tavLst>
                                        <p:tav tm="0" fmla="#ppt_w*cos(0.1*pi*$)">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 Point Infographic 1">
    <p:spTree>
      <p:nvGrpSpPr>
        <p:cNvPr id="1" name=""/>
        <p:cNvGrpSpPr/>
        <p:nvPr/>
      </p:nvGrpSpPr>
      <p:grpSpPr>
        <a:xfrm>
          <a:off x="0" y="0"/>
          <a:ext cx="0" cy="0"/>
          <a:chOff x="0" y="0"/>
          <a:chExt cx="0" cy="0"/>
        </a:xfrm>
      </p:grpSpPr>
      <p:sp>
        <p:nvSpPr>
          <p:cNvPr id="7" name="Freeform 72">
            <a:extLst>
              <a:ext uri="{FF2B5EF4-FFF2-40B4-BE49-F238E27FC236}">
                <a16:creationId xmlns:a16="http://schemas.microsoft.com/office/drawing/2014/main" id="{C66537CF-CAB6-8D4B-9B9F-772221F7324F}"/>
              </a:ext>
            </a:extLst>
          </p:cNvPr>
          <p:cNvSpPr>
            <a:spLocks/>
          </p:cNvSpPr>
          <p:nvPr/>
        </p:nvSpPr>
        <p:spPr bwMode="auto">
          <a:xfrm>
            <a:off x="5566855" y="1793579"/>
            <a:ext cx="1620798" cy="1570183"/>
          </a:xfrm>
          <a:custGeom>
            <a:avLst/>
            <a:gdLst>
              <a:gd name="T0" fmla="*/ 1409 w 1409"/>
              <a:gd name="T1" fmla="*/ 550 h 1365"/>
              <a:gd name="T2" fmla="*/ 460 w 1409"/>
              <a:gd name="T3" fmla="*/ 1099 h 1365"/>
              <a:gd name="T4" fmla="*/ 0 w 1409"/>
              <a:gd name="T5" fmla="*/ 1365 h 1365"/>
              <a:gd name="T6" fmla="*/ 0 w 1409"/>
              <a:gd name="T7" fmla="*/ 267 h 1365"/>
              <a:gd name="T8" fmla="*/ 460 w 1409"/>
              <a:gd name="T9" fmla="*/ 0 h 1365"/>
              <a:gd name="T10" fmla="*/ 1409 w 1409"/>
              <a:gd name="T11" fmla="*/ 550 h 1365"/>
            </a:gdLst>
            <a:ahLst/>
            <a:cxnLst>
              <a:cxn ang="0">
                <a:pos x="T0" y="T1"/>
              </a:cxn>
              <a:cxn ang="0">
                <a:pos x="T2" y="T3"/>
              </a:cxn>
              <a:cxn ang="0">
                <a:pos x="T4" y="T5"/>
              </a:cxn>
              <a:cxn ang="0">
                <a:pos x="T6" y="T7"/>
              </a:cxn>
              <a:cxn ang="0">
                <a:pos x="T8" y="T9"/>
              </a:cxn>
              <a:cxn ang="0">
                <a:pos x="T10" y="T11"/>
              </a:cxn>
            </a:cxnLst>
            <a:rect l="0" t="0" r="r" b="b"/>
            <a:pathLst>
              <a:path w="1409" h="1365">
                <a:moveTo>
                  <a:pt x="1409" y="550"/>
                </a:moveTo>
                <a:lnTo>
                  <a:pt x="460" y="1099"/>
                </a:lnTo>
                <a:lnTo>
                  <a:pt x="0" y="1365"/>
                </a:lnTo>
                <a:lnTo>
                  <a:pt x="0" y="267"/>
                </a:lnTo>
                <a:lnTo>
                  <a:pt x="460" y="0"/>
                </a:lnTo>
                <a:lnTo>
                  <a:pt x="1409" y="550"/>
                </a:lnTo>
                <a:close/>
              </a:path>
            </a:pathLst>
          </a:custGeom>
          <a:solidFill>
            <a:schemeClr val="accent2"/>
          </a:solidFill>
          <a:ln w="76200">
            <a:solidFill>
              <a:schemeClr val="bg1"/>
            </a:solidFill>
            <a:round/>
            <a:headEnd/>
            <a:tailEnd/>
          </a:ln>
        </p:spPr>
        <p:txBody>
          <a:bodyPr vert="horz" wrap="square" lIns="60960" tIns="30480" rIns="60960" bIns="30480" numCol="1" anchor="t" anchorCtr="0" compatLnSpc="1">
            <a:prstTxWarp prst="textNoShape">
              <a:avLst/>
            </a:prstTxWarp>
          </a:bodyPr>
          <a:lstStyle/>
          <a:p>
            <a:endParaRPr lang="en-US" sz="1200"/>
          </a:p>
        </p:txBody>
      </p:sp>
      <p:sp>
        <p:nvSpPr>
          <p:cNvPr id="8" name="Freeform 73">
            <a:extLst>
              <a:ext uri="{FF2B5EF4-FFF2-40B4-BE49-F238E27FC236}">
                <a16:creationId xmlns:a16="http://schemas.microsoft.com/office/drawing/2014/main" id="{40657BD5-BEE7-2445-BC2F-EB86CF2D25FF}"/>
              </a:ext>
            </a:extLst>
          </p:cNvPr>
          <p:cNvSpPr>
            <a:spLocks/>
          </p:cNvSpPr>
          <p:nvPr/>
        </p:nvSpPr>
        <p:spPr bwMode="auto">
          <a:xfrm>
            <a:off x="4475203" y="2100714"/>
            <a:ext cx="1091652" cy="1876168"/>
          </a:xfrm>
          <a:custGeom>
            <a:avLst/>
            <a:gdLst>
              <a:gd name="T0" fmla="*/ 949 w 949"/>
              <a:gd name="T1" fmla="*/ 0 h 1631"/>
              <a:gd name="T2" fmla="*/ 949 w 949"/>
              <a:gd name="T3" fmla="*/ 1098 h 1631"/>
              <a:gd name="T4" fmla="*/ 948 w 949"/>
              <a:gd name="T5" fmla="*/ 1631 h 1631"/>
              <a:gd name="T6" fmla="*/ 0 w 949"/>
              <a:gd name="T7" fmla="*/ 1082 h 1631"/>
              <a:gd name="T8" fmla="*/ 0 w 949"/>
              <a:gd name="T9" fmla="*/ 549 h 1631"/>
              <a:gd name="T10" fmla="*/ 949 w 949"/>
              <a:gd name="T11" fmla="*/ 0 h 1631"/>
            </a:gdLst>
            <a:ahLst/>
            <a:cxnLst>
              <a:cxn ang="0">
                <a:pos x="T0" y="T1"/>
              </a:cxn>
              <a:cxn ang="0">
                <a:pos x="T2" y="T3"/>
              </a:cxn>
              <a:cxn ang="0">
                <a:pos x="T4" y="T5"/>
              </a:cxn>
              <a:cxn ang="0">
                <a:pos x="T6" y="T7"/>
              </a:cxn>
              <a:cxn ang="0">
                <a:pos x="T8" y="T9"/>
              </a:cxn>
              <a:cxn ang="0">
                <a:pos x="T10" y="T11"/>
              </a:cxn>
            </a:cxnLst>
            <a:rect l="0" t="0" r="r" b="b"/>
            <a:pathLst>
              <a:path w="949" h="1631">
                <a:moveTo>
                  <a:pt x="949" y="0"/>
                </a:moveTo>
                <a:lnTo>
                  <a:pt x="949" y="1098"/>
                </a:lnTo>
                <a:lnTo>
                  <a:pt x="948" y="1631"/>
                </a:lnTo>
                <a:lnTo>
                  <a:pt x="0" y="1082"/>
                </a:lnTo>
                <a:lnTo>
                  <a:pt x="0" y="549"/>
                </a:lnTo>
                <a:lnTo>
                  <a:pt x="949" y="0"/>
                </a:lnTo>
                <a:close/>
              </a:path>
            </a:pathLst>
          </a:custGeom>
          <a:solidFill>
            <a:schemeClr val="accent1"/>
          </a:solidFill>
          <a:ln w="76200">
            <a:solidFill>
              <a:schemeClr val="bg1"/>
            </a:solidFill>
            <a:round/>
            <a:headEnd/>
            <a:tailEnd/>
          </a:ln>
        </p:spPr>
        <p:txBody>
          <a:bodyPr vert="horz" wrap="square" lIns="60960" tIns="30480" rIns="60960" bIns="30480" numCol="1" anchor="t" anchorCtr="0" compatLnSpc="1">
            <a:prstTxWarp prst="textNoShape">
              <a:avLst/>
            </a:prstTxWarp>
          </a:bodyPr>
          <a:lstStyle/>
          <a:p>
            <a:endParaRPr lang="en-US" sz="1200"/>
          </a:p>
        </p:txBody>
      </p:sp>
      <p:sp>
        <p:nvSpPr>
          <p:cNvPr id="9" name="Freeform 74">
            <a:extLst>
              <a:ext uri="{FF2B5EF4-FFF2-40B4-BE49-F238E27FC236}">
                <a16:creationId xmlns:a16="http://schemas.microsoft.com/office/drawing/2014/main" id="{2A5A2BE6-8804-EA4D-9DF7-78E230D319C9}"/>
              </a:ext>
            </a:extLst>
          </p:cNvPr>
          <p:cNvSpPr>
            <a:spLocks/>
          </p:cNvSpPr>
          <p:nvPr/>
        </p:nvSpPr>
        <p:spPr bwMode="auto">
          <a:xfrm>
            <a:off x="4475203" y="3345357"/>
            <a:ext cx="1620798" cy="1570183"/>
          </a:xfrm>
          <a:custGeom>
            <a:avLst/>
            <a:gdLst>
              <a:gd name="T0" fmla="*/ 0 w 1409"/>
              <a:gd name="T1" fmla="*/ 0 h 1365"/>
              <a:gd name="T2" fmla="*/ 949 w 1409"/>
              <a:gd name="T3" fmla="*/ 549 h 1365"/>
              <a:gd name="T4" fmla="*/ 1409 w 1409"/>
              <a:gd name="T5" fmla="*/ 816 h 1365"/>
              <a:gd name="T6" fmla="*/ 460 w 1409"/>
              <a:gd name="T7" fmla="*/ 1365 h 1365"/>
              <a:gd name="T8" fmla="*/ 0 w 1409"/>
              <a:gd name="T9" fmla="*/ 1098 h 1365"/>
              <a:gd name="T10" fmla="*/ 0 w 1409"/>
              <a:gd name="T11" fmla="*/ 0 h 1365"/>
            </a:gdLst>
            <a:ahLst/>
            <a:cxnLst>
              <a:cxn ang="0">
                <a:pos x="T0" y="T1"/>
              </a:cxn>
              <a:cxn ang="0">
                <a:pos x="T2" y="T3"/>
              </a:cxn>
              <a:cxn ang="0">
                <a:pos x="T4" y="T5"/>
              </a:cxn>
              <a:cxn ang="0">
                <a:pos x="T6" y="T7"/>
              </a:cxn>
              <a:cxn ang="0">
                <a:pos x="T8" y="T9"/>
              </a:cxn>
              <a:cxn ang="0">
                <a:pos x="T10" y="T11"/>
              </a:cxn>
            </a:cxnLst>
            <a:rect l="0" t="0" r="r" b="b"/>
            <a:pathLst>
              <a:path w="1409" h="1365">
                <a:moveTo>
                  <a:pt x="0" y="0"/>
                </a:moveTo>
                <a:lnTo>
                  <a:pt x="949" y="549"/>
                </a:lnTo>
                <a:lnTo>
                  <a:pt x="1409" y="816"/>
                </a:lnTo>
                <a:lnTo>
                  <a:pt x="460" y="1365"/>
                </a:lnTo>
                <a:lnTo>
                  <a:pt x="0" y="1098"/>
                </a:lnTo>
                <a:lnTo>
                  <a:pt x="0" y="0"/>
                </a:lnTo>
                <a:close/>
              </a:path>
            </a:pathLst>
          </a:custGeom>
          <a:solidFill>
            <a:schemeClr val="accent6"/>
          </a:solidFill>
          <a:ln w="76200">
            <a:solidFill>
              <a:schemeClr val="bg1"/>
            </a:solidFill>
            <a:round/>
            <a:headEnd/>
            <a:tailEnd/>
          </a:ln>
        </p:spPr>
        <p:txBody>
          <a:bodyPr vert="horz" wrap="square" lIns="60960" tIns="30480" rIns="60960" bIns="30480" numCol="1" anchor="t" anchorCtr="0" compatLnSpc="1">
            <a:prstTxWarp prst="textNoShape">
              <a:avLst/>
            </a:prstTxWarp>
          </a:bodyPr>
          <a:lstStyle/>
          <a:p>
            <a:endParaRPr lang="en-US" sz="1200"/>
          </a:p>
        </p:txBody>
      </p:sp>
      <p:sp>
        <p:nvSpPr>
          <p:cNvPr id="10" name="Freeform 75">
            <a:extLst>
              <a:ext uri="{FF2B5EF4-FFF2-40B4-BE49-F238E27FC236}">
                <a16:creationId xmlns:a16="http://schemas.microsoft.com/office/drawing/2014/main" id="{7F4B8C4C-8D60-1945-A1FF-072F87F38523}"/>
              </a:ext>
            </a:extLst>
          </p:cNvPr>
          <p:cNvSpPr>
            <a:spLocks/>
          </p:cNvSpPr>
          <p:nvPr/>
        </p:nvSpPr>
        <p:spPr bwMode="auto">
          <a:xfrm>
            <a:off x="5004349" y="3976881"/>
            <a:ext cx="1620798" cy="1570183"/>
          </a:xfrm>
          <a:custGeom>
            <a:avLst/>
            <a:gdLst>
              <a:gd name="T0" fmla="*/ 0 w 1409"/>
              <a:gd name="T1" fmla="*/ 816 h 1365"/>
              <a:gd name="T2" fmla="*/ 949 w 1409"/>
              <a:gd name="T3" fmla="*/ 267 h 1365"/>
              <a:gd name="T4" fmla="*/ 1409 w 1409"/>
              <a:gd name="T5" fmla="*/ 0 h 1365"/>
              <a:gd name="T6" fmla="*/ 1409 w 1409"/>
              <a:gd name="T7" fmla="*/ 1098 h 1365"/>
              <a:gd name="T8" fmla="*/ 949 w 1409"/>
              <a:gd name="T9" fmla="*/ 1365 h 1365"/>
              <a:gd name="T10" fmla="*/ 0 w 1409"/>
              <a:gd name="T11" fmla="*/ 816 h 1365"/>
            </a:gdLst>
            <a:ahLst/>
            <a:cxnLst>
              <a:cxn ang="0">
                <a:pos x="T0" y="T1"/>
              </a:cxn>
              <a:cxn ang="0">
                <a:pos x="T2" y="T3"/>
              </a:cxn>
              <a:cxn ang="0">
                <a:pos x="T4" y="T5"/>
              </a:cxn>
              <a:cxn ang="0">
                <a:pos x="T6" y="T7"/>
              </a:cxn>
              <a:cxn ang="0">
                <a:pos x="T8" y="T9"/>
              </a:cxn>
              <a:cxn ang="0">
                <a:pos x="T10" y="T11"/>
              </a:cxn>
            </a:cxnLst>
            <a:rect l="0" t="0" r="r" b="b"/>
            <a:pathLst>
              <a:path w="1409" h="1365">
                <a:moveTo>
                  <a:pt x="0" y="816"/>
                </a:moveTo>
                <a:lnTo>
                  <a:pt x="949" y="267"/>
                </a:lnTo>
                <a:lnTo>
                  <a:pt x="1409" y="0"/>
                </a:lnTo>
                <a:lnTo>
                  <a:pt x="1409" y="1098"/>
                </a:lnTo>
                <a:lnTo>
                  <a:pt x="949" y="1365"/>
                </a:lnTo>
                <a:lnTo>
                  <a:pt x="0" y="816"/>
                </a:lnTo>
                <a:close/>
              </a:path>
            </a:pathLst>
          </a:custGeom>
          <a:solidFill>
            <a:schemeClr val="accent5"/>
          </a:solidFill>
          <a:ln w="76200">
            <a:solidFill>
              <a:schemeClr val="bg1"/>
            </a:solidFill>
            <a:round/>
            <a:headEnd/>
            <a:tailEnd/>
          </a:ln>
        </p:spPr>
        <p:txBody>
          <a:bodyPr vert="horz" wrap="square" lIns="60960" tIns="30480" rIns="60960" bIns="30480" numCol="1" anchor="t" anchorCtr="0" compatLnSpc="1">
            <a:prstTxWarp prst="textNoShape">
              <a:avLst/>
            </a:prstTxWarp>
          </a:bodyPr>
          <a:lstStyle/>
          <a:p>
            <a:endParaRPr lang="en-US" sz="1200"/>
          </a:p>
        </p:txBody>
      </p:sp>
      <p:sp>
        <p:nvSpPr>
          <p:cNvPr id="11" name="Freeform 76">
            <a:extLst>
              <a:ext uri="{FF2B5EF4-FFF2-40B4-BE49-F238E27FC236}">
                <a16:creationId xmlns:a16="http://schemas.microsoft.com/office/drawing/2014/main" id="{746C860C-7F69-B647-AC3D-6F4CF17EF60A}"/>
              </a:ext>
            </a:extLst>
          </p:cNvPr>
          <p:cNvSpPr>
            <a:spLocks/>
          </p:cNvSpPr>
          <p:nvPr/>
        </p:nvSpPr>
        <p:spPr bwMode="auto">
          <a:xfrm>
            <a:off x="6625146" y="3363762"/>
            <a:ext cx="1091652" cy="1876168"/>
          </a:xfrm>
          <a:custGeom>
            <a:avLst/>
            <a:gdLst>
              <a:gd name="T0" fmla="*/ 0 w 949"/>
              <a:gd name="T1" fmla="*/ 1631 h 1631"/>
              <a:gd name="T2" fmla="*/ 0 w 949"/>
              <a:gd name="T3" fmla="*/ 533 h 1631"/>
              <a:gd name="T4" fmla="*/ 0 w 949"/>
              <a:gd name="T5" fmla="*/ 0 h 1631"/>
              <a:gd name="T6" fmla="*/ 949 w 949"/>
              <a:gd name="T7" fmla="*/ 549 h 1631"/>
              <a:gd name="T8" fmla="*/ 949 w 949"/>
              <a:gd name="T9" fmla="*/ 1082 h 1631"/>
              <a:gd name="T10" fmla="*/ 0 w 949"/>
              <a:gd name="T11" fmla="*/ 1631 h 1631"/>
            </a:gdLst>
            <a:ahLst/>
            <a:cxnLst>
              <a:cxn ang="0">
                <a:pos x="T0" y="T1"/>
              </a:cxn>
              <a:cxn ang="0">
                <a:pos x="T2" y="T3"/>
              </a:cxn>
              <a:cxn ang="0">
                <a:pos x="T4" y="T5"/>
              </a:cxn>
              <a:cxn ang="0">
                <a:pos x="T6" y="T7"/>
              </a:cxn>
              <a:cxn ang="0">
                <a:pos x="T8" y="T9"/>
              </a:cxn>
              <a:cxn ang="0">
                <a:pos x="T10" y="T11"/>
              </a:cxn>
            </a:cxnLst>
            <a:rect l="0" t="0" r="r" b="b"/>
            <a:pathLst>
              <a:path w="949" h="1631">
                <a:moveTo>
                  <a:pt x="0" y="1631"/>
                </a:moveTo>
                <a:lnTo>
                  <a:pt x="0" y="533"/>
                </a:lnTo>
                <a:lnTo>
                  <a:pt x="0" y="0"/>
                </a:lnTo>
                <a:lnTo>
                  <a:pt x="949" y="549"/>
                </a:lnTo>
                <a:lnTo>
                  <a:pt x="949" y="1082"/>
                </a:lnTo>
                <a:lnTo>
                  <a:pt x="0" y="1631"/>
                </a:lnTo>
                <a:close/>
              </a:path>
            </a:pathLst>
          </a:custGeom>
          <a:solidFill>
            <a:schemeClr val="accent4"/>
          </a:solidFill>
          <a:ln w="76200">
            <a:solidFill>
              <a:schemeClr val="bg1"/>
            </a:solidFill>
            <a:round/>
            <a:headEnd/>
            <a:tailEnd/>
          </a:ln>
        </p:spPr>
        <p:txBody>
          <a:bodyPr vert="horz" wrap="square" lIns="60960" tIns="30480" rIns="60960" bIns="30480" numCol="1" anchor="t" anchorCtr="0" compatLnSpc="1">
            <a:prstTxWarp prst="textNoShape">
              <a:avLst/>
            </a:prstTxWarp>
          </a:bodyPr>
          <a:lstStyle/>
          <a:p>
            <a:endParaRPr lang="en-US" sz="1200"/>
          </a:p>
        </p:txBody>
      </p:sp>
      <p:sp>
        <p:nvSpPr>
          <p:cNvPr id="12" name="Freeform 77">
            <a:extLst>
              <a:ext uri="{FF2B5EF4-FFF2-40B4-BE49-F238E27FC236}">
                <a16:creationId xmlns:a16="http://schemas.microsoft.com/office/drawing/2014/main" id="{1E0DC069-691E-3640-94F9-5BB561A5C71E}"/>
              </a:ext>
            </a:extLst>
          </p:cNvPr>
          <p:cNvSpPr>
            <a:spLocks/>
          </p:cNvSpPr>
          <p:nvPr/>
        </p:nvSpPr>
        <p:spPr bwMode="auto">
          <a:xfrm>
            <a:off x="6096001" y="2426253"/>
            <a:ext cx="1620798" cy="1569032"/>
          </a:xfrm>
          <a:custGeom>
            <a:avLst/>
            <a:gdLst>
              <a:gd name="T0" fmla="*/ 1409 w 1409"/>
              <a:gd name="T1" fmla="*/ 1364 h 1364"/>
              <a:gd name="T2" fmla="*/ 460 w 1409"/>
              <a:gd name="T3" fmla="*/ 815 h 1364"/>
              <a:gd name="T4" fmla="*/ 0 w 1409"/>
              <a:gd name="T5" fmla="*/ 549 h 1364"/>
              <a:gd name="T6" fmla="*/ 949 w 1409"/>
              <a:gd name="T7" fmla="*/ 0 h 1364"/>
              <a:gd name="T8" fmla="*/ 1409 w 1409"/>
              <a:gd name="T9" fmla="*/ 266 h 1364"/>
              <a:gd name="T10" fmla="*/ 1409 w 1409"/>
              <a:gd name="T11" fmla="*/ 1364 h 1364"/>
            </a:gdLst>
            <a:ahLst/>
            <a:cxnLst>
              <a:cxn ang="0">
                <a:pos x="T0" y="T1"/>
              </a:cxn>
              <a:cxn ang="0">
                <a:pos x="T2" y="T3"/>
              </a:cxn>
              <a:cxn ang="0">
                <a:pos x="T4" y="T5"/>
              </a:cxn>
              <a:cxn ang="0">
                <a:pos x="T6" y="T7"/>
              </a:cxn>
              <a:cxn ang="0">
                <a:pos x="T8" y="T9"/>
              </a:cxn>
              <a:cxn ang="0">
                <a:pos x="T10" y="T11"/>
              </a:cxn>
            </a:cxnLst>
            <a:rect l="0" t="0" r="r" b="b"/>
            <a:pathLst>
              <a:path w="1409" h="1364">
                <a:moveTo>
                  <a:pt x="1409" y="1364"/>
                </a:moveTo>
                <a:lnTo>
                  <a:pt x="460" y="815"/>
                </a:lnTo>
                <a:lnTo>
                  <a:pt x="0" y="549"/>
                </a:lnTo>
                <a:lnTo>
                  <a:pt x="949" y="0"/>
                </a:lnTo>
                <a:lnTo>
                  <a:pt x="1409" y="266"/>
                </a:lnTo>
                <a:lnTo>
                  <a:pt x="1409" y="1364"/>
                </a:lnTo>
                <a:close/>
              </a:path>
            </a:pathLst>
          </a:custGeom>
          <a:solidFill>
            <a:schemeClr val="accent3"/>
          </a:solidFill>
          <a:ln w="76200">
            <a:solidFill>
              <a:schemeClr val="bg1"/>
            </a:solidFill>
            <a:round/>
            <a:headEnd/>
            <a:tailEnd/>
          </a:ln>
        </p:spPr>
        <p:txBody>
          <a:bodyPr vert="horz" wrap="square" lIns="60960" tIns="30480" rIns="60960" bIns="30480" numCol="1" anchor="t" anchorCtr="0" compatLnSpc="1">
            <a:prstTxWarp prst="textNoShape">
              <a:avLst/>
            </a:prstTxWarp>
          </a:bodyPr>
          <a:lstStyle/>
          <a:p>
            <a:endParaRPr lang="en-US" sz="1200"/>
          </a:p>
        </p:txBody>
      </p:sp>
      <p:pic>
        <p:nvPicPr>
          <p:cNvPr id="27" name="Picture 26" descr="A close up of a sign&#10;&#10;Description automatically generated">
            <a:extLst>
              <a:ext uri="{FF2B5EF4-FFF2-40B4-BE49-F238E27FC236}">
                <a16:creationId xmlns:a16="http://schemas.microsoft.com/office/drawing/2014/main" id="{3A95F4AD-588D-2D44-AB53-B189EF61232A}"/>
              </a:ext>
            </a:extLst>
          </p:cNvPr>
          <p:cNvPicPr>
            <a:picLocks noChangeAspect="1"/>
          </p:cNvPicPr>
          <p:nvPr userDrawn="1"/>
        </p:nvPicPr>
        <p:blipFill>
          <a:blip r:embed="rId2"/>
          <a:stretch>
            <a:fillRect/>
          </a:stretch>
        </p:blipFill>
        <p:spPr>
          <a:xfrm>
            <a:off x="11124348" y="5837422"/>
            <a:ext cx="823892" cy="823892"/>
          </a:xfrm>
          <a:prstGeom prst="rect">
            <a:avLst/>
          </a:prstGeom>
        </p:spPr>
      </p:pic>
      <p:sp>
        <p:nvSpPr>
          <p:cNvPr id="28" name="Text Placeholder 27">
            <a:extLst>
              <a:ext uri="{FF2B5EF4-FFF2-40B4-BE49-F238E27FC236}">
                <a16:creationId xmlns:a16="http://schemas.microsoft.com/office/drawing/2014/main" id="{24FB0CD8-0E90-094F-8624-BCC7D383213B}"/>
              </a:ext>
            </a:extLst>
          </p:cNvPr>
          <p:cNvSpPr>
            <a:spLocks noGrp="1"/>
          </p:cNvSpPr>
          <p:nvPr userDrawn="1">
            <p:ph type="body" sz="quarter" idx="18" hasCustomPrompt="1"/>
          </p:nvPr>
        </p:nvSpPr>
        <p:spPr>
          <a:xfrm>
            <a:off x="814213" y="1930035"/>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1</a:t>
            </a:r>
          </a:p>
        </p:txBody>
      </p:sp>
      <p:sp>
        <p:nvSpPr>
          <p:cNvPr id="29" name="Text Placeholder 27">
            <a:extLst>
              <a:ext uri="{FF2B5EF4-FFF2-40B4-BE49-F238E27FC236}">
                <a16:creationId xmlns:a16="http://schemas.microsoft.com/office/drawing/2014/main" id="{966A0540-095F-564A-9C0C-684FC0A48D8A}"/>
              </a:ext>
            </a:extLst>
          </p:cNvPr>
          <p:cNvSpPr>
            <a:spLocks noGrp="1"/>
          </p:cNvSpPr>
          <p:nvPr userDrawn="1">
            <p:ph type="body" sz="quarter" idx="14" hasCustomPrompt="1"/>
          </p:nvPr>
        </p:nvSpPr>
        <p:spPr>
          <a:xfrm>
            <a:off x="812755" y="2343333"/>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0" name="Text Placeholder 27">
            <a:extLst>
              <a:ext uri="{FF2B5EF4-FFF2-40B4-BE49-F238E27FC236}">
                <a16:creationId xmlns:a16="http://schemas.microsoft.com/office/drawing/2014/main" id="{FF54E6BA-2F3E-EF44-9E94-2CB28319F767}"/>
              </a:ext>
            </a:extLst>
          </p:cNvPr>
          <p:cNvSpPr>
            <a:spLocks noGrp="1"/>
          </p:cNvSpPr>
          <p:nvPr userDrawn="1">
            <p:ph type="body" sz="quarter" idx="19" hasCustomPrompt="1"/>
          </p:nvPr>
        </p:nvSpPr>
        <p:spPr>
          <a:xfrm>
            <a:off x="778336" y="3355323"/>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2</a:t>
            </a:r>
          </a:p>
        </p:txBody>
      </p:sp>
      <p:sp>
        <p:nvSpPr>
          <p:cNvPr id="31" name="Text Placeholder 27">
            <a:extLst>
              <a:ext uri="{FF2B5EF4-FFF2-40B4-BE49-F238E27FC236}">
                <a16:creationId xmlns:a16="http://schemas.microsoft.com/office/drawing/2014/main" id="{792D2BA4-CDCF-B745-8930-24A16D8843E1}"/>
              </a:ext>
            </a:extLst>
          </p:cNvPr>
          <p:cNvSpPr>
            <a:spLocks noGrp="1"/>
          </p:cNvSpPr>
          <p:nvPr userDrawn="1">
            <p:ph type="body" sz="quarter" idx="20" hasCustomPrompt="1"/>
          </p:nvPr>
        </p:nvSpPr>
        <p:spPr>
          <a:xfrm>
            <a:off x="776878" y="3768621"/>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6" name="Text Placeholder 27">
            <a:extLst>
              <a:ext uri="{FF2B5EF4-FFF2-40B4-BE49-F238E27FC236}">
                <a16:creationId xmlns:a16="http://schemas.microsoft.com/office/drawing/2014/main" id="{63A569D5-E5DA-8B47-A6B0-655DDF6D59E7}"/>
              </a:ext>
            </a:extLst>
          </p:cNvPr>
          <p:cNvSpPr>
            <a:spLocks noGrp="1"/>
          </p:cNvSpPr>
          <p:nvPr userDrawn="1">
            <p:ph type="body" sz="quarter" idx="21" hasCustomPrompt="1"/>
          </p:nvPr>
        </p:nvSpPr>
        <p:spPr>
          <a:xfrm>
            <a:off x="786199" y="4791213"/>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3</a:t>
            </a:r>
          </a:p>
        </p:txBody>
      </p:sp>
      <p:sp>
        <p:nvSpPr>
          <p:cNvPr id="37" name="Text Placeholder 27">
            <a:extLst>
              <a:ext uri="{FF2B5EF4-FFF2-40B4-BE49-F238E27FC236}">
                <a16:creationId xmlns:a16="http://schemas.microsoft.com/office/drawing/2014/main" id="{ACB36E2E-58A7-2740-AA3E-E312511017DE}"/>
              </a:ext>
            </a:extLst>
          </p:cNvPr>
          <p:cNvSpPr>
            <a:spLocks noGrp="1"/>
          </p:cNvSpPr>
          <p:nvPr userDrawn="1">
            <p:ph type="body" sz="quarter" idx="22" hasCustomPrompt="1"/>
          </p:nvPr>
        </p:nvSpPr>
        <p:spPr>
          <a:xfrm>
            <a:off x="784741" y="5204511"/>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8" name="Text Placeholder 27">
            <a:extLst>
              <a:ext uri="{FF2B5EF4-FFF2-40B4-BE49-F238E27FC236}">
                <a16:creationId xmlns:a16="http://schemas.microsoft.com/office/drawing/2014/main" id="{4ED8C4BB-BFDE-AA4C-82CB-8E3F5873A18C}"/>
              </a:ext>
            </a:extLst>
          </p:cNvPr>
          <p:cNvSpPr>
            <a:spLocks noGrp="1"/>
          </p:cNvSpPr>
          <p:nvPr userDrawn="1">
            <p:ph type="body" sz="quarter" idx="23" hasCustomPrompt="1"/>
          </p:nvPr>
        </p:nvSpPr>
        <p:spPr>
          <a:xfrm>
            <a:off x="7995682" y="1930035"/>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4</a:t>
            </a:r>
          </a:p>
        </p:txBody>
      </p:sp>
      <p:sp>
        <p:nvSpPr>
          <p:cNvPr id="39" name="Text Placeholder 27">
            <a:extLst>
              <a:ext uri="{FF2B5EF4-FFF2-40B4-BE49-F238E27FC236}">
                <a16:creationId xmlns:a16="http://schemas.microsoft.com/office/drawing/2014/main" id="{A7D1B9E2-E71A-5A4D-876B-C65505590B82}"/>
              </a:ext>
            </a:extLst>
          </p:cNvPr>
          <p:cNvSpPr>
            <a:spLocks noGrp="1"/>
          </p:cNvSpPr>
          <p:nvPr userDrawn="1">
            <p:ph type="body" sz="quarter" idx="24" hasCustomPrompt="1"/>
          </p:nvPr>
        </p:nvSpPr>
        <p:spPr>
          <a:xfrm>
            <a:off x="7994224" y="2343333"/>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40" name="Text Placeholder 27">
            <a:extLst>
              <a:ext uri="{FF2B5EF4-FFF2-40B4-BE49-F238E27FC236}">
                <a16:creationId xmlns:a16="http://schemas.microsoft.com/office/drawing/2014/main" id="{33C1ABE0-4534-C444-BFB3-2A292DE1D08F}"/>
              </a:ext>
            </a:extLst>
          </p:cNvPr>
          <p:cNvSpPr>
            <a:spLocks noGrp="1"/>
          </p:cNvSpPr>
          <p:nvPr userDrawn="1">
            <p:ph type="body" sz="quarter" idx="25" hasCustomPrompt="1"/>
          </p:nvPr>
        </p:nvSpPr>
        <p:spPr>
          <a:xfrm>
            <a:off x="7959805" y="3355323"/>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5</a:t>
            </a:r>
          </a:p>
        </p:txBody>
      </p:sp>
      <p:sp>
        <p:nvSpPr>
          <p:cNvPr id="41" name="Text Placeholder 27">
            <a:extLst>
              <a:ext uri="{FF2B5EF4-FFF2-40B4-BE49-F238E27FC236}">
                <a16:creationId xmlns:a16="http://schemas.microsoft.com/office/drawing/2014/main" id="{977D1485-96F4-9D43-9D6F-52302C7A1705}"/>
              </a:ext>
            </a:extLst>
          </p:cNvPr>
          <p:cNvSpPr>
            <a:spLocks noGrp="1"/>
          </p:cNvSpPr>
          <p:nvPr userDrawn="1">
            <p:ph type="body" sz="quarter" idx="26" hasCustomPrompt="1"/>
          </p:nvPr>
        </p:nvSpPr>
        <p:spPr>
          <a:xfrm>
            <a:off x="7958347" y="3768621"/>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42" name="Text Placeholder 27">
            <a:extLst>
              <a:ext uri="{FF2B5EF4-FFF2-40B4-BE49-F238E27FC236}">
                <a16:creationId xmlns:a16="http://schemas.microsoft.com/office/drawing/2014/main" id="{683BFC37-0D2F-4F4D-B76F-7519543D539D}"/>
              </a:ext>
            </a:extLst>
          </p:cNvPr>
          <p:cNvSpPr>
            <a:spLocks noGrp="1"/>
          </p:cNvSpPr>
          <p:nvPr userDrawn="1">
            <p:ph type="body" sz="quarter" idx="27" hasCustomPrompt="1"/>
          </p:nvPr>
        </p:nvSpPr>
        <p:spPr>
          <a:xfrm>
            <a:off x="7967668" y="4791213"/>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6</a:t>
            </a:r>
          </a:p>
        </p:txBody>
      </p:sp>
      <p:sp>
        <p:nvSpPr>
          <p:cNvPr id="43" name="Text Placeholder 27">
            <a:extLst>
              <a:ext uri="{FF2B5EF4-FFF2-40B4-BE49-F238E27FC236}">
                <a16:creationId xmlns:a16="http://schemas.microsoft.com/office/drawing/2014/main" id="{16D656AA-F8EF-D94D-B080-5C9142CBEC3B}"/>
              </a:ext>
            </a:extLst>
          </p:cNvPr>
          <p:cNvSpPr>
            <a:spLocks noGrp="1"/>
          </p:cNvSpPr>
          <p:nvPr userDrawn="1">
            <p:ph type="body" sz="quarter" idx="28" hasCustomPrompt="1"/>
          </p:nvPr>
        </p:nvSpPr>
        <p:spPr>
          <a:xfrm>
            <a:off x="7966210" y="5204511"/>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44" name="Text Placeholder 21">
            <a:extLst>
              <a:ext uri="{FF2B5EF4-FFF2-40B4-BE49-F238E27FC236}">
                <a16:creationId xmlns:a16="http://schemas.microsoft.com/office/drawing/2014/main" id="{491341B8-0954-AC4A-9FA7-FC677DCEF2DC}"/>
              </a:ext>
            </a:extLst>
          </p:cNvPr>
          <p:cNvSpPr>
            <a:spLocks noGrp="1"/>
          </p:cNvSpPr>
          <p:nvPr userDrawn="1">
            <p:ph type="body" sz="quarter" idx="11" hasCustomPrompt="1"/>
          </p:nvPr>
        </p:nvSpPr>
        <p:spPr>
          <a:xfrm>
            <a:off x="441176" y="377208"/>
            <a:ext cx="11169568"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62" name="Text Placeholder 27">
            <a:extLst>
              <a:ext uri="{FF2B5EF4-FFF2-40B4-BE49-F238E27FC236}">
                <a16:creationId xmlns:a16="http://schemas.microsoft.com/office/drawing/2014/main" id="{3526AA90-0299-DC4F-B9BB-301F85C61D1E}"/>
              </a:ext>
            </a:extLst>
          </p:cNvPr>
          <p:cNvSpPr>
            <a:spLocks noGrp="1"/>
          </p:cNvSpPr>
          <p:nvPr>
            <p:ph type="body" sz="quarter" idx="17" hasCustomPrompt="1"/>
          </p:nvPr>
        </p:nvSpPr>
        <p:spPr>
          <a:xfrm>
            <a:off x="4566651" y="2824957"/>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3" name="Text Placeholder 27">
            <a:extLst>
              <a:ext uri="{FF2B5EF4-FFF2-40B4-BE49-F238E27FC236}">
                <a16:creationId xmlns:a16="http://schemas.microsoft.com/office/drawing/2014/main" id="{5197D136-8FAE-164E-9CE0-090F0E2FE80A}"/>
              </a:ext>
            </a:extLst>
          </p:cNvPr>
          <p:cNvSpPr>
            <a:spLocks noGrp="1"/>
          </p:cNvSpPr>
          <p:nvPr>
            <p:ph type="body" sz="quarter" idx="29" hasCustomPrompt="1"/>
          </p:nvPr>
        </p:nvSpPr>
        <p:spPr>
          <a:xfrm>
            <a:off x="5716390" y="2270789"/>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4" name="Text Placeholder 27">
            <a:extLst>
              <a:ext uri="{FF2B5EF4-FFF2-40B4-BE49-F238E27FC236}">
                <a16:creationId xmlns:a16="http://schemas.microsoft.com/office/drawing/2014/main" id="{62EA5E95-1C72-1348-9A91-20A848761A4F}"/>
              </a:ext>
            </a:extLst>
          </p:cNvPr>
          <p:cNvSpPr>
            <a:spLocks noGrp="1"/>
          </p:cNvSpPr>
          <p:nvPr>
            <p:ph type="body" sz="quarter" idx="30" hasCustomPrompt="1"/>
          </p:nvPr>
        </p:nvSpPr>
        <p:spPr>
          <a:xfrm>
            <a:off x="6658508" y="2849998"/>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5" name="Text Placeholder 27">
            <a:extLst>
              <a:ext uri="{FF2B5EF4-FFF2-40B4-BE49-F238E27FC236}">
                <a16:creationId xmlns:a16="http://schemas.microsoft.com/office/drawing/2014/main" id="{F6B40C68-F8B4-F643-B9D6-04E504932489}"/>
              </a:ext>
            </a:extLst>
          </p:cNvPr>
          <p:cNvSpPr>
            <a:spLocks noGrp="1"/>
          </p:cNvSpPr>
          <p:nvPr>
            <p:ph type="body" sz="quarter" idx="31" hasCustomPrompt="1"/>
          </p:nvPr>
        </p:nvSpPr>
        <p:spPr>
          <a:xfrm>
            <a:off x="6716594" y="4077156"/>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6" name="Text Placeholder 27">
            <a:extLst>
              <a:ext uri="{FF2B5EF4-FFF2-40B4-BE49-F238E27FC236}">
                <a16:creationId xmlns:a16="http://schemas.microsoft.com/office/drawing/2014/main" id="{E933A585-1095-7A44-AC96-4A721590F9A4}"/>
              </a:ext>
            </a:extLst>
          </p:cNvPr>
          <p:cNvSpPr>
            <a:spLocks noGrp="1"/>
          </p:cNvSpPr>
          <p:nvPr>
            <p:ph type="body" sz="quarter" idx="32" hasCustomPrompt="1"/>
          </p:nvPr>
        </p:nvSpPr>
        <p:spPr>
          <a:xfrm>
            <a:off x="5571582" y="4653000"/>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7" name="Text Placeholder 27">
            <a:extLst>
              <a:ext uri="{FF2B5EF4-FFF2-40B4-BE49-F238E27FC236}">
                <a16:creationId xmlns:a16="http://schemas.microsoft.com/office/drawing/2014/main" id="{8FC1F340-30E2-F349-BE03-09193BA1DF81}"/>
              </a:ext>
            </a:extLst>
          </p:cNvPr>
          <p:cNvSpPr>
            <a:spLocks noGrp="1"/>
          </p:cNvSpPr>
          <p:nvPr>
            <p:ph type="body" sz="quarter" idx="33" hasCustomPrompt="1"/>
          </p:nvPr>
        </p:nvSpPr>
        <p:spPr>
          <a:xfrm>
            <a:off x="4624739" y="3995285"/>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Tree>
    <p:extLst>
      <p:ext uri="{BB962C8B-B14F-4D97-AF65-F5344CB8AC3E}">
        <p14:creationId xmlns:p14="http://schemas.microsoft.com/office/powerpoint/2010/main" val="35790539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 Point Infographic 2">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AF0BF29B-3A14-024F-B8E4-D5815438DCBE}"/>
              </a:ext>
            </a:extLst>
          </p:cNvPr>
          <p:cNvSpPr>
            <a:spLocks/>
          </p:cNvSpPr>
          <p:nvPr userDrawn="1"/>
        </p:nvSpPr>
        <p:spPr bwMode="auto">
          <a:xfrm>
            <a:off x="4956412" y="3885073"/>
            <a:ext cx="1104600" cy="1275085"/>
          </a:xfrm>
          <a:custGeom>
            <a:avLst/>
            <a:gdLst>
              <a:gd name="T0" fmla="*/ 0 w 1555"/>
              <a:gd name="T1" fmla="*/ 449 h 1795"/>
              <a:gd name="T2" fmla="*/ 779 w 1555"/>
              <a:gd name="T3" fmla="*/ 0 h 1795"/>
              <a:gd name="T4" fmla="*/ 1555 w 1555"/>
              <a:gd name="T5" fmla="*/ 449 h 1795"/>
              <a:gd name="T6" fmla="*/ 1555 w 1555"/>
              <a:gd name="T7" fmla="*/ 1347 h 1795"/>
              <a:gd name="T8" fmla="*/ 779 w 1555"/>
              <a:gd name="T9" fmla="*/ 1795 h 1795"/>
              <a:gd name="T10" fmla="*/ 0 w 1555"/>
              <a:gd name="T11" fmla="*/ 1347 h 1795"/>
              <a:gd name="T12" fmla="*/ 0 w 1555"/>
              <a:gd name="T13" fmla="*/ 449 h 1795"/>
            </a:gdLst>
            <a:ahLst/>
            <a:cxnLst>
              <a:cxn ang="0">
                <a:pos x="T0" y="T1"/>
              </a:cxn>
              <a:cxn ang="0">
                <a:pos x="T2" y="T3"/>
              </a:cxn>
              <a:cxn ang="0">
                <a:pos x="T4" y="T5"/>
              </a:cxn>
              <a:cxn ang="0">
                <a:pos x="T6" y="T7"/>
              </a:cxn>
              <a:cxn ang="0">
                <a:pos x="T8" y="T9"/>
              </a:cxn>
              <a:cxn ang="0">
                <a:pos x="T10" y="T11"/>
              </a:cxn>
              <a:cxn ang="0">
                <a:pos x="T12" y="T13"/>
              </a:cxn>
            </a:cxnLst>
            <a:rect l="0" t="0" r="r" b="b"/>
            <a:pathLst>
              <a:path w="1555" h="1795">
                <a:moveTo>
                  <a:pt x="0" y="449"/>
                </a:moveTo>
                <a:lnTo>
                  <a:pt x="779" y="0"/>
                </a:lnTo>
                <a:lnTo>
                  <a:pt x="1555" y="449"/>
                </a:lnTo>
                <a:lnTo>
                  <a:pt x="1555" y="1347"/>
                </a:lnTo>
                <a:lnTo>
                  <a:pt x="779" y="1795"/>
                </a:lnTo>
                <a:lnTo>
                  <a:pt x="0" y="1347"/>
                </a:lnTo>
                <a:lnTo>
                  <a:pt x="0" y="449"/>
                </a:lnTo>
                <a:close/>
              </a:path>
            </a:pathLst>
          </a:custGeom>
          <a:solidFill>
            <a:schemeClr val="accent6"/>
          </a:solidFill>
          <a:ln>
            <a:noFill/>
          </a:ln>
        </p:spPr>
        <p:txBody>
          <a:bodyPr vert="horz" wrap="square" lIns="60960" tIns="30480" rIns="60960" bIns="30480" numCol="1" anchor="t" anchorCtr="0" compatLnSpc="1">
            <a:prstTxWarp prst="textNoShape">
              <a:avLst/>
            </a:prstTxWarp>
          </a:bodyPr>
          <a:lstStyle/>
          <a:p>
            <a:endParaRPr lang="zh-CN" altLang="en-US" sz="933"/>
          </a:p>
        </p:txBody>
      </p:sp>
      <p:sp>
        <p:nvSpPr>
          <p:cNvPr id="7" name="Freeform 3">
            <a:extLst>
              <a:ext uri="{FF2B5EF4-FFF2-40B4-BE49-F238E27FC236}">
                <a16:creationId xmlns:a16="http://schemas.microsoft.com/office/drawing/2014/main" id="{1C0F233A-C106-3C4B-A11D-5C8F86E266A3}"/>
              </a:ext>
            </a:extLst>
          </p:cNvPr>
          <p:cNvSpPr>
            <a:spLocks/>
          </p:cNvSpPr>
          <p:nvPr userDrawn="1"/>
        </p:nvSpPr>
        <p:spPr bwMode="auto">
          <a:xfrm>
            <a:off x="6142702" y="3885073"/>
            <a:ext cx="1103890" cy="1275085"/>
          </a:xfrm>
          <a:custGeom>
            <a:avLst/>
            <a:gdLst>
              <a:gd name="T0" fmla="*/ 0 w 1554"/>
              <a:gd name="T1" fmla="*/ 449 h 1795"/>
              <a:gd name="T2" fmla="*/ 778 w 1554"/>
              <a:gd name="T3" fmla="*/ 0 h 1795"/>
              <a:gd name="T4" fmla="*/ 1554 w 1554"/>
              <a:gd name="T5" fmla="*/ 449 h 1795"/>
              <a:gd name="T6" fmla="*/ 1554 w 1554"/>
              <a:gd name="T7" fmla="*/ 1347 h 1795"/>
              <a:gd name="T8" fmla="*/ 778 w 1554"/>
              <a:gd name="T9" fmla="*/ 1795 h 1795"/>
              <a:gd name="T10" fmla="*/ 0 w 1554"/>
              <a:gd name="T11" fmla="*/ 1347 h 1795"/>
              <a:gd name="T12" fmla="*/ 0 w 1554"/>
              <a:gd name="T13" fmla="*/ 449 h 1795"/>
            </a:gdLst>
            <a:ahLst/>
            <a:cxnLst>
              <a:cxn ang="0">
                <a:pos x="T0" y="T1"/>
              </a:cxn>
              <a:cxn ang="0">
                <a:pos x="T2" y="T3"/>
              </a:cxn>
              <a:cxn ang="0">
                <a:pos x="T4" y="T5"/>
              </a:cxn>
              <a:cxn ang="0">
                <a:pos x="T6" y="T7"/>
              </a:cxn>
              <a:cxn ang="0">
                <a:pos x="T8" y="T9"/>
              </a:cxn>
              <a:cxn ang="0">
                <a:pos x="T10" y="T11"/>
              </a:cxn>
              <a:cxn ang="0">
                <a:pos x="T12" y="T13"/>
              </a:cxn>
            </a:cxnLst>
            <a:rect l="0" t="0" r="r" b="b"/>
            <a:pathLst>
              <a:path w="1554" h="1795">
                <a:moveTo>
                  <a:pt x="0" y="449"/>
                </a:moveTo>
                <a:lnTo>
                  <a:pt x="778" y="0"/>
                </a:lnTo>
                <a:lnTo>
                  <a:pt x="1554" y="449"/>
                </a:lnTo>
                <a:lnTo>
                  <a:pt x="1554" y="1347"/>
                </a:lnTo>
                <a:lnTo>
                  <a:pt x="778" y="1795"/>
                </a:lnTo>
                <a:lnTo>
                  <a:pt x="0" y="1347"/>
                </a:lnTo>
                <a:lnTo>
                  <a:pt x="0" y="449"/>
                </a:lnTo>
                <a:close/>
              </a:path>
            </a:pathLst>
          </a:custGeom>
          <a:solidFill>
            <a:schemeClr val="accent5"/>
          </a:solidFill>
          <a:ln>
            <a:noFill/>
          </a:ln>
        </p:spPr>
        <p:txBody>
          <a:bodyPr vert="horz" wrap="square" lIns="60960" tIns="30480" rIns="60960" bIns="30480" numCol="1" anchor="t" anchorCtr="0" compatLnSpc="1">
            <a:prstTxWarp prst="textNoShape">
              <a:avLst/>
            </a:prstTxWarp>
          </a:bodyPr>
          <a:lstStyle/>
          <a:p>
            <a:endParaRPr lang="zh-CN" altLang="en-US" sz="933"/>
          </a:p>
        </p:txBody>
      </p:sp>
      <p:sp>
        <p:nvSpPr>
          <p:cNvPr id="8" name="Freeform 4">
            <a:extLst>
              <a:ext uri="{FF2B5EF4-FFF2-40B4-BE49-F238E27FC236}">
                <a16:creationId xmlns:a16="http://schemas.microsoft.com/office/drawing/2014/main" id="{6644E429-32E9-5740-98A3-BB013972B86E}"/>
              </a:ext>
            </a:extLst>
          </p:cNvPr>
          <p:cNvSpPr>
            <a:spLocks/>
          </p:cNvSpPr>
          <p:nvPr userDrawn="1"/>
        </p:nvSpPr>
        <p:spPr bwMode="auto">
          <a:xfrm>
            <a:off x="4956412" y="1848487"/>
            <a:ext cx="1104600" cy="1275796"/>
          </a:xfrm>
          <a:custGeom>
            <a:avLst/>
            <a:gdLst>
              <a:gd name="T0" fmla="*/ 0 w 1555"/>
              <a:gd name="T1" fmla="*/ 450 h 1796"/>
              <a:gd name="T2" fmla="*/ 779 w 1555"/>
              <a:gd name="T3" fmla="*/ 0 h 1796"/>
              <a:gd name="T4" fmla="*/ 1555 w 1555"/>
              <a:gd name="T5" fmla="*/ 450 h 1796"/>
              <a:gd name="T6" fmla="*/ 1555 w 1555"/>
              <a:gd name="T7" fmla="*/ 1346 h 1796"/>
              <a:gd name="T8" fmla="*/ 779 w 1555"/>
              <a:gd name="T9" fmla="*/ 1796 h 1796"/>
              <a:gd name="T10" fmla="*/ 0 w 1555"/>
              <a:gd name="T11" fmla="*/ 1346 h 1796"/>
              <a:gd name="T12" fmla="*/ 0 w 1555"/>
              <a:gd name="T13" fmla="*/ 450 h 1796"/>
            </a:gdLst>
            <a:ahLst/>
            <a:cxnLst>
              <a:cxn ang="0">
                <a:pos x="T0" y="T1"/>
              </a:cxn>
              <a:cxn ang="0">
                <a:pos x="T2" y="T3"/>
              </a:cxn>
              <a:cxn ang="0">
                <a:pos x="T4" y="T5"/>
              </a:cxn>
              <a:cxn ang="0">
                <a:pos x="T6" y="T7"/>
              </a:cxn>
              <a:cxn ang="0">
                <a:pos x="T8" y="T9"/>
              </a:cxn>
              <a:cxn ang="0">
                <a:pos x="T10" y="T11"/>
              </a:cxn>
              <a:cxn ang="0">
                <a:pos x="T12" y="T13"/>
              </a:cxn>
            </a:cxnLst>
            <a:rect l="0" t="0" r="r" b="b"/>
            <a:pathLst>
              <a:path w="1555" h="1796">
                <a:moveTo>
                  <a:pt x="0" y="450"/>
                </a:moveTo>
                <a:lnTo>
                  <a:pt x="779" y="0"/>
                </a:lnTo>
                <a:lnTo>
                  <a:pt x="1555" y="450"/>
                </a:lnTo>
                <a:lnTo>
                  <a:pt x="1555" y="1346"/>
                </a:lnTo>
                <a:lnTo>
                  <a:pt x="779" y="1796"/>
                </a:lnTo>
                <a:lnTo>
                  <a:pt x="0" y="1346"/>
                </a:lnTo>
                <a:lnTo>
                  <a:pt x="0" y="450"/>
                </a:lnTo>
                <a:close/>
              </a:path>
            </a:pathLst>
          </a:custGeom>
          <a:solidFill>
            <a:schemeClr val="accent2"/>
          </a:solidFill>
          <a:ln>
            <a:noFill/>
          </a:ln>
        </p:spPr>
        <p:txBody>
          <a:bodyPr vert="horz" wrap="square" lIns="60960" tIns="30480" rIns="60960" bIns="30480" numCol="1" anchor="t" anchorCtr="0" compatLnSpc="1">
            <a:prstTxWarp prst="textNoShape">
              <a:avLst/>
            </a:prstTxWarp>
          </a:bodyPr>
          <a:lstStyle/>
          <a:p>
            <a:endParaRPr lang="zh-CN" altLang="en-US" sz="933"/>
          </a:p>
        </p:txBody>
      </p:sp>
      <p:sp>
        <p:nvSpPr>
          <p:cNvPr id="9" name="Freeform 5">
            <a:extLst>
              <a:ext uri="{FF2B5EF4-FFF2-40B4-BE49-F238E27FC236}">
                <a16:creationId xmlns:a16="http://schemas.microsoft.com/office/drawing/2014/main" id="{E057760D-2B15-784F-8D50-8F7B399145EB}"/>
              </a:ext>
            </a:extLst>
          </p:cNvPr>
          <p:cNvSpPr>
            <a:spLocks/>
          </p:cNvSpPr>
          <p:nvPr userDrawn="1"/>
        </p:nvSpPr>
        <p:spPr bwMode="auto">
          <a:xfrm>
            <a:off x="6142702" y="1848487"/>
            <a:ext cx="1103890" cy="1275796"/>
          </a:xfrm>
          <a:custGeom>
            <a:avLst/>
            <a:gdLst>
              <a:gd name="T0" fmla="*/ 0 w 1554"/>
              <a:gd name="T1" fmla="*/ 450 h 1796"/>
              <a:gd name="T2" fmla="*/ 778 w 1554"/>
              <a:gd name="T3" fmla="*/ 0 h 1796"/>
              <a:gd name="T4" fmla="*/ 1554 w 1554"/>
              <a:gd name="T5" fmla="*/ 450 h 1796"/>
              <a:gd name="T6" fmla="*/ 1554 w 1554"/>
              <a:gd name="T7" fmla="*/ 1346 h 1796"/>
              <a:gd name="T8" fmla="*/ 778 w 1554"/>
              <a:gd name="T9" fmla="*/ 1796 h 1796"/>
              <a:gd name="T10" fmla="*/ 0 w 1554"/>
              <a:gd name="T11" fmla="*/ 1346 h 1796"/>
              <a:gd name="T12" fmla="*/ 0 w 1554"/>
              <a:gd name="T13" fmla="*/ 450 h 1796"/>
            </a:gdLst>
            <a:ahLst/>
            <a:cxnLst>
              <a:cxn ang="0">
                <a:pos x="T0" y="T1"/>
              </a:cxn>
              <a:cxn ang="0">
                <a:pos x="T2" y="T3"/>
              </a:cxn>
              <a:cxn ang="0">
                <a:pos x="T4" y="T5"/>
              </a:cxn>
              <a:cxn ang="0">
                <a:pos x="T6" y="T7"/>
              </a:cxn>
              <a:cxn ang="0">
                <a:pos x="T8" y="T9"/>
              </a:cxn>
              <a:cxn ang="0">
                <a:pos x="T10" y="T11"/>
              </a:cxn>
              <a:cxn ang="0">
                <a:pos x="T12" y="T13"/>
              </a:cxn>
            </a:cxnLst>
            <a:rect l="0" t="0" r="r" b="b"/>
            <a:pathLst>
              <a:path w="1554" h="1796">
                <a:moveTo>
                  <a:pt x="0" y="450"/>
                </a:moveTo>
                <a:lnTo>
                  <a:pt x="778" y="0"/>
                </a:lnTo>
                <a:lnTo>
                  <a:pt x="1554" y="450"/>
                </a:lnTo>
                <a:lnTo>
                  <a:pt x="1554" y="1346"/>
                </a:lnTo>
                <a:lnTo>
                  <a:pt x="778" y="1796"/>
                </a:lnTo>
                <a:lnTo>
                  <a:pt x="0" y="1346"/>
                </a:lnTo>
                <a:lnTo>
                  <a:pt x="0" y="450"/>
                </a:lnTo>
                <a:close/>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zh-CN" altLang="en-US" sz="933"/>
          </a:p>
        </p:txBody>
      </p:sp>
      <p:sp>
        <p:nvSpPr>
          <p:cNvPr id="10" name="Freeform 6">
            <a:extLst>
              <a:ext uri="{FF2B5EF4-FFF2-40B4-BE49-F238E27FC236}">
                <a16:creationId xmlns:a16="http://schemas.microsoft.com/office/drawing/2014/main" id="{B63F9559-2A8A-B549-85C6-077A5F83489E}"/>
              </a:ext>
            </a:extLst>
          </p:cNvPr>
          <p:cNvSpPr>
            <a:spLocks/>
          </p:cNvSpPr>
          <p:nvPr userDrawn="1"/>
        </p:nvSpPr>
        <p:spPr bwMode="auto">
          <a:xfrm>
            <a:off x="6736558" y="2868556"/>
            <a:ext cx="1103890" cy="1275085"/>
          </a:xfrm>
          <a:custGeom>
            <a:avLst/>
            <a:gdLst>
              <a:gd name="T0" fmla="*/ 0 w 1554"/>
              <a:gd name="T1" fmla="*/ 449 h 1795"/>
              <a:gd name="T2" fmla="*/ 778 w 1554"/>
              <a:gd name="T3" fmla="*/ 0 h 1795"/>
              <a:gd name="T4" fmla="*/ 1554 w 1554"/>
              <a:gd name="T5" fmla="*/ 449 h 1795"/>
              <a:gd name="T6" fmla="*/ 1554 w 1554"/>
              <a:gd name="T7" fmla="*/ 1347 h 1795"/>
              <a:gd name="T8" fmla="*/ 778 w 1554"/>
              <a:gd name="T9" fmla="*/ 1795 h 1795"/>
              <a:gd name="T10" fmla="*/ 0 w 1554"/>
              <a:gd name="T11" fmla="*/ 1347 h 1795"/>
              <a:gd name="T12" fmla="*/ 0 w 1554"/>
              <a:gd name="T13" fmla="*/ 449 h 1795"/>
            </a:gdLst>
            <a:ahLst/>
            <a:cxnLst>
              <a:cxn ang="0">
                <a:pos x="T0" y="T1"/>
              </a:cxn>
              <a:cxn ang="0">
                <a:pos x="T2" y="T3"/>
              </a:cxn>
              <a:cxn ang="0">
                <a:pos x="T4" y="T5"/>
              </a:cxn>
              <a:cxn ang="0">
                <a:pos x="T6" y="T7"/>
              </a:cxn>
              <a:cxn ang="0">
                <a:pos x="T8" y="T9"/>
              </a:cxn>
              <a:cxn ang="0">
                <a:pos x="T10" y="T11"/>
              </a:cxn>
              <a:cxn ang="0">
                <a:pos x="T12" y="T13"/>
              </a:cxn>
            </a:cxnLst>
            <a:rect l="0" t="0" r="r" b="b"/>
            <a:pathLst>
              <a:path w="1554" h="1795">
                <a:moveTo>
                  <a:pt x="0" y="449"/>
                </a:moveTo>
                <a:lnTo>
                  <a:pt x="778" y="0"/>
                </a:lnTo>
                <a:lnTo>
                  <a:pt x="1554" y="449"/>
                </a:lnTo>
                <a:lnTo>
                  <a:pt x="1554" y="1347"/>
                </a:lnTo>
                <a:lnTo>
                  <a:pt x="778" y="1795"/>
                </a:lnTo>
                <a:lnTo>
                  <a:pt x="0" y="1347"/>
                </a:lnTo>
                <a:lnTo>
                  <a:pt x="0" y="449"/>
                </a:lnTo>
                <a:close/>
              </a:path>
            </a:pathLst>
          </a:custGeom>
          <a:solidFill>
            <a:schemeClr val="accent4"/>
          </a:solidFill>
          <a:ln>
            <a:noFill/>
          </a:ln>
        </p:spPr>
        <p:txBody>
          <a:bodyPr vert="horz" wrap="square" lIns="60960" tIns="30480" rIns="60960" bIns="30480" numCol="1" anchor="t" anchorCtr="0" compatLnSpc="1">
            <a:prstTxWarp prst="textNoShape">
              <a:avLst/>
            </a:prstTxWarp>
          </a:bodyPr>
          <a:lstStyle/>
          <a:p>
            <a:endParaRPr lang="zh-CN" altLang="en-US" sz="933"/>
          </a:p>
        </p:txBody>
      </p:sp>
      <p:sp>
        <p:nvSpPr>
          <p:cNvPr id="11" name="Freeform 7">
            <a:extLst>
              <a:ext uri="{FF2B5EF4-FFF2-40B4-BE49-F238E27FC236}">
                <a16:creationId xmlns:a16="http://schemas.microsoft.com/office/drawing/2014/main" id="{ECCDE716-8A51-C943-879B-AE3929D9F49F}"/>
              </a:ext>
            </a:extLst>
          </p:cNvPr>
          <p:cNvSpPr>
            <a:spLocks/>
          </p:cNvSpPr>
          <p:nvPr userDrawn="1"/>
        </p:nvSpPr>
        <p:spPr bwMode="auto">
          <a:xfrm>
            <a:off x="4352611" y="2868556"/>
            <a:ext cx="1103890" cy="1275085"/>
          </a:xfrm>
          <a:custGeom>
            <a:avLst/>
            <a:gdLst>
              <a:gd name="T0" fmla="*/ 0 w 1554"/>
              <a:gd name="T1" fmla="*/ 449 h 1795"/>
              <a:gd name="T2" fmla="*/ 778 w 1554"/>
              <a:gd name="T3" fmla="*/ 0 h 1795"/>
              <a:gd name="T4" fmla="*/ 1554 w 1554"/>
              <a:gd name="T5" fmla="*/ 449 h 1795"/>
              <a:gd name="T6" fmla="*/ 1554 w 1554"/>
              <a:gd name="T7" fmla="*/ 1347 h 1795"/>
              <a:gd name="T8" fmla="*/ 778 w 1554"/>
              <a:gd name="T9" fmla="*/ 1795 h 1795"/>
              <a:gd name="T10" fmla="*/ 0 w 1554"/>
              <a:gd name="T11" fmla="*/ 1347 h 1795"/>
              <a:gd name="T12" fmla="*/ 0 w 1554"/>
              <a:gd name="T13" fmla="*/ 449 h 1795"/>
            </a:gdLst>
            <a:ahLst/>
            <a:cxnLst>
              <a:cxn ang="0">
                <a:pos x="T0" y="T1"/>
              </a:cxn>
              <a:cxn ang="0">
                <a:pos x="T2" y="T3"/>
              </a:cxn>
              <a:cxn ang="0">
                <a:pos x="T4" y="T5"/>
              </a:cxn>
              <a:cxn ang="0">
                <a:pos x="T6" y="T7"/>
              </a:cxn>
              <a:cxn ang="0">
                <a:pos x="T8" y="T9"/>
              </a:cxn>
              <a:cxn ang="0">
                <a:pos x="T10" y="T11"/>
              </a:cxn>
              <a:cxn ang="0">
                <a:pos x="T12" y="T13"/>
              </a:cxn>
            </a:cxnLst>
            <a:rect l="0" t="0" r="r" b="b"/>
            <a:pathLst>
              <a:path w="1554" h="1795">
                <a:moveTo>
                  <a:pt x="0" y="449"/>
                </a:moveTo>
                <a:lnTo>
                  <a:pt x="778" y="0"/>
                </a:lnTo>
                <a:lnTo>
                  <a:pt x="1554" y="449"/>
                </a:lnTo>
                <a:lnTo>
                  <a:pt x="1554" y="1347"/>
                </a:lnTo>
                <a:lnTo>
                  <a:pt x="778" y="1795"/>
                </a:lnTo>
                <a:lnTo>
                  <a:pt x="0" y="1347"/>
                </a:lnTo>
                <a:lnTo>
                  <a:pt x="0" y="449"/>
                </a:lnTo>
                <a:close/>
              </a:path>
            </a:pathLst>
          </a:custGeom>
          <a:solidFill>
            <a:schemeClr val="accent1"/>
          </a:solidFill>
          <a:ln>
            <a:noFill/>
          </a:ln>
        </p:spPr>
        <p:txBody>
          <a:bodyPr vert="horz" wrap="square" lIns="60960" tIns="30480" rIns="60960" bIns="30480" numCol="1" anchor="t" anchorCtr="0" compatLnSpc="1">
            <a:prstTxWarp prst="textNoShape">
              <a:avLst/>
            </a:prstTxWarp>
          </a:bodyPr>
          <a:lstStyle/>
          <a:p>
            <a:endParaRPr lang="zh-CN" altLang="en-US" sz="933"/>
          </a:p>
        </p:txBody>
      </p:sp>
      <p:pic>
        <p:nvPicPr>
          <p:cNvPr id="26" name="Picture 25" descr="A close up of a sign&#10;&#10;Description automatically generated">
            <a:extLst>
              <a:ext uri="{FF2B5EF4-FFF2-40B4-BE49-F238E27FC236}">
                <a16:creationId xmlns:a16="http://schemas.microsoft.com/office/drawing/2014/main" id="{D94A16AC-A49F-A044-9A0D-7BD996531949}"/>
              </a:ext>
            </a:extLst>
          </p:cNvPr>
          <p:cNvPicPr>
            <a:picLocks noChangeAspect="1"/>
          </p:cNvPicPr>
          <p:nvPr userDrawn="1"/>
        </p:nvPicPr>
        <p:blipFill>
          <a:blip r:embed="rId2"/>
          <a:stretch>
            <a:fillRect/>
          </a:stretch>
        </p:blipFill>
        <p:spPr>
          <a:xfrm>
            <a:off x="11124348" y="5837422"/>
            <a:ext cx="823892" cy="823892"/>
          </a:xfrm>
          <a:prstGeom prst="rect">
            <a:avLst/>
          </a:prstGeom>
        </p:spPr>
      </p:pic>
      <p:sp>
        <p:nvSpPr>
          <p:cNvPr id="27" name="Text Placeholder 27">
            <a:extLst>
              <a:ext uri="{FF2B5EF4-FFF2-40B4-BE49-F238E27FC236}">
                <a16:creationId xmlns:a16="http://schemas.microsoft.com/office/drawing/2014/main" id="{0E70919A-C65E-0C44-89B7-A98B62C6787C}"/>
              </a:ext>
            </a:extLst>
          </p:cNvPr>
          <p:cNvSpPr>
            <a:spLocks noGrp="1"/>
          </p:cNvSpPr>
          <p:nvPr>
            <p:ph type="body" sz="quarter" idx="18" hasCustomPrompt="1"/>
          </p:nvPr>
        </p:nvSpPr>
        <p:spPr>
          <a:xfrm>
            <a:off x="1173031" y="1629091"/>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1</a:t>
            </a:r>
          </a:p>
        </p:txBody>
      </p:sp>
      <p:sp>
        <p:nvSpPr>
          <p:cNvPr id="28" name="Text Placeholder 27">
            <a:extLst>
              <a:ext uri="{FF2B5EF4-FFF2-40B4-BE49-F238E27FC236}">
                <a16:creationId xmlns:a16="http://schemas.microsoft.com/office/drawing/2014/main" id="{990863C3-ECD4-FA4D-B9FD-E0995C292F2D}"/>
              </a:ext>
            </a:extLst>
          </p:cNvPr>
          <p:cNvSpPr>
            <a:spLocks noGrp="1"/>
          </p:cNvSpPr>
          <p:nvPr>
            <p:ph type="body" sz="quarter" idx="14" hasCustomPrompt="1"/>
          </p:nvPr>
        </p:nvSpPr>
        <p:spPr>
          <a:xfrm>
            <a:off x="1171573" y="2042389"/>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29" name="Text Placeholder 27">
            <a:extLst>
              <a:ext uri="{FF2B5EF4-FFF2-40B4-BE49-F238E27FC236}">
                <a16:creationId xmlns:a16="http://schemas.microsoft.com/office/drawing/2014/main" id="{E5F71D19-AB20-5744-AFB0-F9296AA7738A}"/>
              </a:ext>
            </a:extLst>
          </p:cNvPr>
          <p:cNvSpPr>
            <a:spLocks noGrp="1"/>
          </p:cNvSpPr>
          <p:nvPr>
            <p:ph type="body" sz="quarter" idx="19" hasCustomPrompt="1"/>
          </p:nvPr>
        </p:nvSpPr>
        <p:spPr>
          <a:xfrm>
            <a:off x="778336" y="3054379"/>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2</a:t>
            </a:r>
          </a:p>
        </p:txBody>
      </p:sp>
      <p:sp>
        <p:nvSpPr>
          <p:cNvPr id="30" name="Text Placeholder 27">
            <a:extLst>
              <a:ext uri="{FF2B5EF4-FFF2-40B4-BE49-F238E27FC236}">
                <a16:creationId xmlns:a16="http://schemas.microsoft.com/office/drawing/2014/main" id="{D9C709E5-D2ED-A54F-A3F0-A0FF3649E231}"/>
              </a:ext>
            </a:extLst>
          </p:cNvPr>
          <p:cNvSpPr>
            <a:spLocks noGrp="1"/>
          </p:cNvSpPr>
          <p:nvPr>
            <p:ph type="body" sz="quarter" idx="20" hasCustomPrompt="1"/>
          </p:nvPr>
        </p:nvSpPr>
        <p:spPr>
          <a:xfrm>
            <a:off x="776878" y="3467677"/>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1" name="Text Placeholder 27">
            <a:extLst>
              <a:ext uri="{FF2B5EF4-FFF2-40B4-BE49-F238E27FC236}">
                <a16:creationId xmlns:a16="http://schemas.microsoft.com/office/drawing/2014/main" id="{55708CC9-9BFB-624C-9118-6C5D6AB03BC5}"/>
              </a:ext>
            </a:extLst>
          </p:cNvPr>
          <p:cNvSpPr>
            <a:spLocks noGrp="1"/>
          </p:cNvSpPr>
          <p:nvPr>
            <p:ph type="body" sz="quarter" idx="21" hasCustomPrompt="1"/>
          </p:nvPr>
        </p:nvSpPr>
        <p:spPr>
          <a:xfrm>
            <a:off x="1202888" y="4490269"/>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3</a:t>
            </a:r>
          </a:p>
        </p:txBody>
      </p:sp>
      <p:sp>
        <p:nvSpPr>
          <p:cNvPr id="32" name="Text Placeholder 27">
            <a:extLst>
              <a:ext uri="{FF2B5EF4-FFF2-40B4-BE49-F238E27FC236}">
                <a16:creationId xmlns:a16="http://schemas.microsoft.com/office/drawing/2014/main" id="{3ED76525-D956-074C-9145-DB736A55F78C}"/>
              </a:ext>
            </a:extLst>
          </p:cNvPr>
          <p:cNvSpPr>
            <a:spLocks noGrp="1"/>
          </p:cNvSpPr>
          <p:nvPr>
            <p:ph type="body" sz="quarter" idx="22" hasCustomPrompt="1"/>
          </p:nvPr>
        </p:nvSpPr>
        <p:spPr>
          <a:xfrm>
            <a:off x="1201430" y="4903567"/>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3" name="Text Placeholder 27">
            <a:extLst>
              <a:ext uri="{FF2B5EF4-FFF2-40B4-BE49-F238E27FC236}">
                <a16:creationId xmlns:a16="http://schemas.microsoft.com/office/drawing/2014/main" id="{9428E34E-06AC-0A43-B6BC-CC954B1FA384}"/>
              </a:ext>
            </a:extLst>
          </p:cNvPr>
          <p:cNvSpPr>
            <a:spLocks noGrp="1"/>
          </p:cNvSpPr>
          <p:nvPr>
            <p:ph type="body" sz="quarter" idx="23" hasCustomPrompt="1"/>
          </p:nvPr>
        </p:nvSpPr>
        <p:spPr>
          <a:xfrm>
            <a:off x="7671590" y="1629091"/>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4</a:t>
            </a:r>
          </a:p>
        </p:txBody>
      </p:sp>
      <p:sp>
        <p:nvSpPr>
          <p:cNvPr id="34" name="Text Placeholder 27">
            <a:extLst>
              <a:ext uri="{FF2B5EF4-FFF2-40B4-BE49-F238E27FC236}">
                <a16:creationId xmlns:a16="http://schemas.microsoft.com/office/drawing/2014/main" id="{BF8EF3F1-CC6F-264E-A2C9-03E1DD35FF06}"/>
              </a:ext>
            </a:extLst>
          </p:cNvPr>
          <p:cNvSpPr>
            <a:spLocks noGrp="1"/>
          </p:cNvSpPr>
          <p:nvPr>
            <p:ph type="body" sz="quarter" idx="24" hasCustomPrompt="1"/>
          </p:nvPr>
        </p:nvSpPr>
        <p:spPr>
          <a:xfrm>
            <a:off x="7670132" y="2042389"/>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5" name="Text Placeholder 27">
            <a:extLst>
              <a:ext uri="{FF2B5EF4-FFF2-40B4-BE49-F238E27FC236}">
                <a16:creationId xmlns:a16="http://schemas.microsoft.com/office/drawing/2014/main" id="{A9CE2B84-222E-7844-ACC1-B1340C48625F}"/>
              </a:ext>
            </a:extLst>
          </p:cNvPr>
          <p:cNvSpPr>
            <a:spLocks noGrp="1"/>
          </p:cNvSpPr>
          <p:nvPr>
            <p:ph type="body" sz="quarter" idx="25" hasCustomPrompt="1"/>
          </p:nvPr>
        </p:nvSpPr>
        <p:spPr>
          <a:xfrm>
            <a:off x="7959805" y="3054379"/>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5</a:t>
            </a:r>
          </a:p>
        </p:txBody>
      </p:sp>
      <p:sp>
        <p:nvSpPr>
          <p:cNvPr id="36" name="Text Placeholder 27">
            <a:extLst>
              <a:ext uri="{FF2B5EF4-FFF2-40B4-BE49-F238E27FC236}">
                <a16:creationId xmlns:a16="http://schemas.microsoft.com/office/drawing/2014/main" id="{C9B6D6A6-34F3-2643-B3ED-38819B78DA3F}"/>
              </a:ext>
            </a:extLst>
          </p:cNvPr>
          <p:cNvSpPr>
            <a:spLocks noGrp="1"/>
          </p:cNvSpPr>
          <p:nvPr>
            <p:ph type="body" sz="quarter" idx="26" hasCustomPrompt="1"/>
          </p:nvPr>
        </p:nvSpPr>
        <p:spPr>
          <a:xfrm>
            <a:off x="7958347" y="3467677"/>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7" name="Text Placeholder 27">
            <a:extLst>
              <a:ext uri="{FF2B5EF4-FFF2-40B4-BE49-F238E27FC236}">
                <a16:creationId xmlns:a16="http://schemas.microsoft.com/office/drawing/2014/main" id="{871E9489-3315-3E4B-BEB5-1C1E3CF4AD2E}"/>
              </a:ext>
            </a:extLst>
          </p:cNvPr>
          <p:cNvSpPr>
            <a:spLocks noGrp="1"/>
          </p:cNvSpPr>
          <p:nvPr>
            <p:ph type="body" sz="quarter" idx="27" hasCustomPrompt="1"/>
          </p:nvPr>
        </p:nvSpPr>
        <p:spPr>
          <a:xfrm>
            <a:off x="7689875" y="4490269"/>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6</a:t>
            </a:r>
          </a:p>
        </p:txBody>
      </p:sp>
      <p:sp>
        <p:nvSpPr>
          <p:cNvPr id="38" name="Text Placeholder 27">
            <a:extLst>
              <a:ext uri="{FF2B5EF4-FFF2-40B4-BE49-F238E27FC236}">
                <a16:creationId xmlns:a16="http://schemas.microsoft.com/office/drawing/2014/main" id="{B30AB932-A711-C242-B117-C8F2C1F45783}"/>
              </a:ext>
            </a:extLst>
          </p:cNvPr>
          <p:cNvSpPr>
            <a:spLocks noGrp="1"/>
          </p:cNvSpPr>
          <p:nvPr>
            <p:ph type="body" sz="quarter" idx="28" hasCustomPrompt="1"/>
          </p:nvPr>
        </p:nvSpPr>
        <p:spPr>
          <a:xfrm>
            <a:off x="7688417" y="4903567"/>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9" name="Text Placeholder 21">
            <a:extLst>
              <a:ext uri="{FF2B5EF4-FFF2-40B4-BE49-F238E27FC236}">
                <a16:creationId xmlns:a16="http://schemas.microsoft.com/office/drawing/2014/main" id="{C581C8E3-C638-E340-9415-EDAB07649B93}"/>
              </a:ext>
            </a:extLst>
          </p:cNvPr>
          <p:cNvSpPr>
            <a:spLocks noGrp="1"/>
          </p:cNvSpPr>
          <p:nvPr>
            <p:ph type="body" sz="quarter" idx="11" hasCustomPrompt="1"/>
          </p:nvPr>
        </p:nvSpPr>
        <p:spPr>
          <a:xfrm>
            <a:off x="441176" y="377208"/>
            <a:ext cx="11169568"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61" name="Text Placeholder 27">
            <a:extLst>
              <a:ext uri="{FF2B5EF4-FFF2-40B4-BE49-F238E27FC236}">
                <a16:creationId xmlns:a16="http://schemas.microsoft.com/office/drawing/2014/main" id="{043D9EE6-9519-F641-8513-8896A585342E}"/>
              </a:ext>
            </a:extLst>
          </p:cNvPr>
          <p:cNvSpPr>
            <a:spLocks noGrp="1"/>
          </p:cNvSpPr>
          <p:nvPr>
            <p:ph type="body" sz="quarter" idx="17" hasCustomPrompt="1"/>
          </p:nvPr>
        </p:nvSpPr>
        <p:spPr>
          <a:xfrm>
            <a:off x="4436468" y="3285228"/>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2" name="Text Placeholder 27">
            <a:extLst>
              <a:ext uri="{FF2B5EF4-FFF2-40B4-BE49-F238E27FC236}">
                <a16:creationId xmlns:a16="http://schemas.microsoft.com/office/drawing/2014/main" id="{8D9F35E2-28A1-F248-9849-B61A4C0E0769}"/>
              </a:ext>
            </a:extLst>
          </p:cNvPr>
          <p:cNvSpPr>
            <a:spLocks noGrp="1"/>
          </p:cNvSpPr>
          <p:nvPr>
            <p:ph type="body" sz="quarter" idx="29" hasCustomPrompt="1"/>
          </p:nvPr>
        </p:nvSpPr>
        <p:spPr>
          <a:xfrm>
            <a:off x="5054334" y="2268711"/>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3" name="Text Placeholder 27">
            <a:extLst>
              <a:ext uri="{FF2B5EF4-FFF2-40B4-BE49-F238E27FC236}">
                <a16:creationId xmlns:a16="http://schemas.microsoft.com/office/drawing/2014/main" id="{E585F9F0-4D1C-674F-8CEE-E8F06166FC00}"/>
              </a:ext>
            </a:extLst>
          </p:cNvPr>
          <p:cNvSpPr>
            <a:spLocks noGrp="1"/>
          </p:cNvSpPr>
          <p:nvPr>
            <p:ph type="body" sz="quarter" idx="30" hasCustomPrompt="1"/>
          </p:nvPr>
        </p:nvSpPr>
        <p:spPr>
          <a:xfrm>
            <a:off x="6240269" y="2252342"/>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4" name="Text Placeholder 27">
            <a:extLst>
              <a:ext uri="{FF2B5EF4-FFF2-40B4-BE49-F238E27FC236}">
                <a16:creationId xmlns:a16="http://schemas.microsoft.com/office/drawing/2014/main" id="{BD9A6A68-897A-584A-B28B-1D59EB42C0EC}"/>
              </a:ext>
            </a:extLst>
          </p:cNvPr>
          <p:cNvSpPr>
            <a:spLocks noGrp="1"/>
          </p:cNvSpPr>
          <p:nvPr>
            <p:ph type="body" sz="quarter" idx="31" hasCustomPrompt="1"/>
          </p:nvPr>
        </p:nvSpPr>
        <p:spPr>
          <a:xfrm>
            <a:off x="6834125" y="3282765"/>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5" name="Text Placeholder 27">
            <a:extLst>
              <a:ext uri="{FF2B5EF4-FFF2-40B4-BE49-F238E27FC236}">
                <a16:creationId xmlns:a16="http://schemas.microsoft.com/office/drawing/2014/main" id="{5F823540-4E7E-4747-8EA3-D3C76EFBD6AD}"/>
              </a:ext>
            </a:extLst>
          </p:cNvPr>
          <p:cNvSpPr>
            <a:spLocks noGrp="1"/>
          </p:cNvSpPr>
          <p:nvPr>
            <p:ph type="body" sz="quarter" idx="32" hasCustomPrompt="1"/>
          </p:nvPr>
        </p:nvSpPr>
        <p:spPr>
          <a:xfrm>
            <a:off x="5054334" y="4288572"/>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6" name="Text Placeholder 27">
            <a:extLst>
              <a:ext uri="{FF2B5EF4-FFF2-40B4-BE49-F238E27FC236}">
                <a16:creationId xmlns:a16="http://schemas.microsoft.com/office/drawing/2014/main" id="{0E1642DF-AE38-C748-BF46-64484A67ABC7}"/>
              </a:ext>
            </a:extLst>
          </p:cNvPr>
          <p:cNvSpPr>
            <a:spLocks noGrp="1"/>
          </p:cNvSpPr>
          <p:nvPr>
            <p:ph type="body" sz="quarter" idx="33" hasCustomPrompt="1"/>
          </p:nvPr>
        </p:nvSpPr>
        <p:spPr>
          <a:xfrm>
            <a:off x="6240269" y="4277597"/>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Tree>
    <p:extLst>
      <p:ext uri="{BB962C8B-B14F-4D97-AF65-F5344CB8AC3E}">
        <p14:creationId xmlns:p14="http://schemas.microsoft.com/office/powerpoint/2010/main" val="128913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750" fill="hold"/>
                                        <p:tgtEl>
                                          <p:spTgt spid="11"/>
                                        </p:tgtEl>
                                        <p:attrNameLst>
                                          <p:attrName>ppt_w</p:attrName>
                                        </p:attrNameLst>
                                      </p:cBhvr>
                                      <p:tavLst>
                                        <p:tav tm="0" fmla="#ppt_w*cos(2*pi*$)">
                                          <p:val>
                                            <p:fltVal val="0"/>
                                          </p:val>
                                        </p:tav>
                                        <p:tav tm="100000">
                                          <p:val>
                                            <p:fltVal val="1"/>
                                          </p:val>
                                        </p:tav>
                                      </p:tavLst>
                                    </p:anim>
                                    <p:anim calcmode="lin" valueType="num">
                                      <p:cBhvr>
                                        <p:cTn id="9" dur="1000" fill="hold"/>
                                        <p:tgtEl>
                                          <p:spTgt spid="11"/>
                                        </p:tgtEl>
                                        <p:attrNameLst>
                                          <p:attrName>ppt_h</p:attrName>
                                        </p:attrNameLst>
                                      </p:cBhvr>
                                      <p:tavLst>
                                        <p:tav tm="0">
                                          <p:val>
                                            <p:strVal val="#ppt_h"/>
                                          </p:val>
                                        </p:tav>
                                        <p:tav tm="100000">
                                          <p:val>
                                            <p:strVal val="#ppt_h"/>
                                          </p:val>
                                        </p:tav>
                                      </p:tavLst>
                                    </p:anim>
                                    <p:anim to="" calcmode="lin" valueType="num">
                                      <p:cBhvr>
                                        <p:cTn id="10" dur="125" autoRev="1" fill="hold">
                                          <p:stCondLst>
                                            <p:cond delay="750"/>
                                          </p:stCondLst>
                                        </p:cTn>
                                        <p:tgtEl>
                                          <p:spTgt spid="11"/>
                                        </p:tgtEl>
                                        <p:attrNameLst>
                                          <p:attrName>ppt_w</p:attrName>
                                        </p:attrNameLst>
                                      </p:cBhvr>
                                      <p:tavLst>
                                        <p:tav tm="0" fmla="#ppt_w*cos(0.1*pi*$)">
                                          <p:val>
                                            <p:strVal val="0"/>
                                          </p:val>
                                        </p:tav>
                                        <p:tav tm="100000">
                                          <p:val>
                                            <p:strVal val="1"/>
                                          </p:val>
                                        </p:tav>
                                      </p:tavLst>
                                    </p:anim>
                                  </p:childTnLst>
                                </p:cTn>
                              </p:par>
                              <p:par>
                                <p:cTn id="11" presetID="45"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750" fill="hold"/>
                                        <p:tgtEl>
                                          <p:spTgt spid="8"/>
                                        </p:tgtEl>
                                        <p:attrNameLst>
                                          <p:attrName>ppt_w</p:attrName>
                                        </p:attrNameLst>
                                      </p:cBhvr>
                                      <p:tavLst>
                                        <p:tav tm="0" fmla="#ppt_w*cos(2*pi*$)">
                                          <p:val>
                                            <p:fltVal val="0"/>
                                          </p:val>
                                        </p:tav>
                                        <p:tav tm="100000">
                                          <p:val>
                                            <p:fltVal val="1"/>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 to="" calcmode="lin" valueType="num">
                                      <p:cBhvr>
                                        <p:cTn id="16" dur="125" autoRev="1" fill="hold">
                                          <p:stCondLst>
                                            <p:cond delay="750"/>
                                          </p:stCondLst>
                                        </p:cTn>
                                        <p:tgtEl>
                                          <p:spTgt spid="8"/>
                                        </p:tgtEl>
                                        <p:attrNameLst>
                                          <p:attrName>ppt_w</p:attrName>
                                        </p:attrNameLst>
                                      </p:cBhvr>
                                      <p:tavLst>
                                        <p:tav tm="0" fmla="#ppt_w*cos(0.1*pi*$)">
                                          <p:val>
                                            <p:strVal val="0"/>
                                          </p:val>
                                        </p:tav>
                                        <p:tav tm="100000">
                                          <p:val>
                                            <p:strVal val="1"/>
                                          </p:val>
                                        </p:tav>
                                      </p:tavLst>
                                    </p:anim>
                                  </p:childTnLst>
                                </p:cTn>
                              </p:par>
                              <p:par>
                                <p:cTn id="17" presetID="45"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750" fill="hold"/>
                                        <p:tgtEl>
                                          <p:spTgt spid="9"/>
                                        </p:tgtEl>
                                        <p:attrNameLst>
                                          <p:attrName>ppt_w</p:attrName>
                                        </p:attrNameLst>
                                      </p:cBhvr>
                                      <p:tavLst>
                                        <p:tav tm="0" fmla="#ppt_w*cos(2*pi*$)">
                                          <p:val>
                                            <p:fltVal val="0"/>
                                          </p:val>
                                        </p:tav>
                                        <p:tav tm="100000">
                                          <p:val>
                                            <p:fltVal val="1"/>
                                          </p:val>
                                        </p:tav>
                                      </p:tavLst>
                                    </p:anim>
                                    <p:anim calcmode="lin" valueType="num">
                                      <p:cBhvr>
                                        <p:cTn id="21" dur="1000" fill="hold"/>
                                        <p:tgtEl>
                                          <p:spTgt spid="9"/>
                                        </p:tgtEl>
                                        <p:attrNameLst>
                                          <p:attrName>ppt_h</p:attrName>
                                        </p:attrNameLst>
                                      </p:cBhvr>
                                      <p:tavLst>
                                        <p:tav tm="0">
                                          <p:val>
                                            <p:strVal val="#ppt_h"/>
                                          </p:val>
                                        </p:tav>
                                        <p:tav tm="100000">
                                          <p:val>
                                            <p:strVal val="#ppt_h"/>
                                          </p:val>
                                        </p:tav>
                                      </p:tavLst>
                                    </p:anim>
                                    <p:anim to="" calcmode="lin" valueType="num">
                                      <p:cBhvr>
                                        <p:cTn id="22" dur="125" autoRev="1" fill="hold">
                                          <p:stCondLst>
                                            <p:cond delay="750"/>
                                          </p:stCondLst>
                                        </p:cTn>
                                        <p:tgtEl>
                                          <p:spTgt spid="9"/>
                                        </p:tgtEl>
                                        <p:attrNameLst>
                                          <p:attrName>ppt_w</p:attrName>
                                        </p:attrNameLst>
                                      </p:cBhvr>
                                      <p:tavLst>
                                        <p:tav tm="0" fmla="#ppt_w*cos(0.1*pi*$)">
                                          <p:val>
                                            <p:strVal val="0"/>
                                          </p:val>
                                        </p:tav>
                                        <p:tav tm="100000">
                                          <p:val>
                                            <p:strVal val="1"/>
                                          </p:val>
                                        </p:tav>
                                      </p:tavLst>
                                    </p:anim>
                                  </p:childTnLst>
                                </p:cTn>
                              </p:par>
                              <p:par>
                                <p:cTn id="23" presetID="45"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anim calcmode="lin" valueType="num">
                                      <p:cBhvr>
                                        <p:cTn id="26" dur="750" fill="hold"/>
                                        <p:tgtEl>
                                          <p:spTgt spid="10"/>
                                        </p:tgtEl>
                                        <p:attrNameLst>
                                          <p:attrName>ppt_w</p:attrName>
                                        </p:attrNameLst>
                                      </p:cBhvr>
                                      <p:tavLst>
                                        <p:tav tm="0" fmla="#ppt_w*cos(2*pi*$)">
                                          <p:val>
                                            <p:fltVal val="0"/>
                                          </p:val>
                                        </p:tav>
                                        <p:tav tm="100000">
                                          <p:val>
                                            <p:fltVal val="1"/>
                                          </p:val>
                                        </p:tav>
                                      </p:tavLst>
                                    </p:anim>
                                    <p:anim calcmode="lin" valueType="num">
                                      <p:cBhvr>
                                        <p:cTn id="27" dur="1000" fill="hold"/>
                                        <p:tgtEl>
                                          <p:spTgt spid="10"/>
                                        </p:tgtEl>
                                        <p:attrNameLst>
                                          <p:attrName>ppt_h</p:attrName>
                                        </p:attrNameLst>
                                      </p:cBhvr>
                                      <p:tavLst>
                                        <p:tav tm="0">
                                          <p:val>
                                            <p:strVal val="#ppt_h"/>
                                          </p:val>
                                        </p:tav>
                                        <p:tav tm="100000">
                                          <p:val>
                                            <p:strVal val="#ppt_h"/>
                                          </p:val>
                                        </p:tav>
                                      </p:tavLst>
                                    </p:anim>
                                    <p:anim to="" calcmode="lin" valueType="num">
                                      <p:cBhvr>
                                        <p:cTn id="28" dur="125" autoRev="1" fill="hold">
                                          <p:stCondLst>
                                            <p:cond delay="750"/>
                                          </p:stCondLst>
                                        </p:cTn>
                                        <p:tgtEl>
                                          <p:spTgt spid="10"/>
                                        </p:tgtEl>
                                        <p:attrNameLst>
                                          <p:attrName>ppt_w</p:attrName>
                                        </p:attrNameLst>
                                      </p:cBhvr>
                                      <p:tavLst>
                                        <p:tav tm="0" fmla="#ppt_w*cos(0.1*pi*$)">
                                          <p:val>
                                            <p:strVal val="0"/>
                                          </p:val>
                                        </p:tav>
                                        <p:tav tm="100000">
                                          <p:val>
                                            <p:strVal val="1"/>
                                          </p:val>
                                        </p:tav>
                                      </p:tavLst>
                                    </p:anim>
                                  </p:childTnLst>
                                </p:cTn>
                              </p:par>
                              <p:par>
                                <p:cTn id="29" presetID="45"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anim calcmode="lin" valueType="num">
                                      <p:cBhvr>
                                        <p:cTn id="32" dur="750" fill="hold"/>
                                        <p:tgtEl>
                                          <p:spTgt spid="7"/>
                                        </p:tgtEl>
                                        <p:attrNameLst>
                                          <p:attrName>ppt_w</p:attrName>
                                        </p:attrNameLst>
                                      </p:cBhvr>
                                      <p:tavLst>
                                        <p:tav tm="0" fmla="#ppt_w*cos(2*pi*$)">
                                          <p:val>
                                            <p:fltVal val="0"/>
                                          </p:val>
                                        </p:tav>
                                        <p:tav tm="100000">
                                          <p:val>
                                            <p:fltVal val="1"/>
                                          </p:val>
                                        </p:tav>
                                      </p:tavLst>
                                    </p:anim>
                                    <p:anim calcmode="lin" valueType="num">
                                      <p:cBhvr>
                                        <p:cTn id="33" dur="1000" fill="hold"/>
                                        <p:tgtEl>
                                          <p:spTgt spid="7"/>
                                        </p:tgtEl>
                                        <p:attrNameLst>
                                          <p:attrName>ppt_h</p:attrName>
                                        </p:attrNameLst>
                                      </p:cBhvr>
                                      <p:tavLst>
                                        <p:tav tm="0">
                                          <p:val>
                                            <p:strVal val="#ppt_h"/>
                                          </p:val>
                                        </p:tav>
                                        <p:tav tm="100000">
                                          <p:val>
                                            <p:strVal val="#ppt_h"/>
                                          </p:val>
                                        </p:tav>
                                      </p:tavLst>
                                    </p:anim>
                                    <p:anim to="" calcmode="lin" valueType="num">
                                      <p:cBhvr>
                                        <p:cTn id="34" dur="125" autoRev="1" fill="hold">
                                          <p:stCondLst>
                                            <p:cond delay="750"/>
                                          </p:stCondLst>
                                        </p:cTn>
                                        <p:tgtEl>
                                          <p:spTgt spid="7"/>
                                        </p:tgtEl>
                                        <p:attrNameLst>
                                          <p:attrName>ppt_w</p:attrName>
                                        </p:attrNameLst>
                                      </p:cBhvr>
                                      <p:tavLst>
                                        <p:tav tm="0" fmla="#ppt_w*cos(0.1*pi*$)">
                                          <p:val>
                                            <p:strVal val="0"/>
                                          </p:val>
                                        </p:tav>
                                        <p:tav tm="100000">
                                          <p:val>
                                            <p:strVal val="1"/>
                                          </p:val>
                                        </p:tav>
                                      </p:tavLst>
                                    </p:anim>
                                  </p:childTnLst>
                                </p:cTn>
                              </p:par>
                              <p:par>
                                <p:cTn id="35" presetID="45"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anim calcmode="lin" valueType="num">
                                      <p:cBhvr>
                                        <p:cTn id="38" dur="750" fill="hold"/>
                                        <p:tgtEl>
                                          <p:spTgt spid="6"/>
                                        </p:tgtEl>
                                        <p:attrNameLst>
                                          <p:attrName>ppt_w</p:attrName>
                                        </p:attrNameLst>
                                      </p:cBhvr>
                                      <p:tavLst>
                                        <p:tav tm="0" fmla="#ppt_w*cos(2*pi*$)">
                                          <p:val>
                                            <p:fltVal val="0"/>
                                          </p:val>
                                        </p:tav>
                                        <p:tav tm="100000">
                                          <p:val>
                                            <p:fltVal val="1"/>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 to="" calcmode="lin" valueType="num">
                                      <p:cBhvr>
                                        <p:cTn id="40" dur="125" autoRev="1" fill="hold">
                                          <p:stCondLst>
                                            <p:cond delay="750"/>
                                          </p:stCondLst>
                                        </p:cTn>
                                        <p:tgtEl>
                                          <p:spTgt spid="6"/>
                                        </p:tgtEl>
                                        <p:attrNameLst>
                                          <p:attrName>ppt_w</p:attrName>
                                        </p:attrNameLst>
                                      </p:cBhvr>
                                      <p:tavLst>
                                        <p:tav tm="0" fmla="#ppt_w*cos(0.1*pi*$)">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 Point Infographic 3">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C41056C8-6112-7344-BD05-B87D3DE66C76}"/>
              </a:ext>
            </a:extLst>
          </p:cNvPr>
          <p:cNvSpPr>
            <a:spLocks/>
          </p:cNvSpPr>
          <p:nvPr/>
        </p:nvSpPr>
        <p:spPr bwMode="auto">
          <a:xfrm rot="1793842">
            <a:off x="4298733" y="2449692"/>
            <a:ext cx="1725335" cy="1959617"/>
          </a:xfrm>
          <a:custGeom>
            <a:avLst/>
            <a:gdLst>
              <a:gd name="T0" fmla="*/ 798 w 950"/>
              <a:gd name="T1" fmla="*/ 0 h 1079"/>
              <a:gd name="T2" fmla="*/ 874 w 950"/>
              <a:gd name="T3" fmla="*/ 5 h 1079"/>
              <a:gd name="T4" fmla="*/ 950 w 950"/>
              <a:gd name="T5" fmla="*/ 16 h 1079"/>
              <a:gd name="T6" fmla="*/ 894 w 950"/>
              <a:gd name="T7" fmla="*/ 42 h 1079"/>
              <a:gd name="T8" fmla="*/ 839 w 950"/>
              <a:gd name="T9" fmla="*/ 72 h 1079"/>
              <a:gd name="T10" fmla="*/ 786 w 950"/>
              <a:gd name="T11" fmla="*/ 105 h 1079"/>
              <a:gd name="T12" fmla="*/ 735 w 950"/>
              <a:gd name="T13" fmla="*/ 140 h 1079"/>
              <a:gd name="T14" fmla="*/ 693 w 950"/>
              <a:gd name="T15" fmla="*/ 174 h 1079"/>
              <a:gd name="T16" fmla="*/ 654 w 950"/>
              <a:gd name="T17" fmla="*/ 209 h 1079"/>
              <a:gd name="T18" fmla="*/ 601 w 950"/>
              <a:gd name="T19" fmla="*/ 266 h 1079"/>
              <a:gd name="T20" fmla="*/ 551 w 950"/>
              <a:gd name="T21" fmla="*/ 326 h 1079"/>
              <a:gd name="T22" fmla="*/ 513 w 950"/>
              <a:gd name="T23" fmla="*/ 380 h 1079"/>
              <a:gd name="T24" fmla="*/ 478 w 950"/>
              <a:gd name="T25" fmla="*/ 439 h 1079"/>
              <a:gd name="T26" fmla="*/ 441 w 950"/>
              <a:gd name="T27" fmla="*/ 509 h 1079"/>
              <a:gd name="T28" fmla="*/ 411 w 950"/>
              <a:gd name="T29" fmla="*/ 584 h 1079"/>
              <a:gd name="T30" fmla="*/ 387 w 950"/>
              <a:gd name="T31" fmla="*/ 660 h 1079"/>
              <a:gd name="T32" fmla="*/ 374 w 950"/>
              <a:gd name="T33" fmla="*/ 719 h 1079"/>
              <a:gd name="T34" fmla="*/ 364 w 950"/>
              <a:gd name="T35" fmla="*/ 778 h 1079"/>
              <a:gd name="T36" fmla="*/ 357 w 950"/>
              <a:gd name="T37" fmla="*/ 839 h 1079"/>
              <a:gd name="T38" fmla="*/ 354 w 950"/>
              <a:gd name="T39" fmla="*/ 935 h 1079"/>
              <a:gd name="T40" fmla="*/ 361 w 950"/>
              <a:gd name="T41" fmla="*/ 1032 h 1079"/>
              <a:gd name="T42" fmla="*/ 369 w 950"/>
              <a:gd name="T43" fmla="*/ 1079 h 1079"/>
              <a:gd name="T44" fmla="*/ 157 w 950"/>
              <a:gd name="T45" fmla="*/ 711 h 1079"/>
              <a:gd name="T46" fmla="*/ 0 w 950"/>
              <a:gd name="T47" fmla="*/ 439 h 1079"/>
              <a:gd name="T48" fmla="*/ 0 w 950"/>
              <a:gd name="T49" fmla="*/ 439 h 1079"/>
              <a:gd name="T50" fmla="*/ 40 w 950"/>
              <a:gd name="T51" fmla="*/ 377 h 1079"/>
              <a:gd name="T52" fmla="*/ 86 w 950"/>
              <a:gd name="T53" fmla="*/ 319 h 1079"/>
              <a:gd name="T54" fmla="*/ 135 w 950"/>
              <a:gd name="T55" fmla="*/ 266 h 1079"/>
              <a:gd name="T56" fmla="*/ 188 w 950"/>
              <a:gd name="T57" fmla="*/ 217 h 1079"/>
              <a:gd name="T58" fmla="*/ 243 w 950"/>
              <a:gd name="T59" fmla="*/ 174 h 1079"/>
              <a:gd name="T60" fmla="*/ 302 w 950"/>
              <a:gd name="T61" fmla="*/ 135 h 1079"/>
              <a:gd name="T62" fmla="*/ 364 w 950"/>
              <a:gd name="T63" fmla="*/ 101 h 1079"/>
              <a:gd name="T64" fmla="*/ 420 w 950"/>
              <a:gd name="T65" fmla="*/ 75 h 1079"/>
              <a:gd name="T66" fmla="*/ 495 w 950"/>
              <a:gd name="T67" fmla="*/ 46 h 1079"/>
              <a:gd name="T68" fmla="*/ 572 w 950"/>
              <a:gd name="T69" fmla="*/ 23 h 1079"/>
              <a:gd name="T70" fmla="*/ 650 w 950"/>
              <a:gd name="T71" fmla="*/ 9 h 1079"/>
              <a:gd name="T72" fmla="*/ 731 w 950"/>
              <a:gd name="T73" fmla="*/ 1 h 1079"/>
              <a:gd name="T74" fmla="*/ 798 w 950"/>
              <a:gd name="T75" fmla="*/ 0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0" h="1079">
                <a:moveTo>
                  <a:pt x="798" y="0"/>
                </a:moveTo>
                <a:lnTo>
                  <a:pt x="874" y="5"/>
                </a:lnTo>
                <a:lnTo>
                  <a:pt x="950" y="16"/>
                </a:lnTo>
                <a:lnTo>
                  <a:pt x="894" y="42"/>
                </a:lnTo>
                <a:lnTo>
                  <a:pt x="839" y="72"/>
                </a:lnTo>
                <a:lnTo>
                  <a:pt x="786" y="105"/>
                </a:lnTo>
                <a:lnTo>
                  <a:pt x="735" y="140"/>
                </a:lnTo>
                <a:lnTo>
                  <a:pt x="693" y="174"/>
                </a:lnTo>
                <a:lnTo>
                  <a:pt x="654" y="209"/>
                </a:lnTo>
                <a:lnTo>
                  <a:pt x="601" y="266"/>
                </a:lnTo>
                <a:lnTo>
                  <a:pt x="551" y="326"/>
                </a:lnTo>
                <a:lnTo>
                  <a:pt x="513" y="380"/>
                </a:lnTo>
                <a:lnTo>
                  <a:pt x="478" y="439"/>
                </a:lnTo>
                <a:lnTo>
                  <a:pt x="441" y="509"/>
                </a:lnTo>
                <a:lnTo>
                  <a:pt x="411" y="584"/>
                </a:lnTo>
                <a:lnTo>
                  <a:pt x="387" y="660"/>
                </a:lnTo>
                <a:lnTo>
                  <a:pt x="374" y="719"/>
                </a:lnTo>
                <a:lnTo>
                  <a:pt x="364" y="778"/>
                </a:lnTo>
                <a:lnTo>
                  <a:pt x="357" y="839"/>
                </a:lnTo>
                <a:lnTo>
                  <a:pt x="354" y="935"/>
                </a:lnTo>
                <a:lnTo>
                  <a:pt x="361" y="1032"/>
                </a:lnTo>
                <a:lnTo>
                  <a:pt x="369" y="1079"/>
                </a:lnTo>
                <a:lnTo>
                  <a:pt x="157" y="711"/>
                </a:lnTo>
                <a:lnTo>
                  <a:pt x="0" y="439"/>
                </a:lnTo>
                <a:lnTo>
                  <a:pt x="0" y="439"/>
                </a:lnTo>
                <a:lnTo>
                  <a:pt x="40" y="377"/>
                </a:lnTo>
                <a:lnTo>
                  <a:pt x="86" y="319"/>
                </a:lnTo>
                <a:lnTo>
                  <a:pt x="135" y="266"/>
                </a:lnTo>
                <a:lnTo>
                  <a:pt x="188" y="217"/>
                </a:lnTo>
                <a:lnTo>
                  <a:pt x="243" y="174"/>
                </a:lnTo>
                <a:lnTo>
                  <a:pt x="302" y="135"/>
                </a:lnTo>
                <a:lnTo>
                  <a:pt x="364" y="101"/>
                </a:lnTo>
                <a:lnTo>
                  <a:pt x="420" y="75"/>
                </a:lnTo>
                <a:lnTo>
                  <a:pt x="495" y="46"/>
                </a:lnTo>
                <a:lnTo>
                  <a:pt x="572" y="23"/>
                </a:lnTo>
                <a:lnTo>
                  <a:pt x="650" y="9"/>
                </a:lnTo>
                <a:lnTo>
                  <a:pt x="731" y="1"/>
                </a:lnTo>
                <a:lnTo>
                  <a:pt x="798" y="0"/>
                </a:lnTo>
                <a:close/>
              </a:path>
            </a:pathLst>
          </a:custGeom>
          <a:solidFill>
            <a:schemeClr val="accent1"/>
          </a:solidFill>
          <a:ln w="0">
            <a:noFill/>
            <a:prstDash val="solid"/>
            <a:round/>
            <a:headEnd/>
            <a:tailEnd/>
          </a:ln>
        </p:spPr>
        <p:txBody>
          <a:bodyPr vert="horz" wrap="square" lIns="60960" tIns="30480" rIns="60960" bIns="30480" numCol="1" anchor="t" anchorCtr="0" compatLnSpc="1">
            <a:prstTxWarp prst="textNoShape">
              <a:avLst/>
            </a:prstTxWarp>
          </a:bodyPr>
          <a:lstStyle/>
          <a:p>
            <a:endParaRPr lang="zh-CN" altLang="en-US" sz="1200"/>
          </a:p>
        </p:txBody>
      </p:sp>
      <p:sp>
        <p:nvSpPr>
          <p:cNvPr id="8" name="Freeform 15">
            <a:extLst>
              <a:ext uri="{FF2B5EF4-FFF2-40B4-BE49-F238E27FC236}">
                <a16:creationId xmlns:a16="http://schemas.microsoft.com/office/drawing/2014/main" id="{2F1D3376-2752-0143-8C57-5A20FFE7BE8E}"/>
              </a:ext>
            </a:extLst>
          </p:cNvPr>
          <p:cNvSpPr>
            <a:spLocks/>
          </p:cNvSpPr>
          <p:nvPr/>
        </p:nvSpPr>
        <p:spPr bwMode="auto">
          <a:xfrm rot="5393842">
            <a:off x="5054202" y="1806679"/>
            <a:ext cx="1725335" cy="1959618"/>
          </a:xfrm>
          <a:custGeom>
            <a:avLst/>
            <a:gdLst>
              <a:gd name="T0" fmla="*/ 798 w 950"/>
              <a:gd name="T1" fmla="*/ 0 h 1079"/>
              <a:gd name="T2" fmla="*/ 874 w 950"/>
              <a:gd name="T3" fmla="*/ 5 h 1079"/>
              <a:gd name="T4" fmla="*/ 950 w 950"/>
              <a:gd name="T5" fmla="*/ 16 h 1079"/>
              <a:gd name="T6" fmla="*/ 894 w 950"/>
              <a:gd name="T7" fmla="*/ 42 h 1079"/>
              <a:gd name="T8" fmla="*/ 839 w 950"/>
              <a:gd name="T9" fmla="*/ 72 h 1079"/>
              <a:gd name="T10" fmla="*/ 786 w 950"/>
              <a:gd name="T11" fmla="*/ 105 h 1079"/>
              <a:gd name="T12" fmla="*/ 735 w 950"/>
              <a:gd name="T13" fmla="*/ 140 h 1079"/>
              <a:gd name="T14" fmla="*/ 693 w 950"/>
              <a:gd name="T15" fmla="*/ 174 h 1079"/>
              <a:gd name="T16" fmla="*/ 654 w 950"/>
              <a:gd name="T17" fmla="*/ 209 h 1079"/>
              <a:gd name="T18" fmla="*/ 601 w 950"/>
              <a:gd name="T19" fmla="*/ 266 h 1079"/>
              <a:gd name="T20" fmla="*/ 551 w 950"/>
              <a:gd name="T21" fmla="*/ 326 h 1079"/>
              <a:gd name="T22" fmla="*/ 513 w 950"/>
              <a:gd name="T23" fmla="*/ 380 h 1079"/>
              <a:gd name="T24" fmla="*/ 478 w 950"/>
              <a:gd name="T25" fmla="*/ 439 h 1079"/>
              <a:gd name="T26" fmla="*/ 441 w 950"/>
              <a:gd name="T27" fmla="*/ 509 h 1079"/>
              <a:gd name="T28" fmla="*/ 411 w 950"/>
              <a:gd name="T29" fmla="*/ 584 h 1079"/>
              <a:gd name="T30" fmla="*/ 387 w 950"/>
              <a:gd name="T31" fmla="*/ 660 h 1079"/>
              <a:gd name="T32" fmla="*/ 374 w 950"/>
              <a:gd name="T33" fmla="*/ 719 h 1079"/>
              <a:gd name="T34" fmla="*/ 364 w 950"/>
              <a:gd name="T35" fmla="*/ 778 h 1079"/>
              <a:gd name="T36" fmla="*/ 357 w 950"/>
              <a:gd name="T37" fmla="*/ 839 h 1079"/>
              <a:gd name="T38" fmla="*/ 354 w 950"/>
              <a:gd name="T39" fmla="*/ 935 h 1079"/>
              <a:gd name="T40" fmla="*/ 361 w 950"/>
              <a:gd name="T41" fmla="*/ 1032 h 1079"/>
              <a:gd name="T42" fmla="*/ 369 w 950"/>
              <a:gd name="T43" fmla="*/ 1079 h 1079"/>
              <a:gd name="T44" fmla="*/ 157 w 950"/>
              <a:gd name="T45" fmla="*/ 711 h 1079"/>
              <a:gd name="T46" fmla="*/ 0 w 950"/>
              <a:gd name="T47" fmla="*/ 439 h 1079"/>
              <a:gd name="T48" fmla="*/ 0 w 950"/>
              <a:gd name="T49" fmla="*/ 439 h 1079"/>
              <a:gd name="T50" fmla="*/ 40 w 950"/>
              <a:gd name="T51" fmla="*/ 377 h 1079"/>
              <a:gd name="T52" fmla="*/ 86 w 950"/>
              <a:gd name="T53" fmla="*/ 319 h 1079"/>
              <a:gd name="T54" fmla="*/ 135 w 950"/>
              <a:gd name="T55" fmla="*/ 266 h 1079"/>
              <a:gd name="T56" fmla="*/ 188 w 950"/>
              <a:gd name="T57" fmla="*/ 217 h 1079"/>
              <a:gd name="T58" fmla="*/ 243 w 950"/>
              <a:gd name="T59" fmla="*/ 174 h 1079"/>
              <a:gd name="T60" fmla="*/ 302 w 950"/>
              <a:gd name="T61" fmla="*/ 135 h 1079"/>
              <a:gd name="T62" fmla="*/ 364 w 950"/>
              <a:gd name="T63" fmla="*/ 101 h 1079"/>
              <a:gd name="T64" fmla="*/ 420 w 950"/>
              <a:gd name="T65" fmla="*/ 75 h 1079"/>
              <a:gd name="T66" fmla="*/ 495 w 950"/>
              <a:gd name="T67" fmla="*/ 46 h 1079"/>
              <a:gd name="T68" fmla="*/ 572 w 950"/>
              <a:gd name="T69" fmla="*/ 23 h 1079"/>
              <a:gd name="T70" fmla="*/ 650 w 950"/>
              <a:gd name="T71" fmla="*/ 9 h 1079"/>
              <a:gd name="T72" fmla="*/ 731 w 950"/>
              <a:gd name="T73" fmla="*/ 1 h 1079"/>
              <a:gd name="T74" fmla="*/ 798 w 950"/>
              <a:gd name="T75" fmla="*/ 0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0" h="1079">
                <a:moveTo>
                  <a:pt x="798" y="0"/>
                </a:moveTo>
                <a:lnTo>
                  <a:pt x="874" y="5"/>
                </a:lnTo>
                <a:lnTo>
                  <a:pt x="950" y="16"/>
                </a:lnTo>
                <a:lnTo>
                  <a:pt x="894" y="42"/>
                </a:lnTo>
                <a:lnTo>
                  <a:pt x="839" y="72"/>
                </a:lnTo>
                <a:lnTo>
                  <a:pt x="786" y="105"/>
                </a:lnTo>
                <a:lnTo>
                  <a:pt x="735" y="140"/>
                </a:lnTo>
                <a:lnTo>
                  <a:pt x="693" y="174"/>
                </a:lnTo>
                <a:lnTo>
                  <a:pt x="654" y="209"/>
                </a:lnTo>
                <a:lnTo>
                  <a:pt x="601" y="266"/>
                </a:lnTo>
                <a:lnTo>
                  <a:pt x="551" y="326"/>
                </a:lnTo>
                <a:lnTo>
                  <a:pt x="513" y="380"/>
                </a:lnTo>
                <a:lnTo>
                  <a:pt x="478" y="439"/>
                </a:lnTo>
                <a:lnTo>
                  <a:pt x="441" y="509"/>
                </a:lnTo>
                <a:lnTo>
                  <a:pt x="411" y="584"/>
                </a:lnTo>
                <a:lnTo>
                  <a:pt x="387" y="660"/>
                </a:lnTo>
                <a:lnTo>
                  <a:pt x="374" y="719"/>
                </a:lnTo>
                <a:lnTo>
                  <a:pt x="364" y="778"/>
                </a:lnTo>
                <a:lnTo>
                  <a:pt x="357" y="839"/>
                </a:lnTo>
                <a:lnTo>
                  <a:pt x="354" y="935"/>
                </a:lnTo>
                <a:lnTo>
                  <a:pt x="361" y="1032"/>
                </a:lnTo>
                <a:lnTo>
                  <a:pt x="369" y="1079"/>
                </a:lnTo>
                <a:lnTo>
                  <a:pt x="157" y="711"/>
                </a:lnTo>
                <a:lnTo>
                  <a:pt x="0" y="439"/>
                </a:lnTo>
                <a:lnTo>
                  <a:pt x="0" y="439"/>
                </a:lnTo>
                <a:lnTo>
                  <a:pt x="40" y="377"/>
                </a:lnTo>
                <a:lnTo>
                  <a:pt x="86" y="319"/>
                </a:lnTo>
                <a:lnTo>
                  <a:pt x="135" y="266"/>
                </a:lnTo>
                <a:lnTo>
                  <a:pt x="188" y="217"/>
                </a:lnTo>
                <a:lnTo>
                  <a:pt x="243" y="174"/>
                </a:lnTo>
                <a:lnTo>
                  <a:pt x="302" y="135"/>
                </a:lnTo>
                <a:lnTo>
                  <a:pt x="364" y="101"/>
                </a:lnTo>
                <a:lnTo>
                  <a:pt x="420" y="75"/>
                </a:lnTo>
                <a:lnTo>
                  <a:pt x="495" y="46"/>
                </a:lnTo>
                <a:lnTo>
                  <a:pt x="572" y="23"/>
                </a:lnTo>
                <a:lnTo>
                  <a:pt x="650" y="9"/>
                </a:lnTo>
                <a:lnTo>
                  <a:pt x="731" y="1"/>
                </a:lnTo>
                <a:lnTo>
                  <a:pt x="798" y="0"/>
                </a:lnTo>
                <a:close/>
              </a:path>
            </a:pathLst>
          </a:custGeom>
          <a:solidFill>
            <a:schemeClr val="accent2"/>
          </a:solidFill>
          <a:ln w="0">
            <a:noFill/>
            <a:prstDash val="solid"/>
            <a:round/>
            <a:headEnd/>
            <a:tailEnd/>
          </a:ln>
        </p:spPr>
        <p:txBody>
          <a:bodyPr vert="horz" wrap="square" lIns="60960" tIns="30480" rIns="60960" bIns="30480" numCol="1" anchor="t" anchorCtr="0" compatLnSpc="1">
            <a:prstTxWarp prst="textNoShape">
              <a:avLst/>
            </a:prstTxWarp>
          </a:bodyPr>
          <a:lstStyle/>
          <a:p>
            <a:endParaRPr lang="zh-CN" altLang="en-US" sz="1200"/>
          </a:p>
        </p:txBody>
      </p:sp>
      <p:sp>
        <p:nvSpPr>
          <p:cNvPr id="9" name="Freeform 15">
            <a:extLst>
              <a:ext uri="{FF2B5EF4-FFF2-40B4-BE49-F238E27FC236}">
                <a16:creationId xmlns:a16="http://schemas.microsoft.com/office/drawing/2014/main" id="{F80744D5-44C2-4C43-AD97-5577A61927FE}"/>
              </a:ext>
            </a:extLst>
          </p:cNvPr>
          <p:cNvSpPr>
            <a:spLocks/>
          </p:cNvSpPr>
          <p:nvPr/>
        </p:nvSpPr>
        <p:spPr bwMode="auto">
          <a:xfrm rot="8993842">
            <a:off x="5988801" y="2139427"/>
            <a:ext cx="1725335" cy="1959617"/>
          </a:xfrm>
          <a:custGeom>
            <a:avLst/>
            <a:gdLst>
              <a:gd name="T0" fmla="*/ 798 w 950"/>
              <a:gd name="T1" fmla="*/ 0 h 1079"/>
              <a:gd name="T2" fmla="*/ 874 w 950"/>
              <a:gd name="T3" fmla="*/ 5 h 1079"/>
              <a:gd name="T4" fmla="*/ 950 w 950"/>
              <a:gd name="T5" fmla="*/ 16 h 1079"/>
              <a:gd name="T6" fmla="*/ 894 w 950"/>
              <a:gd name="T7" fmla="*/ 42 h 1079"/>
              <a:gd name="T8" fmla="*/ 839 w 950"/>
              <a:gd name="T9" fmla="*/ 72 h 1079"/>
              <a:gd name="T10" fmla="*/ 786 w 950"/>
              <a:gd name="T11" fmla="*/ 105 h 1079"/>
              <a:gd name="T12" fmla="*/ 735 w 950"/>
              <a:gd name="T13" fmla="*/ 140 h 1079"/>
              <a:gd name="T14" fmla="*/ 693 w 950"/>
              <a:gd name="T15" fmla="*/ 174 h 1079"/>
              <a:gd name="T16" fmla="*/ 654 w 950"/>
              <a:gd name="T17" fmla="*/ 209 h 1079"/>
              <a:gd name="T18" fmla="*/ 601 w 950"/>
              <a:gd name="T19" fmla="*/ 266 h 1079"/>
              <a:gd name="T20" fmla="*/ 551 w 950"/>
              <a:gd name="T21" fmla="*/ 326 h 1079"/>
              <a:gd name="T22" fmla="*/ 513 w 950"/>
              <a:gd name="T23" fmla="*/ 380 h 1079"/>
              <a:gd name="T24" fmla="*/ 478 w 950"/>
              <a:gd name="T25" fmla="*/ 439 h 1079"/>
              <a:gd name="T26" fmla="*/ 441 w 950"/>
              <a:gd name="T27" fmla="*/ 509 h 1079"/>
              <a:gd name="T28" fmla="*/ 411 w 950"/>
              <a:gd name="T29" fmla="*/ 584 h 1079"/>
              <a:gd name="T30" fmla="*/ 387 w 950"/>
              <a:gd name="T31" fmla="*/ 660 h 1079"/>
              <a:gd name="T32" fmla="*/ 374 w 950"/>
              <a:gd name="T33" fmla="*/ 719 h 1079"/>
              <a:gd name="T34" fmla="*/ 364 w 950"/>
              <a:gd name="T35" fmla="*/ 778 h 1079"/>
              <a:gd name="T36" fmla="*/ 357 w 950"/>
              <a:gd name="T37" fmla="*/ 839 h 1079"/>
              <a:gd name="T38" fmla="*/ 354 w 950"/>
              <a:gd name="T39" fmla="*/ 935 h 1079"/>
              <a:gd name="T40" fmla="*/ 361 w 950"/>
              <a:gd name="T41" fmla="*/ 1032 h 1079"/>
              <a:gd name="T42" fmla="*/ 369 w 950"/>
              <a:gd name="T43" fmla="*/ 1079 h 1079"/>
              <a:gd name="T44" fmla="*/ 157 w 950"/>
              <a:gd name="T45" fmla="*/ 711 h 1079"/>
              <a:gd name="T46" fmla="*/ 0 w 950"/>
              <a:gd name="T47" fmla="*/ 439 h 1079"/>
              <a:gd name="T48" fmla="*/ 0 w 950"/>
              <a:gd name="T49" fmla="*/ 439 h 1079"/>
              <a:gd name="T50" fmla="*/ 40 w 950"/>
              <a:gd name="T51" fmla="*/ 377 h 1079"/>
              <a:gd name="T52" fmla="*/ 86 w 950"/>
              <a:gd name="T53" fmla="*/ 319 h 1079"/>
              <a:gd name="T54" fmla="*/ 135 w 950"/>
              <a:gd name="T55" fmla="*/ 266 h 1079"/>
              <a:gd name="T56" fmla="*/ 188 w 950"/>
              <a:gd name="T57" fmla="*/ 217 h 1079"/>
              <a:gd name="T58" fmla="*/ 243 w 950"/>
              <a:gd name="T59" fmla="*/ 174 h 1079"/>
              <a:gd name="T60" fmla="*/ 302 w 950"/>
              <a:gd name="T61" fmla="*/ 135 h 1079"/>
              <a:gd name="T62" fmla="*/ 364 w 950"/>
              <a:gd name="T63" fmla="*/ 101 h 1079"/>
              <a:gd name="T64" fmla="*/ 420 w 950"/>
              <a:gd name="T65" fmla="*/ 75 h 1079"/>
              <a:gd name="T66" fmla="*/ 495 w 950"/>
              <a:gd name="T67" fmla="*/ 46 h 1079"/>
              <a:gd name="T68" fmla="*/ 572 w 950"/>
              <a:gd name="T69" fmla="*/ 23 h 1079"/>
              <a:gd name="T70" fmla="*/ 650 w 950"/>
              <a:gd name="T71" fmla="*/ 9 h 1079"/>
              <a:gd name="T72" fmla="*/ 731 w 950"/>
              <a:gd name="T73" fmla="*/ 1 h 1079"/>
              <a:gd name="T74" fmla="*/ 798 w 950"/>
              <a:gd name="T75" fmla="*/ 0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0" h="1079">
                <a:moveTo>
                  <a:pt x="798" y="0"/>
                </a:moveTo>
                <a:lnTo>
                  <a:pt x="874" y="5"/>
                </a:lnTo>
                <a:lnTo>
                  <a:pt x="950" y="16"/>
                </a:lnTo>
                <a:lnTo>
                  <a:pt x="894" y="42"/>
                </a:lnTo>
                <a:lnTo>
                  <a:pt x="839" y="72"/>
                </a:lnTo>
                <a:lnTo>
                  <a:pt x="786" y="105"/>
                </a:lnTo>
                <a:lnTo>
                  <a:pt x="735" y="140"/>
                </a:lnTo>
                <a:lnTo>
                  <a:pt x="693" y="174"/>
                </a:lnTo>
                <a:lnTo>
                  <a:pt x="654" y="209"/>
                </a:lnTo>
                <a:lnTo>
                  <a:pt x="601" y="266"/>
                </a:lnTo>
                <a:lnTo>
                  <a:pt x="551" y="326"/>
                </a:lnTo>
                <a:lnTo>
                  <a:pt x="513" y="380"/>
                </a:lnTo>
                <a:lnTo>
                  <a:pt x="478" y="439"/>
                </a:lnTo>
                <a:lnTo>
                  <a:pt x="441" y="509"/>
                </a:lnTo>
                <a:lnTo>
                  <a:pt x="411" y="584"/>
                </a:lnTo>
                <a:lnTo>
                  <a:pt x="387" y="660"/>
                </a:lnTo>
                <a:lnTo>
                  <a:pt x="374" y="719"/>
                </a:lnTo>
                <a:lnTo>
                  <a:pt x="364" y="778"/>
                </a:lnTo>
                <a:lnTo>
                  <a:pt x="357" y="839"/>
                </a:lnTo>
                <a:lnTo>
                  <a:pt x="354" y="935"/>
                </a:lnTo>
                <a:lnTo>
                  <a:pt x="361" y="1032"/>
                </a:lnTo>
                <a:lnTo>
                  <a:pt x="369" y="1079"/>
                </a:lnTo>
                <a:lnTo>
                  <a:pt x="157" y="711"/>
                </a:lnTo>
                <a:lnTo>
                  <a:pt x="0" y="439"/>
                </a:lnTo>
                <a:lnTo>
                  <a:pt x="0" y="439"/>
                </a:lnTo>
                <a:lnTo>
                  <a:pt x="40" y="377"/>
                </a:lnTo>
                <a:lnTo>
                  <a:pt x="86" y="319"/>
                </a:lnTo>
                <a:lnTo>
                  <a:pt x="135" y="266"/>
                </a:lnTo>
                <a:lnTo>
                  <a:pt x="188" y="217"/>
                </a:lnTo>
                <a:lnTo>
                  <a:pt x="243" y="174"/>
                </a:lnTo>
                <a:lnTo>
                  <a:pt x="302" y="135"/>
                </a:lnTo>
                <a:lnTo>
                  <a:pt x="364" y="101"/>
                </a:lnTo>
                <a:lnTo>
                  <a:pt x="420" y="75"/>
                </a:lnTo>
                <a:lnTo>
                  <a:pt x="495" y="46"/>
                </a:lnTo>
                <a:lnTo>
                  <a:pt x="572" y="23"/>
                </a:lnTo>
                <a:lnTo>
                  <a:pt x="650" y="9"/>
                </a:lnTo>
                <a:lnTo>
                  <a:pt x="731" y="1"/>
                </a:lnTo>
                <a:lnTo>
                  <a:pt x="798" y="0"/>
                </a:lnTo>
                <a:close/>
              </a:path>
            </a:pathLst>
          </a:custGeom>
          <a:solidFill>
            <a:schemeClr val="accent3"/>
          </a:solidFill>
          <a:ln w="0">
            <a:noFill/>
            <a:prstDash val="solid"/>
            <a:round/>
            <a:headEnd/>
            <a:tailEnd/>
          </a:ln>
        </p:spPr>
        <p:txBody>
          <a:bodyPr vert="horz" wrap="square" lIns="60960" tIns="30480" rIns="60960" bIns="30480" numCol="1" anchor="t" anchorCtr="0" compatLnSpc="1">
            <a:prstTxWarp prst="textNoShape">
              <a:avLst/>
            </a:prstTxWarp>
          </a:bodyPr>
          <a:lstStyle/>
          <a:p>
            <a:endParaRPr lang="zh-CN" altLang="en-US" sz="1200"/>
          </a:p>
        </p:txBody>
      </p:sp>
      <p:sp>
        <p:nvSpPr>
          <p:cNvPr id="10" name="Freeform 15">
            <a:extLst>
              <a:ext uri="{FF2B5EF4-FFF2-40B4-BE49-F238E27FC236}">
                <a16:creationId xmlns:a16="http://schemas.microsoft.com/office/drawing/2014/main" id="{B250D8E7-EDE3-3F4C-8E85-70BA8F923F4C}"/>
              </a:ext>
            </a:extLst>
          </p:cNvPr>
          <p:cNvSpPr>
            <a:spLocks/>
          </p:cNvSpPr>
          <p:nvPr/>
        </p:nvSpPr>
        <p:spPr bwMode="auto">
          <a:xfrm rot="12593842">
            <a:off x="6167934" y="3115188"/>
            <a:ext cx="1725335" cy="1959617"/>
          </a:xfrm>
          <a:custGeom>
            <a:avLst/>
            <a:gdLst>
              <a:gd name="T0" fmla="*/ 798 w 950"/>
              <a:gd name="T1" fmla="*/ 0 h 1079"/>
              <a:gd name="T2" fmla="*/ 874 w 950"/>
              <a:gd name="T3" fmla="*/ 5 h 1079"/>
              <a:gd name="T4" fmla="*/ 950 w 950"/>
              <a:gd name="T5" fmla="*/ 16 h 1079"/>
              <a:gd name="T6" fmla="*/ 894 w 950"/>
              <a:gd name="T7" fmla="*/ 42 h 1079"/>
              <a:gd name="T8" fmla="*/ 839 w 950"/>
              <a:gd name="T9" fmla="*/ 72 h 1079"/>
              <a:gd name="T10" fmla="*/ 786 w 950"/>
              <a:gd name="T11" fmla="*/ 105 h 1079"/>
              <a:gd name="T12" fmla="*/ 735 w 950"/>
              <a:gd name="T13" fmla="*/ 140 h 1079"/>
              <a:gd name="T14" fmla="*/ 693 w 950"/>
              <a:gd name="T15" fmla="*/ 174 h 1079"/>
              <a:gd name="T16" fmla="*/ 654 w 950"/>
              <a:gd name="T17" fmla="*/ 209 h 1079"/>
              <a:gd name="T18" fmla="*/ 601 w 950"/>
              <a:gd name="T19" fmla="*/ 266 h 1079"/>
              <a:gd name="T20" fmla="*/ 551 w 950"/>
              <a:gd name="T21" fmla="*/ 326 h 1079"/>
              <a:gd name="T22" fmla="*/ 513 w 950"/>
              <a:gd name="T23" fmla="*/ 380 h 1079"/>
              <a:gd name="T24" fmla="*/ 478 w 950"/>
              <a:gd name="T25" fmla="*/ 439 h 1079"/>
              <a:gd name="T26" fmla="*/ 441 w 950"/>
              <a:gd name="T27" fmla="*/ 509 h 1079"/>
              <a:gd name="T28" fmla="*/ 411 w 950"/>
              <a:gd name="T29" fmla="*/ 584 h 1079"/>
              <a:gd name="T30" fmla="*/ 387 w 950"/>
              <a:gd name="T31" fmla="*/ 660 h 1079"/>
              <a:gd name="T32" fmla="*/ 374 w 950"/>
              <a:gd name="T33" fmla="*/ 719 h 1079"/>
              <a:gd name="T34" fmla="*/ 364 w 950"/>
              <a:gd name="T35" fmla="*/ 778 h 1079"/>
              <a:gd name="T36" fmla="*/ 357 w 950"/>
              <a:gd name="T37" fmla="*/ 839 h 1079"/>
              <a:gd name="T38" fmla="*/ 354 w 950"/>
              <a:gd name="T39" fmla="*/ 935 h 1079"/>
              <a:gd name="T40" fmla="*/ 361 w 950"/>
              <a:gd name="T41" fmla="*/ 1032 h 1079"/>
              <a:gd name="T42" fmla="*/ 369 w 950"/>
              <a:gd name="T43" fmla="*/ 1079 h 1079"/>
              <a:gd name="T44" fmla="*/ 157 w 950"/>
              <a:gd name="T45" fmla="*/ 711 h 1079"/>
              <a:gd name="T46" fmla="*/ 0 w 950"/>
              <a:gd name="T47" fmla="*/ 439 h 1079"/>
              <a:gd name="T48" fmla="*/ 0 w 950"/>
              <a:gd name="T49" fmla="*/ 439 h 1079"/>
              <a:gd name="T50" fmla="*/ 40 w 950"/>
              <a:gd name="T51" fmla="*/ 377 h 1079"/>
              <a:gd name="T52" fmla="*/ 86 w 950"/>
              <a:gd name="T53" fmla="*/ 319 h 1079"/>
              <a:gd name="T54" fmla="*/ 135 w 950"/>
              <a:gd name="T55" fmla="*/ 266 h 1079"/>
              <a:gd name="T56" fmla="*/ 188 w 950"/>
              <a:gd name="T57" fmla="*/ 217 h 1079"/>
              <a:gd name="T58" fmla="*/ 243 w 950"/>
              <a:gd name="T59" fmla="*/ 174 h 1079"/>
              <a:gd name="T60" fmla="*/ 302 w 950"/>
              <a:gd name="T61" fmla="*/ 135 h 1079"/>
              <a:gd name="T62" fmla="*/ 364 w 950"/>
              <a:gd name="T63" fmla="*/ 101 h 1079"/>
              <a:gd name="T64" fmla="*/ 420 w 950"/>
              <a:gd name="T65" fmla="*/ 75 h 1079"/>
              <a:gd name="T66" fmla="*/ 495 w 950"/>
              <a:gd name="T67" fmla="*/ 46 h 1079"/>
              <a:gd name="T68" fmla="*/ 572 w 950"/>
              <a:gd name="T69" fmla="*/ 23 h 1079"/>
              <a:gd name="T70" fmla="*/ 650 w 950"/>
              <a:gd name="T71" fmla="*/ 9 h 1079"/>
              <a:gd name="T72" fmla="*/ 731 w 950"/>
              <a:gd name="T73" fmla="*/ 1 h 1079"/>
              <a:gd name="T74" fmla="*/ 798 w 950"/>
              <a:gd name="T75" fmla="*/ 0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0" h="1079">
                <a:moveTo>
                  <a:pt x="798" y="0"/>
                </a:moveTo>
                <a:lnTo>
                  <a:pt x="874" y="5"/>
                </a:lnTo>
                <a:lnTo>
                  <a:pt x="950" y="16"/>
                </a:lnTo>
                <a:lnTo>
                  <a:pt x="894" y="42"/>
                </a:lnTo>
                <a:lnTo>
                  <a:pt x="839" y="72"/>
                </a:lnTo>
                <a:lnTo>
                  <a:pt x="786" y="105"/>
                </a:lnTo>
                <a:lnTo>
                  <a:pt x="735" y="140"/>
                </a:lnTo>
                <a:lnTo>
                  <a:pt x="693" y="174"/>
                </a:lnTo>
                <a:lnTo>
                  <a:pt x="654" y="209"/>
                </a:lnTo>
                <a:lnTo>
                  <a:pt x="601" y="266"/>
                </a:lnTo>
                <a:lnTo>
                  <a:pt x="551" y="326"/>
                </a:lnTo>
                <a:lnTo>
                  <a:pt x="513" y="380"/>
                </a:lnTo>
                <a:lnTo>
                  <a:pt x="478" y="439"/>
                </a:lnTo>
                <a:lnTo>
                  <a:pt x="441" y="509"/>
                </a:lnTo>
                <a:lnTo>
                  <a:pt x="411" y="584"/>
                </a:lnTo>
                <a:lnTo>
                  <a:pt x="387" y="660"/>
                </a:lnTo>
                <a:lnTo>
                  <a:pt x="374" y="719"/>
                </a:lnTo>
                <a:lnTo>
                  <a:pt x="364" y="778"/>
                </a:lnTo>
                <a:lnTo>
                  <a:pt x="357" y="839"/>
                </a:lnTo>
                <a:lnTo>
                  <a:pt x="354" y="935"/>
                </a:lnTo>
                <a:lnTo>
                  <a:pt x="361" y="1032"/>
                </a:lnTo>
                <a:lnTo>
                  <a:pt x="369" y="1079"/>
                </a:lnTo>
                <a:lnTo>
                  <a:pt x="157" y="711"/>
                </a:lnTo>
                <a:lnTo>
                  <a:pt x="0" y="439"/>
                </a:lnTo>
                <a:lnTo>
                  <a:pt x="0" y="439"/>
                </a:lnTo>
                <a:lnTo>
                  <a:pt x="40" y="377"/>
                </a:lnTo>
                <a:lnTo>
                  <a:pt x="86" y="319"/>
                </a:lnTo>
                <a:lnTo>
                  <a:pt x="135" y="266"/>
                </a:lnTo>
                <a:lnTo>
                  <a:pt x="188" y="217"/>
                </a:lnTo>
                <a:lnTo>
                  <a:pt x="243" y="174"/>
                </a:lnTo>
                <a:lnTo>
                  <a:pt x="302" y="135"/>
                </a:lnTo>
                <a:lnTo>
                  <a:pt x="364" y="101"/>
                </a:lnTo>
                <a:lnTo>
                  <a:pt x="420" y="75"/>
                </a:lnTo>
                <a:lnTo>
                  <a:pt x="495" y="46"/>
                </a:lnTo>
                <a:lnTo>
                  <a:pt x="572" y="23"/>
                </a:lnTo>
                <a:lnTo>
                  <a:pt x="650" y="9"/>
                </a:lnTo>
                <a:lnTo>
                  <a:pt x="731" y="1"/>
                </a:lnTo>
                <a:lnTo>
                  <a:pt x="798" y="0"/>
                </a:lnTo>
                <a:close/>
              </a:path>
            </a:pathLst>
          </a:custGeom>
          <a:solidFill>
            <a:schemeClr val="accent4"/>
          </a:solidFill>
          <a:ln w="0">
            <a:noFill/>
            <a:prstDash val="solid"/>
            <a:round/>
            <a:headEnd/>
            <a:tailEnd/>
          </a:ln>
        </p:spPr>
        <p:txBody>
          <a:bodyPr vert="horz" wrap="square" lIns="60960" tIns="30480" rIns="60960" bIns="30480" numCol="1" anchor="t" anchorCtr="0" compatLnSpc="1">
            <a:prstTxWarp prst="textNoShape">
              <a:avLst/>
            </a:prstTxWarp>
          </a:bodyPr>
          <a:lstStyle/>
          <a:p>
            <a:endParaRPr lang="zh-CN" altLang="en-US" sz="1200"/>
          </a:p>
        </p:txBody>
      </p:sp>
      <p:sp>
        <p:nvSpPr>
          <p:cNvPr id="11" name="Freeform 15">
            <a:extLst>
              <a:ext uri="{FF2B5EF4-FFF2-40B4-BE49-F238E27FC236}">
                <a16:creationId xmlns:a16="http://schemas.microsoft.com/office/drawing/2014/main" id="{8049D81F-7BE9-C040-A3E5-16EE20E9173B}"/>
              </a:ext>
            </a:extLst>
          </p:cNvPr>
          <p:cNvSpPr>
            <a:spLocks/>
          </p:cNvSpPr>
          <p:nvPr/>
        </p:nvSpPr>
        <p:spPr bwMode="auto">
          <a:xfrm rot="16193842">
            <a:off x="5412466" y="3758201"/>
            <a:ext cx="1725335" cy="1959618"/>
          </a:xfrm>
          <a:custGeom>
            <a:avLst/>
            <a:gdLst>
              <a:gd name="T0" fmla="*/ 798 w 950"/>
              <a:gd name="T1" fmla="*/ 0 h 1079"/>
              <a:gd name="T2" fmla="*/ 874 w 950"/>
              <a:gd name="T3" fmla="*/ 5 h 1079"/>
              <a:gd name="T4" fmla="*/ 950 w 950"/>
              <a:gd name="T5" fmla="*/ 16 h 1079"/>
              <a:gd name="T6" fmla="*/ 894 w 950"/>
              <a:gd name="T7" fmla="*/ 42 h 1079"/>
              <a:gd name="T8" fmla="*/ 839 w 950"/>
              <a:gd name="T9" fmla="*/ 72 h 1079"/>
              <a:gd name="T10" fmla="*/ 786 w 950"/>
              <a:gd name="T11" fmla="*/ 105 h 1079"/>
              <a:gd name="T12" fmla="*/ 735 w 950"/>
              <a:gd name="T13" fmla="*/ 140 h 1079"/>
              <a:gd name="T14" fmla="*/ 693 w 950"/>
              <a:gd name="T15" fmla="*/ 174 h 1079"/>
              <a:gd name="T16" fmla="*/ 654 w 950"/>
              <a:gd name="T17" fmla="*/ 209 h 1079"/>
              <a:gd name="T18" fmla="*/ 601 w 950"/>
              <a:gd name="T19" fmla="*/ 266 h 1079"/>
              <a:gd name="T20" fmla="*/ 551 w 950"/>
              <a:gd name="T21" fmla="*/ 326 h 1079"/>
              <a:gd name="T22" fmla="*/ 513 w 950"/>
              <a:gd name="T23" fmla="*/ 380 h 1079"/>
              <a:gd name="T24" fmla="*/ 478 w 950"/>
              <a:gd name="T25" fmla="*/ 439 h 1079"/>
              <a:gd name="T26" fmla="*/ 441 w 950"/>
              <a:gd name="T27" fmla="*/ 509 h 1079"/>
              <a:gd name="T28" fmla="*/ 411 w 950"/>
              <a:gd name="T29" fmla="*/ 584 h 1079"/>
              <a:gd name="T30" fmla="*/ 387 w 950"/>
              <a:gd name="T31" fmla="*/ 660 h 1079"/>
              <a:gd name="T32" fmla="*/ 374 w 950"/>
              <a:gd name="T33" fmla="*/ 719 h 1079"/>
              <a:gd name="T34" fmla="*/ 364 w 950"/>
              <a:gd name="T35" fmla="*/ 778 h 1079"/>
              <a:gd name="T36" fmla="*/ 357 w 950"/>
              <a:gd name="T37" fmla="*/ 839 h 1079"/>
              <a:gd name="T38" fmla="*/ 354 w 950"/>
              <a:gd name="T39" fmla="*/ 935 h 1079"/>
              <a:gd name="T40" fmla="*/ 361 w 950"/>
              <a:gd name="T41" fmla="*/ 1032 h 1079"/>
              <a:gd name="T42" fmla="*/ 369 w 950"/>
              <a:gd name="T43" fmla="*/ 1079 h 1079"/>
              <a:gd name="T44" fmla="*/ 157 w 950"/>
              <a:gd name="T45" fmla="*/ 711 h 1079"/>
              <a:gd name="T46" fmla="*/ 0 w 950"/>
              <a:gd name="T47" fmla="*/ 439 h 1079"/>
              <a:gd name="T48" fmla="*/ 0 w 950"/>
              <a:gd name="T49" fmla="*/ 439 h 1079"/>
              <a:gd name="T50" fmla="*/ 40 w 950"/>
              <a:gd name="T51" fmla="*/ 377 h 1079"/>
              <a:gd name="T52" fmla="*/ 86 w 950"/>
              <a:gd name="T53" fmla="*/ 319 h 1079"/>
              <a:gd name="T54" fmla="*/ 135 w 950"/>
              <a:gd name="T55" fmla="*/ 266 h 1079"/>
              <a:gd name="T56" fmla="*/ 188 w 950"/>
              <a:gd name="T57" fmla="*/ 217 h 1079"/>
              <a:gd name="T58" fmla="*/ 243 w 950"/>
              <a:gd name="T59" fmla="*/ 174 h 1079"/>
              <a:gd name="T60" fmla="*/ 302 w 950"/>
              <a:gd name="T61" fmla="*/ 135 h 1079"/>
              <a:gd name="T62" fmla="*/ 364 w 950"/>
              <a:gd name="T63" fmla="*/ 101 h 1079"/>
              <a:gd name="T64" fmla="*/ 420 w 950"/>
              <a:gd name="T65" fmla="*/ 75 h 1079"/>
              <a:gd name="T66" fmla="*/ 495 w 950"/>
              <a:gd name="T67" fmla="*/ 46 h 1079"/>
              <a:gd name="T68" fmla="*/ 572 w 950"/>
              <a:gd name="T69" fmla="*/ 23 h 1079"/>
              <a:gd name="T70" fmla="*/ 650 w 950"/>
              <a:gd name="T71" fmla="*/ 9 h 1079"/>
              <a:gd name="T72" fmla="*/ 731 w 950"/>
              <a:gd name="T73" fmla="*/ 1 h 1079"/>
              <a:gd name="T74" fmla="*/ 798 w 950"/>
              <a:gd name="T75" fmla="*/ 0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0" h="1079">
                <a:moveTo>
                  <a:pt x="798" y="0"/>
                </a:moveTo>
                <a:lnTo>
                  <a:pt x="874" y="5"/>
                </a:lnTo>
                <a:lnTo>
                  <a:pt x="950" y="16"/>
                </a:lnTo>
                <a:lnTo>
                  <a:pt x="894" y="42"/>
                </a:lnTo>
                <a:lnTo>
                  <a:pt x="839" y="72"/>
                </a:lnTo>
                <a:lnTo>
                  <a:pt x="786" y="105"/>
                </a:lnTo>
                <a:lnTo>
                  <a:pt x="735" y="140"/>
                </a:lnTo>
                <a:lnTo>
                  <a:pt x="693" y="174"/>
                </a:lnTo>
                <a:lnTo>
                  <a:pt x="654" y="209"/>
                </a:lnTo>
                <a:lnTo>
                  <a:pt x="601" y="266"/>
                </a:lnTo>
                <a:lnTo>
                  <a:pt x="551" y="326"/>
                </a:lnTo>
                <a:lnTo>
                  <a:pt x="513" y="380"/>
                </a:lnTo>
                <a:lnTo>
                  <a:pt x="478" y="439"/>
                </a:lnTo>
                <a:lnTo>
                  <a:pt x="441" y="509"/>
                </a:lnTo>
                <a:lnTo>
                  <a:pt x="411" y="584"/>
                </a:lnTo>
                <a:lnTo>
                  <a:pt x="387" y="660"/>
                </a:lnTo>
                <a:lnTo>
                  <a:pt x="374" y="719"/>
                </a:lnTo>
                <a:lnTo>
                  <a:pt x="364" y="778"/>
                </a:lnTo>
                <a:lnTo>
                  <a:pt x="357" y="839"/>
                </a:lnTo>
                <a:lnTo>
                  <a:pt x="354" y="935"/>
                </a:lnTo>
                <a:lnTo>
                  <a:pt x="361" y="1032"/>
                </a:lnTo>
                <a:lnTo>
                  <a:pt x="369" y="1079"/>
                </a:lnTo>
                <a:lnTo>
                  <a:pt x="157" y="711"/>
                </a:lnTo>
                <a:lnTo>
                  <a:pt x="0" y="439"/>
                </a:lnTo>
                <a:lnTo>
                  <a:pt x="0" y="439"/>
                </a:lnTo>
                <a:lnTo>
                  <a:pt x="40" y="377"/>
                </a:lnTo>
                <a:lnTo>
                  <a:pt x="86" y="319"/>
                </a:lnTo>
                <a:lnTo>
                  <a:pt x="135" y="266"/>
                </a:lnTo>
                <a:lnTo>
                  <a:pt x="188" y="217"/>
                </a:lnTo>
                <a:lnTo>
                  <a:pt x="243" y="174"/>
                </a:lnTo>
                <a:lnTo>
                  <a:pt x="302" y="135"/>
                </a:lnTo>
                <a:lnTo>
                  <a:pt x="364" y="101"/>
                </a:lnTo>
                <a:lnTo>
                  <a:pt x="420" y="75"/>
                </a:lnTo>
                <a:lnTo>
                  <a:pt x="495" y="46"/>
                </a:lnTo>
                <a:lnTo>
                  <a:pt x="572" y="23"/>
                </a:lnTo>
                <a:lnTo>
                  <a:pt x="650" y="9"/>
                </a:lnTo>
                <a:lnTo>
                  <a:pt x="731" y="1"/>
                </a:lnTo>
                <a:lnTo>
                  <a:pt x="798" y="0"/>
                </a:lnTo>
                <a:close/>
              </a:path>
            </a:pathLst>
          </a:custGeom>
          <a:solidFill>
            <a:schemeClr val="accent5"/>
          </a:solidFill>
          <a:ln w="0">
            <a:noFill/>
            <a:prstDash val="solid"/>
            <a:round/>
            <a:headEnd/>
            <a:tailEnd/>
          </a:ln>
        </p:spPr>
        <p:txBody>
          <a:bodyPr vert="horz" wrap="square" lIns="60960" tIns="30480" rIns="60960" bIns="30480" numCol="1" anchor="t" anchorCtr="0" compatLnSpc="1">
            <a:prstTxWarp prst="textNoShape">
              <a:avLst/>
            </a:prstTxWarp>
          </a:bodyPr>
          <a:lstStyle/>
          <a:p>
            <a:endParaRPr lang="zh-CN" altLang="en-US" sz="1200"/>
          </a:p>
        </p:txBody>
      </p:sp>
      <p:sp>
        <p:nvSpPr>
          <p:cNvPr id="12" name="Freeform 15">
            <a:extLst>
              <a:ext uri="{FF2B5EF4-FFF2-40B4-BE49-F238E27FC236}">
                <a16:creationId xmlns:a16="http://schemas.microsoft.com/office/drawing/2014/main" id="{7319455A-B7C2-554A-BC72-9D1F984147E5}"/>
              </a:ext>
            </a:extLst>
          </p:cNvPr>
          <p:cNvSpPr>
            <a:spLocks/>
          </p:cNvSpPr>
          <p:nvPr userDrawn="1"/>
        </p:nvSpPr>
        <p:spPr bwMode="auto">
          <a:xfrm rot="19793841">
            <a:off x="4477866" y="3425453"/>
            <a:ext cx="1725335" cy="1959617"/>
          </a:xfrm>
          <a:custGeom>
            <a:avLst/>
            <a:gdLst>
              <a:gd name="T0" fmla="*/ 798 w 950"/>
              <a:gd name="T1" fmla="*/ 0 h 1079"/>
              <a:gd name="T2" fmla="*/ 874 w 950"/>
              <a:gd name="T3" fmla="*/ 5 h 1079"/>
              <a:gd name="T4" fmla="*/ 950 w 950"/>
              <a:gd name="T5" fmla="*/ 16 h 1079"/>
              <a:gd name="T6" fmla="*/ 894 w 950"/>
              <a:gd name="T7" fmla="*/ 42 h 1079"/>
              <a:gd name="T8" fmla="*/ 839 w 950"/>
              <a:gd name="T9" fmla="*/ 72 h 1079"/>
              <a:gd name="T10" fmla="*/ 786 w 950"/>
              <a:gd name="T11" fmla="*/ 105 h 1079"/>
              <a:gd name="T12" fmla="*/ 735 w 950"/>
              <a:gd name="T13" fmla="*/ 140 h 1079"/>
              <a:gd name="T14" fmla="*/ 693 w 950"/>
              <a:gd name="T15" fmla="*/ 174 h 1079"/>
              <a:gd name="T16" fmla="*/ 654 w 950"/>
              <a:gd name="T17" fmla="*/ 209 h 1079"/>
              <a:gd name="T18" fmla="*/ 601 w 950"/>
              <a:gd name="T19" fmla="*/ 266 h 1079"/>
              <a:gd name="T20" fmla="*/ 551 w 950"/>
              <a:gd name="T21" fmla="*/ 326 h 1079"/>
              <a:gd name="T22" fmla="*/ 513 w 950"/>
              <a:gd name="T23" fmla="*/ 380 h 1079"/>
              <a:gd name="T24" fmla="*/ 478 w 950"/>
              <a:gd name="T25" fmla="*/ 439 h 1079"/>
              <a:gd name="T26" fmla="*/ 441 w 950"/>
              <a:gd name="T27" fmla="*/ 509 h 1079"/>
              <a:gd name="T28" fmla="*/ 411 w 950"/>
              <a:gd name="T29" fmla="*/ 584 h 1079"/>
              <a:gd name="T30" fmla="*/ 387 w 950"/>
              <a:gd name="T31" fmla="*/ 660 h 1079"/>
              <a:gd name="T32" fmla="*/ 374 w 950"/>
              <a:gd name="T33" fmla="*/ 719 h 1079"/>
              <a:gd name="T34" fmla="*/ 364 w 950"/>
              <a:gd name="T35" fmla="*/ 778 h 1079"/>
              <a:gd name="T36" fmla="*/ 357 w 950"/>
              <a:gd name="T37" fmla="*/ 839 h 1079"/>
              <a:gd name="T38" fmla="*/ 354 w 950"/>
              <a:gd name="T39" fmla="*/ 935 h 1079"/>
              <a:gd name="T40" fmla="*/ 361 w 950"/>
              <a:gd name="T41" fmla="*/ 1032 h 1079"/>
              <a:gd name="T42" fmla="*/ 369 w 950"/>
              <a:gd name="T43" fmla="*/ 1079 h 1079"/>
              <a:gd name="T44" fmla="*/ 157 w 950"/>
              <a:gd name="T45" fmla="*/ 711 h 1079"/>
              <a:gd name="T46" fmla="*/ 0 w 950"/>
              <a:gd name="T47" fmla="*/ 439 h 1079"/>
              <a:gd name="T48" fmla="*/ 0 w 950"/>
              <a:gd name="T49" fmla="*/ 439 h 1079"/>
              <a:gd name="T50" fmla="*/ 40 w 950"/>
              <a:gd name="T51" fmla="*/ 377 h 1079"/>
              <a:gd name="T52" fmla="*/ 86 w 950"/>
              <a:gd name="T53" fmla="*/ 319 h 1079"/>
              <a:gd name="T54" fmla="*/ 135 w 950"/>
              <a:gd name="T55" fmla="*/ 266 h 1079"/>
              <a:gd name="T56" fmla="*/ 188 w 950"/>
              <a:gd name="T57" fmla="*/ 217 h 1079"/>
              <a:gd name="T58" fmla="*/ 243 w 950"/>
              <a:gd name="T59" fmla="*/ 174 h 1079"/>
              <a:gd name="T60" fmla="*/ 302 w 950"/>
              <a:gd name="T61" fmla="*/ 135 h 1079"/>
              <a:gd name="T62" fmla="*/ 364 w 950"/>
              <a:gd name="T63" fmla="*/ 101 h 1079"/>
              <a:gd name="T64" fmla="*/ 420 w 950"/>
              <a:gd name="T65" fmla="*/ 75 h 1079"/>
              <a:gd name="T66" fmla="*/ 495 w 950"/>
              <a:gd name="T67" fmla="*/ 46 h 1079"/>
              <a:gd name="T68" fmla="*/ 572 w 950"/>
              <a:gd name="T69" fmla="*/ 23 h 1079"/>
              <a:gd name="T70" fmla="*/ 650 w 950"/>
              <a:gd name="T71" fmla="*/ 9 h 1079"/>
              <a:gd name="T72" fmla="*/ 731 w 950"/>
              <a:gd name="T73" fmla="*/ 1 h 1079"/>
              <a:gd name="T74" fmla="*/ 798 w 950"/>
              <a:gd name="T75" fmla="*/ 0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0" h="1079">
                <a:moveTo>
                  <a:pt x="798" y="0"/>
                </a:moveTo>
                <a:lnTo>
                  <a:pt x="874" y="5"/>
                </a:lnTo>
                <a:lnTo>
                  <a:pt x="950" y="16"/>
                </a:lnTo>
                <a:lnTo>
                  <a:pt x="894" y="42"/>
                </a:lnTo>
                <a:lnTo>
                  <a:pt x="839" y="72"/>
                </a:lnTo>
                <a:lnTo>
                  <a:pt x="786" y="105"/>
                </a:lnTo>
                <a:lnTo>
                  <a:pt x="735" y="140"/>
                </a:lnTo>
                <a:lnTo>
                  <a:pt x="693" y="174"/>
                </a:lnTo>
                <a:lnTo>
                  <a:pt x="654" y="209"/>
                </a:lnTo>
                <a:lnTo>
                  <a:pt x="601" y="266"/>
                </a:lnTo>
                <a:lnTo>
                  <a:pt x="551" y="326"/>
                </a:lnTo>
                <a:lnTo>
                  <a:pt x="513" y="380"/>
                </a:lnTo>
                <a:lnTo>
                  <a:pt x="478" y="439"/>
                </a:lnTo>
                <a:lnTo>
                  <a:pt x="441" y="509"/>
                </a:lnTo>
                <a:lnTo>
                  <a:pt x="411" y="584"/>
                </a:lnTo>
                <a:lnTo>
                  <a:pt x="387" y="660"/>
                </a:lnTo>
                <a:lnTo>
                  <a:pt x="374" y="719"/>
                </a:lnTo>
                <a:lnTo>
                  <a:pt x="364" y="778"/>
                </a:lnTo>
                <a:lnTo>
                  <a:pt x="357" y="839"/>
                </a:lnTo>
                <a:lnTo>
                  <a:pt x="354" y="935"/>
                </a:lnTo>
                <a:lnTo>
                  <a:pt x="361" y="1032"/>
                </a:lnTo>
                <a:lnTo>
                  <a:pt x="369" y="1079"/>
                </a:lnTo>
                <a:lnTo>
                  <a:pt x="157" y="711"/>
                </a:lnTo>
                <a:lnTo>
                  <a:pt x="0" y="439"/>
                </a:lnTo>
                <a:lnTo>
                  <a:pt x="0" y="439"/>
                </a:lnTo>
                <a:lnTo>
                  <a:pt x="40" y="377"/>
                </a:lnTo>
                <a:lnTo>
                  <a:pt x="86" y="319"/>
                </a:lnTo>
                <a:lnTo>
                  <a:pt x="135" y="266"/>
                </a:lnTo>
                <a:lnTo>
                  <a:pt x="188" y="217"/>
                </a:lnTo>
                <a:lnTo>
                  <a:pt x="243" y="174"/>
                </a:lnTo>
                <a:lnTo>
                  <a:pt x="302" y="135"/>
                </a:lnTo>
                <a:lnTo>
                  <a:pt x="364" y="101"/>
                </a:lnTo>
                <a:lnTo>
                  <a:pt x="420" y="75"/>
                </a:lnTo>
                <a:lnTo>
                  <a:pt x="495" y="46"/>
                </a:lnTo>
                <a:lnTo>
                  <a:pt x="572" y="23"/>
                </a:lnTo>
                <a:lnTo>
                  <a:pt x="650" y="9"/>
                </a:lnTo>
                <a:lnTo>
                  <a:pt x="731" y="1"/>
                </a:lnTo>
                <a:lnTo>
                  <a:pt x="798" y="0"/>
                </a:lnTo>
                <a:close/>
              </a:path>
            </a:pathLst>
          </a:custGeom>
          <a:solidFill>
            <a:schemeClr val="accent6"/>
          </a:solidFill>
          <a:ln w="0">
            <a:noFill/>
            <a:prstDash val="solid"/>
            <a:round/>
            <a:headEnd/>
            <a:tailEnd/>
          </a:ln>
        </p:spPr>
        <p:txBody>
          <a:bodyPr vert="horz" wrap="square" lIns="60960" tIns="30480" rIns="60960" bIns="30480" numCol="1" anchor="t" anchorCtr="0" compatLnSpc="1">
            <a:prstTxWarp prst="textNoShape">
              <a:avLst/>
            </a:prstTxWarp>
          </a:bodyPr>
          <a:lstStyle/>
          <a:p>
            <a:endParaRPr lang="zh-CN" altLang="en-US" sz="1200"/>
          </a:p>
        </p:txBody>
      </p:sp>
      <p:pic>
        <p:nvPicPr>
          <p:cNvPr id="27" name="Picture 26" descr="A close up of a sign&#10;&#10;Description automatically generated">
            <a:extLst>
              <a:ext uri="{FF2B5EF4-FFF2-40B4-BE49-F238E27FC236}">
                <a16:creationId xmlns:a16="http://schemas.microsoft.com/office/drawing/2014/main" id="{092D7725-F09E-8844-84E3-8A104AD61CE0}"/>
              </a:ext>
            </a:extLst>
          </p:cNvPr>
          <p:cNvPicPr>
            <a:picLocks noChangeAspect="1"/>
          </p:cNvPicPr>
          <p:nvPr userDrawn="1"/>
        </p:nvPicPr>
        <p:blipFill>
          <a:blip r:embed="rId2"/>
          <a:stretch>
            <a:fillRect/>
          </a:stretch>
        </p:blipFill>
        <p:spPr>
          <a:xfrm>
            <a:off x="11124348" y="5837422"/>
            <a:ext cx="823892" cy="823892"/>
          </a:xfrm>
          <a:prstGeom prst="rect">
            <a:avLst/>
          </a:prstGeom>
        </p:spPr>
      </p:pic>
      <p:sp>
        <p:nvSpPr>
          <p:cNvPr id="28" name="Text Placeholder 27">
            <a:extLst>
              <a:ext uri="{FF2B5EF4-FFF2-40B4-BE49-F238E27FC236}">
                <a16:creationId xmlns:a16="http://schemas.microsoft.com/office/drawing/2014/main" id="{18FBE231-4408-7143-9BF0-6298CDEFE398}"/>
              </a:ext>
            </a:extLst>
          </p:cNvPr>
          <p:cNvSpPr>
            <a:spLocks noGrp="1"/>
          </p:cNvSpPr>
          <p:nvPr userDrawn="1">
            <p:ph type="body" sz="quarter" idx="18" hasCustomPrompt="1"/>
          </p:nvPr>
        </p:nvSpPr>
        <p:spPr>
          <a:xfrm>
            <a:off x="779488" y="1930035"/>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1</a:t>
            </a:r>
          </a:p>
        </p:txBody>
      </p:sp>
      <p:sp>
        <p:nvSpPr>
          <p:cNvPr id="29" name="Text Placeholder 27">
            <a:extLst>
              <a:ext uri="{FF2B5EF4-FFF2-40B4-BE49-F238E27FC236}">
                <a16:creationId xmlns:a16="http://schemas.microsoft.com/office/drawing/2014/main" id="{AAA655A5-797A-404E-96A4-BCADABB1634D}"/>
              </a:ext>
            </a:extLst>
          </p:cNvPr>
          <p:cNvSpPr>
            <a:spLocks noGrp="1"/>
          </p:cNvSpPr>
          <p:nvPr userDrawn="1">
            <p:ph type="body" sz="quarter" idx="14" hasCustomPrompt="1"/>
          </p:nvPr>
        </p:nvSpPr>
        <p:spPr>
          <a:xfrm>
            <a:off x="778030" y="2343333"/>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0" name="Text Placeholder 27">
            <a:extLst>
              <a:ext uri="{FF2B5EF4-FFF2-40B4-BE49-F238E27FC236}">
                <a16:creationId xmlns:a16="http://schemas.microsoft.com/office/drawing/2014/main" id="{BBE0232C-B03A-6748-B0D5-5CBEF9F8E575}"/>
              </a:ext>
            </a:extLst>
          </p:cNvPr>
          <p:cNvSpPr>
            <a:spLocks noGrp="1"/>
          </p:cNvSpPr>
          <p:nvPr userDrawn="1">
            <p:ph type="body" sz="quarter" idx="19" hasCustomPrompt="1"/>
          </p:nvPr>
        </p:nvSpPr>
        <p:spPr>
          <a:xfrm>
            <a:off x="778336" y="3355323"/>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2</a:t>
            </a:r>
          </a:p>
        </p:txBody>
      </p:sp>
      <p:sp>
        <p:nvSpPr>
          <p:cNvPr id="31" name="Text Placeholder 27">
            <a:extLst>
              <a:ext uri="{FF2B5EF4-FFF2-40B4-BE49-F238E27FC236}">
                <a16:creationId xmlns:a16="http://schemas.microsoft.com/office/drawing/2014/main" id="{5687F90B-09D3-6C45-ABAE-9BC2C81C97B6}"/>
              </a:ext>
            </a:extLst>
          </p:cNvPr>
          <p:cNvSpPr>
            <a:spLocks noGrp="1"/>
          </p:cNvSpPr>
          <p:nvPr userDrawn="1">
            <p:ph type="body" sz="quarter" idx="20" hasCustomPrompt="1"/>
          </p:nvPr>
        </p:nvSpPr>
        <p:spPr>
          <a:xfrm>
            <a:off x="776878" y="3768621"/>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2" name="Text Placeholder 27">
            <a:extLst>
              <a:ext uri="{FF2B5EF4-FFF2-40B4-BE49-F238E27FC236}">
                <a16:creationId xmlns:a16="http://schemas.microsoft.com/office/drawing/2014/main" id="{12272FED-5368-0B4C-9FCF-4FF4CB477E41}"/>
              </a:ext>
            </a:extLst>
          </p:cNvPr>
          <p:cNvSpPr>
            <a:spLocks noGrp="1"/>
          </p:cNvSpPr>
          <p:nvPr userDrawn="1">
            <p:ph type="body" sz="quarter" idx="21" hasCustomPrompt="1"/>
          </p:nvPr>
        </p:nvSpPr>
        <p:spPr>
          <a:xfrm>
            <a:off x="786199" y="4791213"/>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3</a:t>
            </a:r>
          </a:p>
        </p:txBody>
      </p:sp>
      <p:sp>
        <p:nvSpPr>
          <p:cNvPr id="33" name="Text Placeholder 27">
            <a:extLst>
              <a:ext uri="{FF2B5EF4-FFF2-40B4-BE49-F238E27FC236}">
                <a16:creationId xmlns:a16="http://schemas.microsoft.com/office/drawing/2014/main" id="{CA359518-C4F7-4F40-B9BD-7051CE8582AB}"/>
              </a:ext>
            </a:extLst>
          </p:cNvPr>
          <p:cNvSpPr>
            <a:spLocks noGrp="1"/>
          </p:cNvSpPr>
          <p:nvPr userDrawn="1">
            <p:ph type="body" sz="quarter" idx="22" hasCustomPrompt="1"/>
          </p:nvPr>
        </p:nvSpPr>
        <p:spPr>
          <a:xfrm>
            <a:off x="784741" y="5204511"/>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4" name="Text Placeholder 27">
            <a:extLst>
              <a:ext uri="{FF2B5EF4-FFF2-40B4-BE49-F238E27FC236}">
                <a16:creationId xmlns:a16="http://schemas.microsoft.com/office/drawing/2014/main" id="{94A670E6-3011-0B4B-93C4-DD02A460611A}"/>
              </a:ext>
            </a:extLst>
          </p:cNvPr>
          <p:cNvSpPr>
            <a:spLocks noGrp="1"/>
          </p:cNvSpPr>
          <p:nvPr userDrawn="1">
            <p:ph type="body" sz="quarter" idx="23" hasCustomPrompt="1"/>
          </p:nvPr>
        </p:nvSpPr>
        <p:spPr>
          <a:xfrm>
            <a:off x="7995682" y="1930035"/>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4</a:t>
            </a:r>
          </a:p>
        </p:txBody>
      </p:sp>
      <p:sp>
        <p:nvSpPr>
          <p:cNvPr id="35" name="Text Placeholder 27">
            <a:extLst>
              <a:ext uri="{FF2B5EF4-FFF2-40B4-BE49-F238E27FC236}">
                <a16:creationId xmlns:a16="http://schemas.microsoft.com/office/drawing/2014/main" id="{4FA4EB8D-867B-854F-9DBF-9A9678B0F269}"/>
              </a:ext>
            </a:extLst>
          </p:cNvPr>
          <p:cNvSpPr>
            <a:spLocks noGrp="1"/>
          </p:cNvSpPr>
          <p:nvPr userDrawn="1">
            <p:ph type="body" sz="quarter" idx="24" hasCustomPrompt="1"/>
          </p:nvPr>
        </p:nvSpPr>
        <p:spPr>
          <a:xfrm>
            <a:off x="7994224" y="2343333"/>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6" name="Text Placeholder 27">
            <a:extLst>
              <a:ext uri="{FF2B5EF4-FFF2-40B4-BE49-F238E27FC236}">
                <a16:creationId xmlns:a16="http://schemas.microsoft.com/office/drawing/2014/main" id="{7D0EE600-80AE-D943-9F10-29CCE56D657E}"/>
              </a:ext>
            </a:extLst>
          </p:cNvPr>
          <p:cNvSpPr>
            <a:spLocks noGrp="1"/>
          </p:cNvSpPr>
          <p:nvPr userDrawn="1">
            <p:ph type="body" sz="quarter" idx="25" hasCustomPrompt="1"/>
          </p:nvPr>
        </p:nvSpPr>
        <p:spPr>
          <a:xfrm>
            <a:off x="7959805" y="3355323"/>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5</a:t>
            </a:r>
          </a:p>
        </p:txBody>
      </p:sp>
      <p:sp>
        <p:nvSpPr>
          <p:cNvPr id="37" name="Text Placeholder 27">
            <a:extLst>
              <a:ext uri="{FF2B5EF4-FFF2-40B4-BE49-F238E27FC236}">
                <a16:creationId xmlns:a16="http://schemas.microsoft.com/office/drawing/2014/main" id="{F8908B54-A972-F44B-8F11-B201DB725F30}"/>
              </a:ext>
            </a:extLst>
          </p:cNvPr>
          <p:cNvSpPr>
            <a:spLocks noGrp="1"/>
          </p:cNvSpPr>
          <p:nvPr userDrawn="1">
            <p:ph type="body" sz="quarter" idx="26" hasCustomPrompt="1"/>
          </p:nvPr>
        </p:nvSpPr>
        <p:spPr>
          <a:xfrm>
            <a:off x="7958347" y="3768621"/>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8" name="Text Placeholder 27">
            <a:extLst>
              <a:ext uri="{FF2B5EF4-FFF2-40B4-BE49-F238E27FC236}">
                <a16:creationId xmlns:a16="http://schemas.microsoft.com/office/drawing/2014/main" id="{629850D4-19D9-C444-A5DE-8C8B84173491}"/>
              </a:ext>
            </a:extLst>
          </p:cNvPr>
          <p:cNvSpPr>
            <a:spLocks noGrp="1"/>
          </p:cNvSpPr>
          <p:nvPr userDrawn="1">
            <p:ph type="body" sz="quarter" idx="27" hasCustomPrompt="1"/>
          </p:nvPr>
        </p:nvSpPr>
        <p:spPr>
          <a:xfrm>
            <a:off x="7967668" y="4791213"/>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6</a:t>
            </a:r>
          </a:p>
        </p:txBody>
      </p:sp>
      <p:sp>
        <p:nvSpPr>
          <p:cNvPr id="39" name="Text Placeholder 27">
            <a:extLst>
              <a:ext uri="{FF2B5EF4-FFF2-40B4-BE49-F238E27FC236}">
                <a16:creationId xmlns:a16="http://schemas.microsoft.com/office/drawing/2014/main" id="{025F4545-4C64-544E-97C5-26B3EFDF9725}"/>
              </a:ext>
            </a:extLst>
          </p:cNvPr>
          <p:cNvSpPr>
            <a:spLocks noGrp="1"/>
          </p:cNvSpPr>
          <p:nvPr userDrawn="1">
            <p:ph type="body" sz="quarter" idx="28" hasCustomPrompt="1"/>
          </p:nvPr>
        </p:nvSpPr>
        <p:spPr>
          <a:xfrm>
            <a:off x="7966210" y="5204511"/>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40" name="Text Placeholder 21">
            <a:extLst>
              <a:ext uri="{FF2B5EF4-FFF2-40B4-BE49-F238E27FC236}">
                <a16:creationId xmlns:a16="http://schemas.microsoft.com/office/drawing/2014/main" id="{C7600F7C-9E29-F04D-87E6-047C90F10D76}"/>
              </a:ext>
            </a:extLst>
          </p:cNvPr>
          <p:cNvSpPr>
            <a:spLocks noGrp="1"/>
          </p:cNvSpPr>
          <p:nvPr userDrawn="1">
            <p:ph type="body" sz="quarter" idx="11" hasCustomPrompt="1"/>
          </p:nvPr>
        </p:nvSpPr>
        <p:spPr>
          <a:xfrm>
            <a:off x="441176" y="377208"/>
            <a:ext cx="11169568"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62" name="Text Placeholder 27">
            <a:extLst>
              <a:ext uri="{FF2B5EF4-FFF2-40B4-BE49-F238E27FC236}">
                <a16:creationId xmlns:a16="http://schemas.microsoft.com/office/drawing/2014/main" id="{98904742-058B-5441-98D7-52D24CB100A0}"/>
              </a:ext>
            </a:extLst>
          </p:cNvPr>
          <p:cNvSpPr>
            <a:spLocks noGrp="1"/>
          </p:cNvSpPr>
          <p:nvPr>
            <p:ph type="body" sz="quarter" idx="17" hasCustomPrompt="1"/>
          </p:nvPr>
        </p:nvSpPr>
        <p:spPr>
          <a:xfrm>
            <a:off x="4454683" y="2842641"/>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3" name="Text Placeholder 27">
            <a:extLst>
              <a:ext uri="{FF2B5EF4-FFF2-40B4-BE49-F238E27FC236}">
                <a16:creationId xmlns:a16="http://schemas.microsoft.com/office/drawing/2014/main" id="{51F0E222-0FE1-7843-8148-D97F98B93905}"/>
              </a:ext>
            </a:extLst>
          </p:cNvPr>
          <p:cNvSpPr>
            <a:spLocks noGrp="1"/>
          </p:cNvSpPr>
          <p:nvPr>
            <p:ph type="body" sz="quarter" idx="29" hasCustomPrompt="1"/>
          </p:nvPr>
        </p:nvSpPr>
        <p:spPr>
          <a:xfrm>
            <a:off x="5624117" y="2225390"/>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4" name="Text Placeholder 27">
            <a:extLst>
              <a:ext uri="{FF2B5EF4-FFF2-40B4-BE49-F238E27FC236}">
                <a16:creationId xmlns:a16="http://schemas.microsoft.com/office/drawing/2014/main" id="{7E726F7B-F509-294B-84A9-157F163BD209}"/>
              </a:ext>
            </a:extLst>
          </p:cNvPr>
          <p:cNvSpPr>
            <a:spLocks noGrp="1"/>
          </p:cNvSpPr>
          <p:nvPr>
            <p:ph type="body" sz="quarter" idx="30" hasCustomPrompt="1"/>
          </p:nvPr>
        </p:nvSpPr>
        <p:spPr>
          <a:xfrm>
            <a:off x="6852019" y="2794395"/>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5" name="Text Placeholder 27">
            <a:extLst>
              <a:ext uri="{FF2B5EF4-FFF2-40B4-BE49-F238E27FC236}">
                <a16:creationId xmlns:a16="http://schemas.microsoft.com/office/drawing/2014/main" id="{C24FC179-1367-384D-B663-7865A5D60085}"/>
              </a:ext>
            </a:extLst>
          </p:cNvPr>
          <p:cNvSpPr>
            <a:spLocks noGrp="1"/>
          </p:cNvSpPr>
          <p:nvPr>
            <p:ph type="body" sz="quarter" idx="31" hasCustomPrompt="1"/>
          </p:nvPr>
        </p:nvSpPr>
        <p:spPr>
          <a:xfrm>
            <a:off x="6725441" y="4276864"/>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6" name="Text Placeholder 27">
            <a:extLst>
              <a:ext uri="{FF2B5EF4-FFF2-40B4-BE49-F238E27FC236}">
                <a16:creationId xmlns:a16="http://schemas.microsoft.com/office/drawing/2014/main" id="{425B9936-CB7D-AF40-86DB-306A8DF4AB2F}"/>
              </a:ext>
            </a:extLst>
          </p:cNvPr>
          <p:cNvSpPr>
            <a:spLocks noGrp="1"/>
          </p:cNvSpPr>
          <p:nvPr>
            <p:ph type="body" sz="quarter" idx="32" hasCustomPrompt="1"/>
          </p:nvPr>
        </p:nvSpPr>
        <p:spPr>
          <a:xfrm>
            <a:off x="5669520" y="4903069"/>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7" name="Text Placeholder 27">
            <a:extLst>
              <a:ext uri="{FF2B5EF4-FFF2-40B4-BE49-F238E27FC236}">
                <a16:creationId xmlns:a16="http://schemas.microsoft.com/office/drawing/2014/main" id="{5A2D2F63-3D56-7346-92D5-F2D2B68E2478}"/>
              </a:ext>
            </a:extLst>
          </p:cNvPr>
          <p:cNvSpPr>
            <a:spLocks noGrp="1"/>
          </p:cNvSpPr>
          <p:nvPr>
            <p:ph type="body" sz="quarter" idx="33" hasCustomPrompt="1"/>
          </p:nvPr>
        </p:nvSpPr>
        <p:spPr>
          <a:xfrm>
            <a:off x="4434694" y="4295560"/>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Tree>
    <p:extLst>
      <p:ext uri="{BB962C8B-B14F-4D97-AF65-F5344CB8AC3E}">
        <p14:creationId xmlns:p14="http://schemas.microsoft.com/office/powerpoint/2010/main" val="16453738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 Point Infographic 4">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44D35C9-1300-3D41-89B4-D3ED69D7BDB5}"/>
              </a:ext>
            </a:extLst>
          </p:cNvPr>
          <p:cNvGrpSpPr/>
          <p:nvPr userDrawn="1"/>
        </p:nvGrpSpPr>
        <p:grpSpPr>
          <a:xfrm>
            <a:off x="4360985" y="1913825"/>
            <a:ext cx="3470031" cy="3455284"/>
            <a:chOff x="6869112" y="3810000"/>
            <a:chExt cx="4483101" cy="4464050"/>
          </a:xfrm>
        </p:grpSpPr>
        <p:sp>
          <p:nvSpPr>
            <p:cNvPr id="7" name="Freeform 1">
              <a:extLst>
                <a:ext uri="{FF2B5EF4-FFF2-40B4-BE49-F238E27FC236}">
                  <a16:creationId xmlns:a16="http://schemas.microsoft.com/office/drawing/2014/main" id="{806338D2-D519-F94D-9EBA-151DAE35BD14}"/>
                </a:ext>
              </a:extLst>
            </p:cNvPr>
            <p:cNvSpPr>
              <a:spLocks/>
            </p:cNvSpPr>
            <p:nvPr/>
          </p:nvSpPr>
          <p:spPr bwMode="auto">
            <a:xfrm>
              <a:off x="9144000" y="3810000"/>
              <a:ext cx="1882775" cy="1756086"/>
            </a:xfrm>
            <a:custGeom>
              <a:avLst/>
              <a:gdLst>
                <a:gd name="connsiteX0" fmla="*/ 0 w 1882775"/>
                <a:gd name="connsiteY0" fmla="*/ 0 h 1756086"/>
                <a:gd name="connsiteX1" fmla="*/ 72964 w 1882775"/>
                <a:gd name="connsiteY1" fmla="*/ 0 h 1756086"/>
                <a:gd name="connsiteX2" fmla="*/ 145134 w 1882775"/>
                <a:gd name="connsiteY2" fmla="*/ 4763 h 1756086"/>
                <a:gd name="connsiteX3" fmla="*/ 216511 w 1882775"/>
                <a:gd name="connsiteY3" fmla="*/ 11113 h 1756086"/>
                <a:gd name="connsiteX4" fmla="*/ 287889 w 1882775"/>
                <a:gd name="connsiteY4" fmla="*/ 18256 h 1756086"/>
                <a:gd name="connsiteX5" fmla="*/ 359266 w 1882775"/>
                <a:gd name="connsiteY5" fmla="*/ 29369 h 1756086"/>
                <a:gd name="connsiteX6" fmla="*/ 429850 w 1882775"/>
                <a:gd name="connsiteY6" fmla="*/ 42863 h 1756086"/>
                <a:gd name="connsiteX7" fmla="*/ 498055 w 1882775"/>
                <a:gd name="connsiteY7" fmla="*/ 57944 h 1756086"/>
                <a:gd name="connsiteX8" fmla="*/ 568640 w 1882775"/>
                <a:gd name="connsiteY8" fmla="*/ 74613 h 1756086"/>
                <a:gd name="connsiteX9" fmla="*/ 635258 w 1882775"/>
                <a:gd name="connsiteY9" fmla="*/ 94456 h 1756086"/>
                <a:gd name="connsiteX10" fmla="*/ 701877 w 1882775"/>
                <a:gd name="connsiteY10" fmla="*/ 115888 h 1756086"/>
                <a:gd name="connsiteX11" fmla="*/ 769289 w 1882775"/>
                <a:gd name="connsiteY11" fmla="*/ 140494 h 1756086"/>
                <a:gd name="connsiteX12" fmla="*/ 835115 w 1882775"/>
                <a:gd name="connsiteY12" fmla="*/ 165894 h 1756086"/>
                <a:gd name="connsiteX13" fmla="*/ 900147 w 1882775"/>
                <a:gd name="connsiteY13" fmla="*/ 193675 h 1756086"/>
                <a:gd name="connsiteX14" fmla="*/ 962801 w 1882775"/>
                <a:gd name="connsiteY14" fmla="*/ 223838 h 1756086"/>
                <a:gd name="connsiteX15" fmla="*/ 1027040 w 1882775"/>
                <a:gd name="connsiteY15" fmla="*/ 256381 h 1756086"/>
                <a:gd name="connsiteX16" fmla="*/ 1087315 w 1882775"/>
                <a:gd name="connsiteY16" fmla="*/ 291306 h 1756086"/>
                <a:gd name="connsiteX17" fmla="*/ 1148382 w 1882775"/>
                <a:gd name="connsiteY17" fmla="*/ 327819 h 1756086"/>
                <a:gd name="connsiteX18" fmla="*/ 1206277 w 1882775"/>
                <a:gd name="connsiteY18" fmla="*/ 365919 h 1756086"/>
                <a:gd name="connsiteX19" fmla="*/ 1264172 w 1882775"/>
                <a:gd name="connsiteY19" fmla="*/ 405606 h 1756086"/>
                <a:gd name="connsiteX20" fmla="*/ 1322067 w 1882775"/>
                <a:gd name="connsiteY20" fmla="*/ 446881 h 1756086"/>
                <a:gd name="connsiteX21" fmla="*/ 1376789 w 1882775"/>
                <a:gd name="connsiteY21" fmla="*/ 490538 h 1756086"/>
                <a:gd name="connsiteX22" fmla="*/ 1429926 w 1882775"/>
                <a:gd name="connsiteY22" fmla="*/ 536575 h 1756086"/>
                <a:gd name="connsiteX23" fmla="*/ 1483855 w 1882775"/>
                <a:gd name="connsiteY23" fmla="*/ 584200 h 1756086"/>
                <a:gd name="connsiteX24" fmla="*/ 1533819 w 1882775"/>
                <a:gd name="connsiteY24" fmla="*/ 634206 h 1756086"/>
                <a:gd name="connsiteX25" fmla="*/ 1583784 w 1882775"/>
                <a:gd name="connsiteY25" fmla="*/ 684213 h 1756086"/>
                <a:gd name="connsiteX26" fmla="*/ 1631368 w 1882775"/>
                <a:gd name="connsiteY26" fmla="*/ 737394 h 1756086"/>
                <a:gd name="connsiteX27" fmla="*/ 1678160 w 1882775"/>
                <a:gd name="connsiteY27" fmla="*/ 791369 h 1756086"/>
                <a:gd name="connsiteX28" fmla="*/ 1722573 w 1882775"/>
                <a:gd name="connsiteY28" fmla="*/ 847725 h 1756086"/>
                <a:gd name="connsiteX29" fmla="*/ 1765399 w 1882775"/>
                <a:gd name="connsiteY29" fmla="*/ 905669 h 1756086"/>
                <a:gd name="connsiteX30" fmla="*/ 1806639 w 1882775"/>
                <a:gd name="connsiteY30" fmla="*/ 965200 h 1756086"/>
                <a:gd name="connsiteX31" fmla="*/ 1846293 w 1882775"/>
                <a:gd name="connsiteY31" fmla="*/ 1025525 h 1756086"/>
                <a:gd name="connsiteX32" fmla="*/ 1882775 w 1882775"/>
                <a:gd name="connsiteY32" fmla="*/ 1086644 h 1756086"/>
                <a:gd name="connsiteX33" fmla="*/ 724558 w 1882775"/>
                <a:gd name="connsiteY33" fmla="*/ 1756086 h 1756086"/>
                <a:gd name="connsiteX34" fmla="*/ 0 w 1882775"/>
                <a:gd name="connsiteY34" fmla="*/ 1337763 h 175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82775" h="1756086">
                  <a:moveTo>
                    <a:pt x="0" y="0"/>
                  </a:moveTo>
                  <a:lnTo>
                    <a:pt x="72964" y="0"/>
                  </a:lnTo>
                  <a:lnTo>
                    <a:pt x="145134" y="4763"/>
                  </a:lnTo>
                  <a:lnTo>
                    <a:pt x="216511" y="11113"/>
                  </a:lnTo>
                  <a:lnTo>
                    <a:pt x="287889" y="18256"/>
                  </a:lnTo>
                  <a:lnTo>
                    <a:pt x="359266" y="29369"/>
                  </a:lnTo>
                  <a:lnTo>
                    <a:pt x="429850" y="42863"/>
                  </a:lnTo>
                  <a:lnTo>
                    <a:pt x="498055" y="57944"/>
                  </a:lnTo>
                  <a:lnTo>
                    <a:pt x="568640" y="74613"/>
                  </a:lnTo>
                  <a:lnTo>
                    <a:pt x="635258" y="94456"/>
                  </a:lnTo>
                  <a:lnTo>
                    <a:pt x="701877" y="115888"/>
                  </a:lnTo>
                  <a:lnTo>
                    <a:pt x="769289" y="140494"/>
                  </a:lnTo>
                  <a:lnTo>
                    <a:pt x="835115" y="165894"/>
                  </a:lnTo>
                  <a:lnTo>
                    <a:pt x="900147" y="193675"/>
                  </a:lnTo>
                  <a:lnTo>
                    <a:pt x="962801" y="223838"/>
                  </a:lnTo>
                  <a:lnTo>
                    <a:pt x="1027040" y="256381"/>
                  </a:lnTo>
                  <a:lnTo>
                    <a:pt x="1087315" y="291306"/>
                  </a:lnTo>
                  <a:lnTo>
                    <a:pt x="1148382" y="327819"/>
                  </a:lnTo>
                  <a:lnTo>
                    <a:pt x="1206277" y="365919"/>
                  </a:lnTo>
                  <a:lnTo>
                    <a:pt x="1264172" y="405606"/>
                  </a:lnTo>
                  <a:lnTo>
                    <a:pt x="1322067" y="446881"/>
                  </a:lnTo>
                  <a:lnTo>
                    <a:pt x="1376789" y="490538"/>
                  </a:lnTo>
                  <a:lnTo>
                    <a:pt x="1429926" y="536575"/>
                  </a:lnTo>
                  <a:lnTo>
                    <a:pt x="1483855" y="584200"/>
                  </a:lnTo>
                  <a:lnTo>
                    <a:pt x="1533819" y="634206"/>
                  </a:lnTo>
                  <a:lnTo>
                    <a:pt x="1583784" y="684213"/>
                  </a:lnTo>
                  <a:lnTo>
                    <a:pt x="1631368" y="737394"/>
                  </a:lnTo>
                  <a:lnTo>
                    <a:pt x="1678160" y="791369"/>
                  </a:lnTo>
                  <a:lnTo>
                    <a:pt x="1722573" y="847725"/>
                  </a:lnTo>
                  <a:lnTo>
                    <a:pt x="1765399" y="905669"/>
                  </a:lnTo>
                  <a:lnTo>
                    <a:pt x="1806639" y="965200"/>
                  </a:lnTo>
                  <a:lnTo>
                    <a:pt x="1846293" y="1025525"/>
                  </a:lnTo>
                  <a:lnTo>
                    <a:pt x="1882775" y="1086644"/>
                  </a:lnTo>
                  <a:lnTo>
                    <a:pt x="724558" y="1756086"/>
                  </a:lnTo>
                  <a:lnTo>
                    <a:pt x="0" y="1337763"/>
                  </a:lnTo>
                  <a:close/>
                </a:path>
              </a:pathLst>
            </a:custGeom>
            <a:solidFill>
              <a:schemeClr val="accent3"/>
            </a:solidFill>
            <a:ln>
              <a:noFill/>
            </a:ln>
          </p:spPr>
          <p:txBody>
            <a:bodyPr vert="horz" wrap="square" lIns="60960" tIns="30480" rIns="60960" bIns="30480" numCol="1" anchor="t" anchorCtr="0" compatLnSpc="1">
              <a:prstTxWarp prst="textNoShape">
                <a:avLst/>
              </a:prstTxWarp>
              <a:noAutofit/>
            </a:bodyPr>
            <a:lstStyle/>
            <a:p>
              <a:endParaRPr lang="en-US" sz="1200"/>
            </a:p>
          </p:txBody>
        </p:sp>
        <p:sp>
          <p:nvSpPr>
            <p:cNvPr id="8" name="Freeform 2">
              <a:extLst>
                <a:ext uri="{FF2B5EF4-FFF2-40B4-BE49-F238E27FC236}">
                  <a16:creationId xmlns:a16="http://schemas.microsoft.com/office/drawing/2014/main" id="{4A49A22A-6696-8647-AA95-BE8C7587FBD9}"/>
                </a:ext>
              </a:extLst>
            </p:cNvPr>
            <p:cNvSpPr>
              <a:spLocks/>
            </p:cNvSpPr>
            <p:nvPr/>
          </p:nvSpPr>
          <p:spPr bwMode="auto">
            <a:xfrm>
              <a:off x="9902128" y="4954588"/>
              <a:ext cx="1450085" cy="2174875"/>
            </a:xfrm>
            <a:custGeom>
              <a:avLst/>
              <a:gdLst>
                <a:gd name="connsiteX0" fmla="*/ 1158779 w 1450085"/>
                <a:gd name="connsiteY0" fmla="*/ 0 h 2174875"/>
                <a:gd name="connsiteX1" fmla="*/ 1193704 w 1450085"/>
                <a:gd name="connsiteY1" fmla="*/ 62706 h 2174875"/>
                <a:gd name="connsiteX2" fmla="*/ 1227041 w 1450085"/>
                <a:gd name="connsiteY2" fmla="*/ 127794 h 2174875"/>
                <a:gd name="connsiteX3" fmla="*/ 1257998 w 1450085"/>
                <a:gd name="connsiteY3" fmla="*/ 192088 h 2174875"/>
                <a:gd name="connsiteX4" fmla="*/ 1286573 w 1450085"/>
                <a:gd name="connsiteY4" fmla="*/ 258763 h 2174875"/>
                <a:gd name="connsiteX5" fmla="*/ 1312766 w 1450085"/>
                <a:gd name="connsiteY5" fmla="*/ 324644 h 2174875"/>
                <a:gd name="connsiteX6" fmla="*/ 1337373 w 1450085"/>
                <a:gd name="connsiteY6" fmla="*/ 392906 h 2174875"/>
                <a:gd name="connsiteX7" fmla="*/ 1358010 w 1450085"/>
                <a:gd name="connsiteY7" fmla="*/ 460375 h 2174875"/>
                <a:gd name="connsiteX8" fmla="*/ 1376266 w 1450085"/>
                <a:gd name="connsiteY8" fmla="*/ 528638 h 2174875"/>
                <a:gd name="connsiteX9" fmla="*/ 1395316 w 1450085"/>
                <a:gd name="connsiteY9" fmla="*/ 597694 h 2174875"/>
                <a:gd name="connsiteX10" fmla="*/ 1408810 w 1450085"/>
                <a:gd name="connsiteY10" fmla="*/ 667544 h 2174875"/>
                <a:gd name="connsiteX11" fmla="*/ 1422304 w 1450085"/>
                <a:gd name="connsiteY11" fmla="*/ 735806 h 2174875"/>
                <a:gd name="connsiteX12" fmla="*/ 1431829 w 1450085"/>
                <a:gd name="connsiteY12" fmla="*/ 806450 h 2174875"/>
                <a:gd name="connsiteX13" fmla="*/ 1438973 w 1450085"/>
                <a:gd name="connsiteY13" fmla="*/ 876300 h 2174875"/>
                <a:gd name="connsiteX14" fmla="*/ 1445323 w 1450085"/>
                <a:gd name="connsiteY14" fmla="*/ 946150 h 2174875"/>
                <a:gd name="connsiteX15" fmla="*/ 1448498 w 1450085"/>
                <a:gd name="connsiteY15" fmla="*/ 1016794 h 2174875"/>
                <a:gd name="connsiteX16" fmla="*/ 1450085 w 1450085"/>
                <a:gd name="connsiteY16" fmla="*/ 1086644 h 2174875"/>
                <a:gd name="connsiteX17" fmla="*/ 1448498 w 1450085"/>
                <a:gd name="connsiteY17" fmla="*/ 1158081 h 2174875"/>
                <a:gd name="connsiteX18" fmla="*/ 1445323 w 1450085"/>
                <a:gd name="connsiteY18" fmla="*/ 1228725 h 2174875"/>
                <a:gd name="connsiteX19" fmla="*/ 1438973 w 1450085"/>
                <a:gd name="connsiteY19" fmla="*/ 1298575 h 2174875"/>
                <a:gd name="connsiteX20" fmla="*/ 1431829 w 1450085"/>
                <a:gd name="connsiteY20" fmla="*/ 1368425 h 2174875"/>
                <a:gd name="connsiteX21" fmla="*/ 1422304 w 1450085"/>
                <a:gd name="connsiteY21" fmla="*/ 1439069 h 2174875"/>
                <a:gd name="connsiteX22" fmla="*/ 1408810 w 1450085"/>
                <a:gd name="connsiteY22" fmla="*/ 1507331 h 2174875"/>
                <a:gd name="connsiteX23" fmla="*/ 1395316 w 1450085"/>
                <a:gd name="connsiteY23" fmla="*/ 1577181 h 2174875"/>
                <a:gd name="connsiteX24" fmla="*/ 1376266 w 1450085"/>
                <a:gd name="connsiteY24" fmla="*/ 1646238 h 2174875"/>
                <a:gd name="connsiteX25" fmla="*/ 1358010 w 1450085"/>
                <a:gd name="connsiteY25" fmla="*/ 1714500 h 2174875"/>
                <a:gd name="connsiteX26" fmla="*/ 1337373 w 1450085"/>
                <a:gd name="connsiteY26" fmla="*/ 1781969 h 2174875"/>
                <a:gd name="connsiteX27" fmla="*/ 1312766 w 1450085"/>
                <a:gd name="connsiteY27" fmla="*/ 1850231 h 2174875"/>
                <a:gd name="connsiteX28" fmla="*/ 1286573 w 1450085"/>
                <a:gd name="connsiteY28" fmla="*/ 1916113 h 2174875"/>
                <a:gd name="connsiteX29" fmla="*/ 1257998 w 1450085"/>
                <a:gd name="connsiteY29" fmla="*/ 1982788 h 2174875"/>
                <a:gd name="connsiteX30" fmla="*/ 1227041 w 1450085"/>
                <a:gd name="connsiteY30" fmla="*/ 2047081 h 2174875"/>
                <a:gd name="connsiteX31" fmla="*/ 1193704 w 1450085"/>
                <a:gd name="connsiteY31" fmla="*/ 2112169 h 2174875"/>
                <a:gd name="connsiteX32" fmla="*/ 1158779 w 1450085"/>
                <a:gd name="connsiteY32" fmla="*/ 2174875 h 2174875"/>
                <a:gd name="connsiteX33" fmla="*/ 1966 w 1450085"/>
                <a:gd name="connsiteY33" fmla="*/ 1507090 h 2174875"/>
                <a:gd name="connsiteX34" fmla="*/ 0 w 1450085"/>
                <a:gd name="connsiteY34" fmla="*/ 667945 h 217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50085" h="2174875">
                  <a:moveTo>
                    <a:pt x="1158779" y="0"/>
                  </a:moveTo>
                  <a:lnTo>
                    <a:pt x="1193704" y="62706"/>
                  </a:lnTo>
                  <a:lnTo>
                    <a:pt x="1227041" y="127794"/>
                  </a:lnTo>
                  <a:lnTo>
                    <a:pt x="1257998" y="192088"/>
                  </a:lnTo>
                  <a:lnTo>
                    <a:pt x="1286573" y="258763"/>
                  </a:lnTo>
                  <a:lnTo>
                    <a:pt x="1312766" y="324644"/>
                  </a:lnTo>
                  <a:lnTo>
                    <a:pt x="1337373" y="392906"/>
                  </a:lnTo>
                  <a:lnTo>
                    <a:pt x="1358010" y="460375"/>
                  </a:lnTo>
                  <a:lnTo>
                    <a:pt x="1376266" y="528638"/>
                  </a:lnTo>
                  <a:lnTo>
                    <a:pt x="1395316" y="597694"/>
                  </a:lnTo>
                  <a:lnTo>
                    <a:pt x="1408810" y="667544"/>
                  </a:lnTo>
                  <a:lnTo>
                    <a:pt x="1422304" y="735806"/>
                  </a:lnTo>
                  <a:lnTo>
                    <a:pt x="1431829" y="806450"/>
                  </a:lnTo>
                  <a:lnTo>
                    <a:pt x="1438973" y="876300"/>
                  </a:lnTo>
                  <a:lnTo>
                    <a:pt x="1445323" y="946150"/>
                  </a:lnTo>
                  <a:lnTo>
                    <a:pt x="1448498" y="1016794"/>
                  </a:lnTo>
                  <a:lnTo>
                    <a:pt x="1450085" y="1086644"/>
                  </a:lnTo>
                  <a:lnTo>
                    <a:pt x="1448498" y="1158081"/>
                  </a:lnTo>
                  <a:lnTo>
                    <a:pt x="1445323" y="1228725"/>
                  </a:lnTo>
                  <a:lnTo>
                    <a:pt x="1438973" y="1298575"/>
                  </a:lnTo>
                  <a:lnTo>
                    <a:pt x="1431829" y="1368425"/>
                  </a:lnTo>
                  <a:lnTo>
                    <a:pt x="1422304" y="1439069"/>
                  </a:lnTo>
                  <a:lnTo>
                    <a:pt x="1408810" y="1507331"/>
                  </a:lnTo>
                  <a:lnTo>
                    <a:pt x="1395316" y="1577181"/>
                  </a:lnTo>
                  <a:lnTo>
                    <a:pt x="1376266" y="1646238"/>
                  </a:lnTo>
                  <a:lnTo>
                    <a:pt x="1358010" y="1714500"/>
                  </a:lnTo>
                  <a:lnTo>
                    <a:pt x="1337373" y="1781969"/>
                  </a:lnTo>
                  <a:lnTo>
                    <a:pt x="1312766" y="1850231"/>
                  </a:lnTo>
                  <a:lnTo>
                    <a:pt x="1286573" y="1916113"/>
                  </a:lnTo>
                  <a:lnTo>
                    <a:pt x="1257998" y="1982788"/>
                  </a:lnTo>
                  <a:lnTo>
                    <a:pt x="1227041" y="2047081"/>
                  </a:lnTo>
                  <a:lnTo>
                    <a:pt x="1193704" y="2112169"/>
                  </a:lnTo>
                  <a:lnTo>
                    <a:pt x="1158779" y="2174875"/>
                  </a:lnTo>
                  <a:lnTo>
                    <a:pt x="1966" y="1507090"/>
                  </a:lnTo>
                  <a:lnTo>
                    <a:pt x="0" y="667945"/>
                  </a:lnTo>
                  <a:close/>
                </a:path>
              </a:pathLst>
            </a:custGeom>
            <a:solidFill>
              <a:schemeClr val="accent4"/>
            </a:solidFill>
            <a:ln>
              <a:noFill/>
            </a:ln>
          </p:spPr>
          <p:txBody>
            <a:bodyPr vert="horz" wrap="square" lIns="60960" tIns="30480" rIns="60960" bIns="30480" numCol="1" anchor="t" anchorCtr="0" compatLnSpc="1">
              <a:prstTxWarp prst="textNoShape">
                <a:avLst/>
              </a:prstTxWarp>
              <a:noAutofit/>
            </a:bodyPr>
            <a:lstStyle/>
            <a:p>
              <a:endParaRPr lang="en-US" sz="1200"/>
            </a:p>
          </p:txBody>
        </p:sp>
        <p:sp>
          <p:nvSpPr>
            <p:cNvPr id="9" name="Freeform 3">
              <a:extLst>
                <a:ext uri="{FF2B5EF4-FFF2-40B4-BE49-F238E27FC236}">
                  <a16:creationId xmlns:a16="http://schemas.microsoft.com/office/drawing/2014/main" id="{6D85C95E-7F88-5145-BA1C-644AF51C4DD6}"/>
                </a:ext>
              </a:extLst>
            </p:cNvPr>
            <p:cNvSpPr>
              <a:spLocks/>
            </p:cNvSpPr>
            <p:nvPr/>
          </p:nvSpPr>
          <p:spPr bwMode="auto">
            <a:xfrm>
              <a:off x="9144000" y="6518507"/>
              <a:ext cx="1882775" cy="1755543"/>
            </a:xfrm>
            <a:custGeom>
              <a:avLst/>
              <a:gdLst>
                <a:gd name="connsiteX0" fmla="*/ 726555 w 1882775"/>
                <a:gd name="connsiteY0" fmla="*/ 0 h 1755543"/>
                <a:gd name="connsiteX1" fmla="*/ 1882775 w 1882775"/>
                <a:gd name="connsiteY1" fmla="*/ 667312 h 1755543"/>
                <a:gd name="connsiteX2" fmla="*/ 1846293 w 1882775"/>
                <a:gd name="connsiteY2" fmla="*/ 730018 h 1755543"/>
                <a:gd name="connsiteX3" fmla="*/ 1806639 w 1882775"/>
                <a:gd name="connsiteY3" fmla="*/ 790343 h 1755543"/>
                <a:gd name="connsiteX4" fmla="*/ 1765399 w 1882775"/>
                <a:gd name="connsiteY4" fmla="*/ 849874 h 1755543"/>
                <a:gd name="connsiteX5" fmla="*/ 1722573 w 1882775"/>
                <a:gd name="connsiteY5" fmla="*/ 907818 h 1755543"/>
                <a:gd name="connsiteX6" fmla="*/ 1678160 w 1882775"/>
                <a:gd name="connsiteY6" fmla="*/ 964174 h 1755543"/>
                <a:gd name="connsiteX7" fmla="*/ 1631368 w 1882775"/>
                <a:gd name="connsiteY7" fmla="*/ 1018149 h 1755543"/>
                <a:gd name="connsiteX8" fmla="*/ 1583784 w 1882775"/>
                <a:gd name="connsiteY8" fmla="*/ 1071331 h 1755543"/>
                <a:gd name="connsiteX9" fmla="*/ 1533819 w 1882775"/>
                <a:gd name="connsiteY9" fmla="*/ 1121337 h 1755543"/>
                <a:gd name="connsiteX10" fmla="*/ 1483855 w 1882775"/>
                <a:gd name="connsiteY10" fmla="*/ 1171343 h 1755543"/>
                <a:gd name="connsiteX11" fmla="*/ 1429926 w 1882775"/>
                <a:gd name="connsiteY11" fmla="*/ 1218968 h 1755543"/>
                <a:gd name="connsiteX12" fmla="*/ 1376789 w 1882775"/>
                <a:gd name="connsiteY12" fmla="*/ 1265006 h 1755543"/>
                <a:gd name="connsiteX13" fmla="*/ 1322067 w 1882775"/>
                <a:gd name="connsiteY13" fmla="*/ 1307074 h 1755543"/>
                <a:gd name="connsiteX14" fmla="*/ 1264172 w 1882775"/>
                <a:gd name="connsiteY14" fmla="*/ 1349937 h 1755543"/>
                <a:gd name="connsiteX15" fmla="*/ 1206277 w 1882775"/>
                <a:gd name="connsiteY15" fmla="*/ 1389624 h 1755543"/>
                <a:gd name="connsiteX16" fmla="*/ 1148382 w 1882775"/>
                <a:gd name="connsiteY16" fmla="*/ 1427724 h 1755543"/>
                <a:gd name="connsiteX17" fmla="*/ 1087315 w 1882775"/>
                <a:gd name="connsiteY17" fmla="*/ 1464237 h 1755543"/>
                <a:gd name="connsiteX18" fmla="*/ 1027040 w 1882775"/>
                <a:gd name="connsiteY18" fmla="*/ 1497574 h 1755543"/>
                <a:gd name="connsiteX19" fmla="*/ 962801 w 1882775"/>
                <a:gd name="connsiteY19" fmla="*/ 1531706 h 1755543"/>
                <a:gd name="connsiteX20" fmla="*/ 900147 w 1882775"/>
                <a:gd name="connsiteY20" fmla="*/ 1560281 h 1755543"/>
                <a:gd name="connsiteX21" fmla="*/ 835115 w 1882775"/>
                <a:gd name="connsiteY21" fmla="*/ 1589649 h 1755543"/>
                <a:gd name="connsiteX22" fmla="*/ 769289 w 1882775"/>
                <a:gd name="connsiteY22" fmla="*/ 1615049 h 1755543"/>
                <a:gd name="connsiteX23" fmla="*/ 701877 w 1882775"/>
                <a:gd name="connsiteY23" fmla="*/ 1639656 h 1755543"/>
                <a:gd name="connsiteX24" fmla="*/ 635258 w 1882775"/>
                <a:gd name="connsiteY24" fmla="*/ 1661087 h 1755543"/>
                <a:gd name="connsiteX25" fmla="*/ 568640 w 1882775"/>
                <a:gd name="connsiteY25" fmla="*/ 1680931 h 1755543"/>
                <a:gd name="connsiteX26" fmla="*/ 498055 w 1882775"/>
                <a:gd name="connsiteY26" fmla="*/ 1697599 h 1755543"/>
                <a:gd name="connsiteX27" fmla="*/ 429850 w 1882775"/>
                <a:gd name="connsiteY27" fmla="*/ 1712681 h 1755543"/>
                <a:gd name="connsiteX28" fmla="*/ 359266 w 1882775"/>
                <a:gd name="connsiteY28" fmla="*/ 1726174 h 1755543"/>
                <a:gd name="connsiteX29" fmla="*/ 287889 w 1882775"/>
                <a:gd name="connsiteY29" fmla="*/ 1737287 h 1755543"/>
                <a:gd name="connsiteX30" fmla="*/ 216511 w 1882775"/>
                <a:gd name="connsiteY30" fmla="*/ 1744431 h 1755543"/>
                <a:gd name="connsiteX31" fmla="*/ 145134 w 1882775"/>
                <a:gd name="connsiteY31" fmla="*/ 1750781 h 1755543"/>
                <a:gd name="connsiteX32" fmla="*/ 72964 w 1882775"/>
                <a:gd name="connsiteY32" fmla="*/ 1753956 h 1755543"/>
                <a:gd name="connsiteX33" fmla="*/ 0 w 1882775"/>
                <a:gd name="connsiteY33" fmla="*/ 1755543 h 1755543"/>
                <a:gd name="connsiteX34" fmla="*/ 0 w 1882775"/>
                <a:gd name="connsiteY34" fmla="*/ 418079 h 1755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82775" h="1755543">
                  <a:moveTo>
                    <a:pt x="726555" y="0"/>
                  </a:moveTo>
                  <a:lnTo>
                    <a:pt x="1882775" y="667312"/>
                  </a:lnTo>
                  <a:lnTo>
                    <a:pt x="1846293" y="730018"/>
                  </a:lnTo>
                  <a:lnTo>
                    <a:pt x="1806639" y="790343"/>
                  </a:lnTo>
                  <a:lnTo>
                    <a:pt x="1765399" y="849874"/>
                  </a:lnTo>
                  <a:lnTo>
                    <a:pt x="1722573" y="907818"/>
                  </a:lnTo>
                  <a:lnTo>
                    <a:pt x="1678160" y="964174"/>
                  </a:lnTo>
                  <a:lnTo>
                    <a:pt x="1631368" y="1018149"/>
                  </a:lnTo>
                  <a:lnTo>
                    <a:pt x="1583784" y="1071331"/>
                  </a:lnTo>
                  <a:lnTo>
                    <a:pt x="1533819" y="1121337"/>
                  </a:lnTo>
                  <a:lnTo>
                    <a:pt x="1483855" y="1171343"/>
                  </a:lnTo>
                  <a:lnTo>
                    <a:pt x="1429926" y="1218968"/>
                  </a:lnTo>
                  <a:lnTo>
                    <a:pt x="1376789" y="1265006"/>
                  </a:lnTo>
                  <a:lnTo>
                    <a:pt x="1322067" y="1307074"/>
                  </a:lnTo>
                  <a:lnTo>
                    <a:pt x="1264172" y="1349937"/>
                  </a:lnTo>
                  <a:lnTo>
                    <a:pt x="1206277" y="1389624"/>
                  </a:lnTo>
                  <a:lnTo>
                    <a:pt x="1148382" y="1427724"/>
                  </a:lnTo>
                  <a:lnTo>
                    <a:pt x="1087315" y="1464237"/>
                  </a:lnTo>
                  <a:lnTo>
                    <a:pt x="1027040" y="1497574"/>
                  </a:lnTo>
                  <a:lnTo>
                    <a:pt x="962801" y="1531706"/>
                  </a:lnTo>
                  <a:lnTo>
                    <a:pt x="900147" y="1560281"/>
                  </a:lnTo>
                  <a:lnTo>
                    <a:pt x="835115" y="1589649"/>
                  </a:lnTo>
                  <a:lnTo>
                    <a:pt x="769289" y="1615049"/>
                  </a:lnTo>
                  <a:lnTo>
                    <a:pt x="701877" y="1639656"/>
                  </a:lnTo>
                  <a:lnTo>
                    <a:pt x="635258" y="1661087"/>
                  </a:lnTo>
                  <a:lnTo>
                    <a:pt x="568640" y="1680931"/>
                  </a:lnTo>
                  <a:lnTo>
                    <a:pt x="498055" y="1697599"/>
                  </a:lnTo>
                  <a:lnTo>
                    <a:pt x="429850" y="1712681"/>
                  </a:lnTo>
                  <a:lnTo>
                    <a:pt x="359266" y="1726174"/>
                  </a:lnTo>
                  <a:lnTo>
                    <a:pt x="287889" y="1737287"/>
                  </a:lnTo>
                  <a:lnTo>
                    <a:pt x="216511" y="1744431"/>
                  </a:lnTo>
                  <a:lnTo>
                    <a:pt x="145134" y="1750781"/>
                  </a:lnTo>
                  <a:lnTo>
                    <a:pt x="72964" y="1753956"/>
                  </a:lnTo>
                  <a:lnTo>
                    <a:pt x="0" y="1755543"/>
                  </a:lnTo>
                  <a:lnTo>
                    <a:pt x="0" y="418079"/>
                  </a:lnTo>
                  <a:close/>
                </a:path>
              </a:pathLst>
            </a:custGeom>
            <a:solidFill>
              <a:schemeClr val="accent5"/>
            </a:solidFill>
            <a:ln>
              <a:noFill/>
            </a:ln>
          </p:spPr>
          <p:txBody>
            <a:bodyPr vert="horz" wrap="square" lIns="60960" tIns="30480" rIns="60960" bIns="30480" numCol="1" anchor="t" anchorCtr="0" compatLnSpc="1">
              <a:prstTxWarp prst="textNoShape">
                <a:avLst/>
              </a:prstTxWarp>
              <a:noAutofit/>
            </a:bodyPr>
            <a:lstStyle/>
            <a:p>
              <a:endParaRPr lang="en-US" sz="1200"/>
            </a:p>
          </p:txBody>
        </p:sp>
        <p:sp>
          <p:nvSpPr>
            <p:cNvPr id="10" name="Freeform 4">
              <a:extLst>
                <a:ext uri="{FF2B5EF4-FFF2-40B4-BE49-F238E27FC236}">
                  <a16:creationId xmlns:a16="http://schemas.microsoft.com/office/drawing/2014/main" id="{658EC04F-F9ED-454D-8890-5DF8630AFB82}"/>
                </a:ext>
              </a:extLst>
            </p:cNvPr>
            <p:cNvSpPr>
              <a:spLocks/>
            </p:cNvSpPr>
            <p:nvPr/>
          </p:nvSpPr>
          <p:spPr bwMode="auto">
            <a:xfrm>
              <a:off x="7194550" y="6517599"/>
              <a:ext cx="1882775" cy="1756451"/>
            </a:xfrm>
            <a:custGeom>
              <a:avLst/>
              <a:gdLst>
                <a:gd name="connsiteX0" fmla="*/ 1157792 w 1882775"/>
                <a:gd name="connsiteY0" fmla="*/ 0 h 1756451"/>
                <a:gd name="connsiteX1" fmla="*/ 1882775 w 1882775"/>
                <a:gd name="connsiteY1" fmla="*/ 418569 h 1756451"/>
                <a:gd name="connsiteX2" fmla="*/ 1882775 w 1882775"/>
                <a:gd name="connsiteY2" fmla="*/ 1756451 h 1756451"/>
                <a:gd name="connsiteX3" fmla="*/ 1810605 w 1882775"/>
                <a:gd name="connsiteY3" fmla="*/ 1754864 h 1756451"/>
                <a:gd name="connsiteX4" fmla="*/ 1737641 w 1882775"/>
                <a:gd name="connsiteY4" fmla="*/ 1751689 h 1756451"/>
                <a:gd name="connsiteX5" fmla="*/ 1666264 w 1882775"/>
                <a:gd name="connsiteY5" fmla="*/ 1745339 h 1756451"/>
                <a:gd name="connsiteX6" fmla="*/ 1594887 w 1882775"/>
                <a:gd name="connsiteY6" fmla="*/ 1738195 h 1756451"/>
                <a:gd name="connsiteX7" fmla="*/ 1524302 w 1882775"/>
                <a:gd name="connsiteY7" fmla="*/ 1727082 h 1756451"/>
                <a:gd name="connsiteX8" fmla="*/ 1454511 w 1882775"/>
                <a:gd name="connsiteY8" fmla="*/ 1713589 h 1756451"/>
                <a:gd name="connsiteX9" fmla="*/ 1384720 w 1882775"/>
                <a:gd name="connsiteY9" fmla="*/ 1698507 h 1756451"/>
                <a:gd name="connsiteX10" fmla="*/ 1315722 w 1882775"/>
                <a:gd name="connsiteY10" fmla="*/ 1681839 h 1756451"/>
                <a:gd name="connsiteX11" fmla="*/ 1247517 w 1882775"/>
                <a:gd name="connsiteY11" fmla="*/ 1661995 h 1756451"/>
                <a:gd name="connsiteX12" fmla="*/ 1180898 w 1882775"/>
                <a:gd name="connsiteY12" fmla="*/ 1640564 h 1756451"/>
                <a:gd name="connsiteX13" fmla="*/ 1113486 w 1882775"/>
                <a:gd name="connsiteY13" fmla="*/ 1615957 h 1756451"/>
                <a:gd name="connsiteX14" fmla="*/ 1047661 w 1882775"/>
                <a:gd name="connsiteY14" fmla="*/ 1590557 h 1756451"/>
                <a:gd name="connsiteX15" fmla="*/ 984214 w 1882775"/>
                <a:gd name="connsiteY15" fmla="*/ 1561189 h 1756451"/>
                <a:gd name="connsiteX16" fmla="*/ 919974 w 1882775"/>
                <a:gd name="connsiteY16" fmla="*/ 1532614 h 1756451"/>
                <a:gd name="connsiteX17" fmla="*/ 857321 w 1882775"/>
                <a:gd name="connsiteY17" fmla="*/ 1498482 h 1756451"/>
                <a:gd name="connsiteX18" fmla="*/ 795461 w 1882775"/>
                <a:gd name="connsiteY18" fmla="*/ 1465145 h 1756451"/>
                <a:gd name="connsiteX19" fmla="*/ 735980 w 1882775"/>
                <a:gd name="connsiteY19" fmla="*/ 1428632 h 1756451"/>
                <a:gd name="connsiteX20" fmla="*/ 676499 w 1882775"/>
                <a:gd name="connsiteY20" fmla="*/ 1390532 h 1756451"/>
                <a:gd name="connsiteX21" fmla="*/ 618604 w 1882775"/>
                <a:gd name="connsiteY21" fmla="*/ 1350845 h 1756451"/>
                <a:gd name="connsiteX22" fmla="*/ 562295 w 1882775"/>
                <a:gd name="connsiteY22" fmla="*/ 1307982 h 1756451"/>
                <a:gd name="connsiteX23" fmla="*/ 505986 w 1882775"/>
                <a:gd name="connsiteY23" fmla="*/ 1265914 h 1756451"/>
                <a:gd name="connsiteX24" fmla="*/ 452850 w 1882775"/>
                <a:gd name="connsiteY24" fmla="*/ 1219876 h 1756451"/>
                <a:gd name="connsiteX25" fmla="*/ 398920 w 1882775"/>
                <a:gd name="connsiteY25" fmla="*/ 1172251 h 1756451"/>
                <a:gd name="connsiteX26" fmla="*/ 348956 w 1882775"/>
                <a:gd name="connsiteY26" fmla="*/ 1122245 h 1756451"/>
                <a:gd name="connsiteX27" fmla="*/ 298992 w 1882775"/>
                <a:gd name="connsiteY27" fmla="*/ 1072239 h 1756451"/>
                <a:gd name="connsiteX28" fmla="*/ 251407 w 1882775"/>
                <a:gd name="connsiteY28" fmla="*/ 1019057 h 1756451"/>
                <a:gd name="connsiteX29" fmla="*/ 206201 w 1882775"/>
                <a:gd name="connsiteY29" fmla="*/ 965082 h 1756451"/>
                <a:gd name="connsiteX30" fmla="*/ 160203 w 1882775"/>
                <a:gd name="connsiteY30" fmla="*/ 908726 h 1756451"/>
                <a:gd name="connsiteX31" fmla="*/ 117376 w 1882775"/>
                <a:gd name="connsiteY31" fmla="*/ 850782 h 1756451"/>
                <a:gd name="connsiteX32" fmla="*/ 76136 w 1882775"/>
                <a:gd name="connsiteY32" fmla="*/ 791251 h 1756451"/>
                <a:gd name="connsiteX33" fmla="*/ 36482 w 1882775"/>
                <a:gd name="connsiteY33" fmla="*/ 730926 h 1756451"/>
                <a:gd name="connsiteX34" fmla="*/ 0 w 1882775"/>
                <a:gd name="connsiteY34" fmla="*/ 668220 h 175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82775" h="1756451">
                  <a:moveTo>
                    <a:pt x="1157792" y="0"/>
                  </a:moveTo>
                  <a:lnTo>
                    <a:pt x="1882775" y="418569"/>
                  </a:lnTo>
                  <a:lnTo>
                    <a:pt x="1882775" y="1756451"/>
                  </a:lnTo>
                  <a:lnTo>
                    <a:pt x="1810605" y="1754864"/>
                  </a:lnTo>
                  <a:lnTo>
                    <a:pt x="1737641" y="1751689"/>
                  </a:lnTo>
                  <a:lnTo>
                    <a:pt x="1666264" y="1745339"/>
                  </a:lnTo>
                  <a:lnTo>
                    <a:pt x="1594887" y="1738195"/>
                  </a:lnTo>
                  <a:lnTo>
                    <a:pt x="1524302" y="1727082"/>
                  </a:lnTo>
                  <a:lnTo>
                    <a:pt x="1454511" y="1713589"/>
                  </a:lnTo>
                  <a:lnTo>
                    <a:pt x="1384720" y="1698507"/>
                  </a:lnTo>
                  <a:lnTo>
                    <a:pt x="1315722" y="1681839"/>
                  </a:lnTo>
                  <a:lnTo>
                    <a:pt x="1247517" y="1661995"/>
                  </a:lnTo>
                  <a:lnTo>
                    <a:pt x="1180898" y="1640564"/>
                  </a:lnTo>
                  <a:lnTo>
                    <a:pt x="1113486" y="1615957"/>
                  </a:lnTo>
                  <a:lnTo>
                    <a:pt x="1047661" y="1590557"/>
                  </a:lnTo>
                  <a:lnTo>
                    <a:pt x="984214" y="1561189"/>
                  </a:lnTo>
                  <a:lnTo>
                    <a:pt x="919974" y="1532614"/>
                  </a:lnTo>
                  <a:lnTo>
                    <a:pt x="857321" y="1498482"/>
                  </a:lnTo>
                  <a:lnTo>
                    <a:pt x="795461" y="1465145"/>
                  </a:lnTo>
                  <a:lnTo>
                    <a:pt x="735980" y="1428632"/>
                  </a:lnTo>
                  <a:lnTo>
                    <a:pt x="676499" y="1390532"/>
                  </a:lnTo>
                  <a:lnTo>
                    <a:pt x="618604" y="1350845"/>
                  </a:lnTo>
                  <a:lnTo>
                    <a:pt x="562295" y="1307982"/>
                  </a:lnTo>
                  <a:lnTo>
                    <a:pt x="505986" y="1265914"/>
                  </a:lnTo>
                  <a:lnTo>
                    <a:pt x="452850" y="1219876"/>
                  </a:lnTo>
                  <a:lnTo>
                    <a:pt x="398920" y="1172251"/>
                  </a:lnTo>
                  <a:lnTo>
                    <a:pt x="348956" y="1122245"/>
                  </a:lnTo>
                  <a:lnTo>
                    <a:pt x="298992" y="1072239"/>
                  </a:lnTo>
                  <a:lnTo>
                    <a:pt x="251407" y="1019057"/>
                  </a:lnTo>
                  <a:lnTo>
                    <a:pt x="206201" y="965082"/>
                  </a:lnTo>
                  <a:lnTo>
                    <a:pt x="160203" y="908726"/>
                  </a:lnTo>
                  <a:lnTo>
                    <a:pt x="117376" y="850782"/>
                  </a:lnTo>
                  <a:lnTo>
                    <a:pt x="76136" y="791251"/>
                  </a:lnTo>
                  <a:lnTo>
                    <a:pt x="36482" y="730926"/>
                  </a:lnTo>
                  <a:lnTo>
                    <a:pt x="0" y="668220"/>
                  </a:lnTo>
                  <a:close/>
                </a:path>
              </a:pathLst>
            </a:custGeom>
            <a:solidFill>
              <a:schemeClr val="accent6"/>
            </a:solidFill>
            <a:ln>
              <a:noFill/>
            </a:ln>
          </p:spPr>
          <p:txBody>
            <a:bodyPr vert="horz" wrap="square" lIns="60960" tIns="30480" rIns="60960" bIns="30480" numCol="1" anchor="t" anchorCtr="0" compatLnSpc="1">
              <a:prstTxWarp prst="textNoShape">
                <a:avLst/>
              </a:prstTxWarp>
              <a:noAutofit/>
            </a:bodyPr>
            <a:lstStyle/>
            <a:p>
              <a:endParaRPr lang="en-US" sz="1200"/>
            </a:p>
          </p:txBody>
        </p:sp>
        <p:sp>
          <p:nvSpPr>
            <p:cNvPr id="11" name="Freeform 5">
              <a:extLst>
                <a:ext uri="{FF2B5EF4-FFF2-40B4-BE49-F238E27FC236}">
                  <a16:creationId xmlns:a16="http://schemas.microsoft.com/office/drawing/2014/main" id="{D69C7B6A-8DE0-0744-B9F0-CE09BF176D18}"/>
                </a:ext>
              </a:extLst>
            </p:cNvPr>
            <p:cNvSpPr>
              <a:spLocks/>
            </p:cNvSpPr>
            <p:nvPr/>
          </p:nvSpPr>
          <p:spPr bwMode="auto">
            <a:xfrm>
              <a:off x="6869112" y="4954588"/>
              <a:ext cx="1450117" cy="2174875"/>
            </a:xfrm>
            <a:custGeom>
              <a:avLst/>
              <a:gdLst>
                <a:gd name="connsiteX0" fmla="*/ 291306 w 1450117"/>
                <a:gd name="connsiteY0" fmla="*/ 0 h 2174875"/>
                <a:gd name="connsiteX1" fmla="*/ 1448906 w 1450117"/>
                <a:gd name="connsiteY1" fmla="*/ 667265 h 2174875"/>
                <a:gd name="connsiteX2" fmla="*/ 1450117 w 1450117"/>
                <a:gd name="connsiteY2" fmla="*/ 1505937 h 2174875"/>
                <a:gd name="connsiteX3" fmla="*/ 291306 w 1450117"/>
                <a:gd name="connsiteY3" fmla="*/ 2174875 h 2174875"/>
                <a:gd name="connsiteX4" fmla="*/ 256381 w 1450117"/>
                <a:gd name="connsiteY4" fmla="*/ 2112169 h 2174875"/>
                <a:gd name="connsiteX5" fmla="*/ 224631 w 1450117"/>
                <a:gd name="connsiteY5" fmla="*/ 2047081 h 2174875"/>
                <a:gd name="connsiteX6" fmla="*/ 192088 w 1450117"/>
                <a:gd name="connsiteY6" fmla="*/ 1982788 h 2174875"/>
                <a:gd name="connsiteX7" fmla="*/ 165100 w 1450117"/>
                <a:gd name="connsiteY7" fmla="*/ 1916113 h 2174875"/>
                <a:gd name="connsiteX8" fmla="*/ 137319 w 1450117"/>
                <a:gd name="connsiteY8" fmla="*/ 1850231 h 2174875"/>
                <a:gd name="connsiteX9" fmla="*/ 114300 w 1450117"/>
                <a:gd name="connsiteY9" fmla="*/ 1781969 h 2174875"/>
                <a:gd name="connsiteX10" fmla="*/ 92869 w 1450117"/>
                <a:gd name="connsiteY10" fmla="*/ 1714500 h 2174875"/>
                <a:gd name="connsiteX11" fmla="*/ 73819 w 1450117"/>
                <a:gd name="connsiteY11" fmla="*/ 1646238 h 2174875"/>
                <a:gd name="connsiteX12" fmla="*/ 56356 w 1450117"/>
                <a:gd name="connsiteY12" fmla="*/ 1577181 h 2174875"/>
                <a:gd name="connsiteX13" fmla="*/ 41275 w 1450117"/>
                <a:gd name="connsiteY13" fmla="*/ 1507331 h 2174875"/>
                <a:gd name="connsiteX14" fmla="*/ 29369 w 1450117"/>
                <a:gd name="connsiteY14" fmla="*/ 1439069 h 2174875"/>
                <a:gd name="connsiteX15" fmla="*/ 18256 w 1450117"/>
                <a:gd name="connsiteY15" fmla="*/ 1368425 h 2174875"/>
                <a:gd name="connsiteX16" fmla="*/ 11113 w 1450117"/>
                <a:gd name="connsiteY16" fmla="*/ 1298575 h 2174875"/>
                <a:gd name="connsiteX17" fmla="*/ 4763 w 1450117"/>
                <a:gd name="connsiteY17" fmla="*/ 1228725 h 2174875"/>
                <a:gd name="connsiteX18" fmla="*/ 1588 w 1450117"/>
                <a:gd name="connsiteY18" fmla="*/ 1158081 h 2174875"/>
                <a:gd name="connsiteX19" fmla="*/ 0 w 1450117"/>
                <a:gd name="connsiteY19" fmla="*/ 1086644 h 2174875"/>
                <a:gd name="connsiteX20" fmla="*/ 1588 w 1450117"/>
                <a:gd name="connsiteY20" fmla="*/ 1016794 h 2174875"/>
                <a:gd name="connsiteX21" fmla="*/ 4763 w 1450117"/>
                <a:gd name="connsiteY21" fmla="*/ 946150 h 2174875"/>
                <a:gd name="connsiteX22" fmla="*/ 11113 w 1450117"/>
                <a:gd name="connsiteY22" fmla="*/ 876300 h 2174875"/>
                <a:gd name="connsiteX23" fmla="*/ 18256 w 1450117"/>
                <a:gd name="connsiteY23" fmla="*/ 806450 h 2174875"/>
                <a:gd name="connsiteX24" fmla="*/ 29369 w 1450117"/>
                <a:gd name="connsiteY24" fmla="*/ 735806 h 2174875"/>
                <a:gd name="connsiteX25" fmla="*/ 41275 w 1450117"/>
                <a:gd name="connsiteY25" fmla="*/ 667544 h 2174875"/>
                <a:gd name="connsiteX26" fmla="*/ 56356 w 1450117"/>
                <a:gd name="connsiteY26" fmla="*/ 597694 h 2174875"/>
                <a:gd name="connsiteX27" fmla="*/ 73819 w 1450117"/>
                <a:gd name="connsiteY27" fmla="*/ 528638 h 2174875"/>
                <a:gd name="connsiteX28" fmla="*/ 92869 w 1450117"/>
                <a:gd name="connsiteY28" fmla="*/ 460375 h 2174875"/>
                <a:gd name="connsiteX29" fmla="*/ 114300 w 1450117"/>
                <a:gd name="connsiteY29" fmla="*/ 392906 h 2174875"/>
                <a:gd name="connsiteX30" fmla="*/ 137319 w 1450117"/>
                <a:gd name="connsiteY30" fmla="*/ 324644 h 2174875"/>
                <a:gd name="connsiteX31" fmla="*/ 165100 w 1450117"/>
                <a:gd name="connsiteY31" fmla="*/ 258763 h 2174875"/>
                <a:gd name="connsiteX32" fmla="*/ 192088 w 1450117"/>
                <a:gd name="connsiteY32" fmla="*/ 192088 h 2174875"/>
                <a:gd name="connsiteX33" fmla="*/ 224631 w 1450117"/>
                <a:gd name="connsiteY33" fmla="*/ 127794 h 2174875"/>
                <a:gd name="connsiteX34" fmla="*/ 256381 w 1450117"/>
                <a:gd name="connsiteY34" fmla="*/ 62706 h 217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50117" h="2174875">
                  <a:moveTo>
                    <a:pt x="291306" y="0"/>
                  </a:moveTo>
                  <a:lnTo>
                    <a:pt x="1448906" y="667265"/>
                  </a:lnTo>
                  <a:lnTo>
                    <a:pt x="1450117" y="1505937"/>
                  </a:lnTo>
                  <a:lnTo>
                    <a:pt x="291306" y="2174875"/>
                  </a:lnTo>
                  <a:lnTo>
                    <a:pt x="256381" y="2112169"/>
                  </a:lnTo>
                  <a:lnTo>
                    <a:pt x="224631" y="2047081"/>
                  </a:lnTo>
                  <a:lnTo>
                    <a:pt x="192088" y="1982788"/>
                  </a:lnTo>
                  <a:lnTo>
                    <a:pt x="165100" y="1916113"/>
                  </a:lnTo>
                  <a:lnTo>
                    <a:pt x="137319" y="1850231"/>
                  </a:lnTo>
                  <a:lnTo>
                    <a:pt x="114300" y="1781969"/>
                  </a:lnTo>
                  <a:lnTo>
                    <a:pt x="92869" y="1714500"/>
                  </a:lnTo>
                  <a:lnTo>
                    <a:pt x="73819" y="1646238"/>
                  </a:lnTo>
                  <a:lnTo>
                    <a:pt x="56356" y="1577181"/>
                  </a:lnTo>
                  <a:lnTo>
                    <a:pt x="41275" y="1507331"/>
                  </a:lnTo>
                  <a:lnTo>
                    <a:pt x="29369" y="1439069"/>
                  </a:lnTo>
                  <a:lnTo>
                    <a:pt x="18256" y="1368425"/>
                  </a:lnTo>
                  <a:lnTo>
                    <a:pt x="11113" y="1298575"/>
                  </a:lnTo>
                  <a:lnTo>
                    <a:pt x="4763" y="1228725"/>
                  </a:lnTo>
                  <a:lnTo>
                    <a:pt x="1588" y="1158081"/>
                  </a:lnTo>
                  <a:lnTo>
                    <a:pt x="0" y="1086644"/>
                  </a:lnTo>
                  <a:lnTo>
                    <a:pt x="1588" y="1016794"/>
                  </a:lnTo>
                  <a:lnTo>
                    <a:pt x="4763" y="946150"/>
                  </a:lnTo>
                  <a:lnTo>
                    <a:pt x="11113" y="876300"/>
                  </a:lnTo>
                  <a:lnTo>
                    <a:pt x="18256" y="806450"/>
                  </a:lnTo>
                  <a:lnTo>
                    <a:pt x="29369" y="735806"/>
                  </a:lnTo>
                  <a:lnTo>
                    <a:pt x="41275" y="667544"/>
                  </a:lnTo>
                  <a:lnTo>
                    <a:pt x="56356" y="597694"/>
                  </a:lnTo>
                  <a:lnTo>
                    <a:pt x="73819" y="528638"/>
                  </a:lnTo>
                  <a:lnTo>
                    <a:pt x="92869" y="460375"/>
                  </a:lnTo>
                  <a:lnTo>
                    <a:pt x="114300" y="392906"/>
                  </a:lnTo>
                  <a:lnTo>
                    <a:pt x="137319" y="324644"/>
                  </a:lnTo>
                  <a:lnTo>
                    <a:pt x="165100" y="258763"/>
                  </a:lnTo>
                  <a:lnTo>
                    <a:pt x="192088" y="192088"/>
                  </a:lnTo>
                  <a:lnTo>
                    <a:pt x="224631" y="127794"/>
                  </a:lnTo>
                  <a:lnTo>
                    <a:pt x="256381" y="62706"/>
                  </a:lnTo>
                  <a:close/>
                </a:path>
              </a:pathLst>
            </a:custGeom>
            <a:solidFill>
              <a:schemeClr val="accent1"/>
            </a:solidFill>
            <a:ln>
              <a:noFill/>
            </a:ln>
          </p:spPr>
          <p:txBody>
            <a:bodyPr vert="horz" wrap="square" lIns="60960" tIns="30480" rIns="60960" bIns="30480" numCol="1" anchor="t" anchorCtr="0" compatLnSpc="1">
              <a:prstTxWarp prst="textNoShape">
                <a:avLst/>
              </a:prstTxWarp>
              <a:noAutofit/>
            </a:bodyPr>
            <a:lstStyle/>
            <a:p>
              <a:endParaRPr lang="en-US" sz="1200"/>
            </a:p>
          </p:txBody>
        </p:sp>
        <p:sp>
          <p:nvSpPr>
            <p:cNvPr id="12" name="Freeform 6">
              <a:extLst>
                <a:ext uri="{FF2B5EF4-FFF2-40B4-BE49-F238E27FC236}">
                  <a16:creationId xmlns:a16="http://schemas.microsoft.com/office/drawing/2014/main" id="{F9C8A64B-5D2A-D449-9112-F85F6153F59B}"/>
                </a:ext>
              </a:extLst>
            </p:cNvPr>
            <p:cNvSpPr>
              <a:spLocks/>
            </p:cNvSpPr>
            <p:nvPr/>
          </p:nvSpPr>
          <p:spPr bwMode="auto">
            <a:xfrm>
              <a:off x="7194550" y="3810000"/>
              <a:ext cx="1882775" cy="1754722"/>
            </a:xfrm>
            <a:custGeom>
              <a:avLst/>
              <a:gdLst>
                <a:gd name="connsiteX0" fmla="*/ 1810605 w 1882775"/>
                <a:gd name="connsiteY0" fmla="*/ 0 h 1754722"/>
                <a:gd name="connsiteX1" fmla="*/ 1882775 w 1882775"/>
                <a:gd name="connsiteY1" fmla="*/ 0 h 1754722"/>
                <a:gd name="connsiteX2" fmla="*/ 1882775 w 1882775"/>
                <a:gd name="connsiteY2" fmla="*/ 1337304 h 1754722"/>
                <a:gd name="connsiteX3" fmla="*/ 1155858 w 1882775"/>
                <a:gd name="connsiteY3" fmla="*/ 1754722 h 1754722"/>
                <a:gd name="connsiteX4" fmla="*/ 0 w 1882775"/>
                <a:gd name="connsiteY4" fmla="*/ 1086644 h 1754722"/>
                <a:gd name="connsiteX5" fmla="*/ 36482 w 1882775"/>
                <a:gd name="connsiteY5" fmla="*/ 1025525 h 1754722"/>
                <a:gd name="connsiteX6" fmla="*/ 76136 w 1882775"/>
                <a:gd name="connsiteY6" fmla="*/ 965200 h 1754722"/>
                <a:gd name="connsiteX7" fmla="*/ 117376 w 1882775"/>
                <a:gd name="connsiteY7" fmla="*/ 905669 h 1754722"/>
                <a:gd name="connsiteX8" fmla="*/ 160203 w 1882775"/>
                <a:gd name="connsiteY8" fmla="*/ 847725 h 1754722"/>
                <a:gd name="connsiteX9" fmla="*/ 206201 w 1882775"/>
                <a:gd name="connsiteY9" fmla="*/ 791369 h 1754722"/>
                <a:gd name="connsiteX10" fmla="*/ 251407 w 1882775"/>
                <a:gd name="connsiteY10" fmla="*/ 737394 h 1754722"/>
                <a:gd name="connsiteX11" fmla="*/ 298992 w 1882775"/>
                <a:gd name="connsiteY11" fmla="*/ 684213 h 1754722"/>
                <a:gd name="connsiteX12" fmla="*/ 348956 w 1882775"/>
                <a:gd name="connsiteY12" fmla="*/ 634206 h 1754722"/>
                <a:gd name="connsiteX13" fmla="*/ 398920 w 1882775"/>
                <a:gd name="connsiteY13" fmla="*/ 584200 h 1754722"/>
                <a:gd name="connsiteX14" fmla="*/ 452850 w 1882775"/>
                <a:gd name="connsiteY14" fmla="*/ 536575 h 1754722"/>
                <a:gd name="connsiteX15" fmla="*/ 505986 w 1882775"/>
                <a:gd name="connsiteY15" fmla="*/ 490538 h 1754722"/>
                <a:gd name="connsiteX16" fmla="*/ 562295 w 1882775"/>
                <a:gd name="connsiteY16" fmla="*/ 446881 h 1754722"/>
                <a:gd name="connsiteX17" fmla="*/ 618604 w 1882775"/>
                <a:gd name="connsiteY17" fmla="*/ 405606 h 1754722"/>
                <a:gd name="connsiteX18" fmla="*/ 676499 w 1882775"/>
                <a:gd name="connsiteY18" fmla="*/ 365919 h 1754722"/>
                <a:gd name="connsiteX19" fmla="*/ 735980 w 1882775"/>
                <a:gd name="connsiteY19" fmla="*/ 327819 h 1754722"/>
                <a:gd name="connsiteX20" fmla="*/ 795461 w 1882775"/>
                <a:gd name="connsiteY20" fmla="*/ 291306 h 1754722"/>
                <a:gd name="connsiteX21" fmla="*/ 857321 w 1882775"/>
                <a:gd name="connsiteY21" fmla="*/ 256381 h 1754722"/>
                <a:gd name="connsiteX22" fmla="*/ 919974 w 1882775"/>
                <a:gd name="connsiteY22" fmla="*/ 223838 h 1754722"/>
                <a:gd name="connsiteX23" fmla="*/ 984214 w 1882775"/>
                <a:gd name="connsiteY23" fmla="*/ 193675 h 1754722"/>
                <a:gd name="connsiteX24" fmla="*/ 1047661 w 1882775"/>
                <a:gd name="connsiteY24" fmla="*/ 165894 h 1754722"/>
                <a:gd name="connsiteX25" fmla="*/ 1113486 w 1882775"/>
                <a:gd name="connsiteY25" fmla="*/ 140494 h 1754722"/>
                <a:gd name="connsiteX26" fmla="*/ 1180898 w 1882775"/>
                <a:gd name="connsiteY26" fmla="*/ 115888 h 1754722"/>
                <a:gd name="connsiteX27" fmla="*/ 1247517 w 1882775"/>
                <a:gd name="connsiteY27" fmla="*/ 94456 h 1754722"/>
                <a:gd name="connsiteX28" fmla="*/ 1315722 w 1882775"/>
                <a:gd name="connsiteY28" fmla="*/ 74613 h 1754722"/>
                <a:gd name="connsiteX29" fmla="*/ 1384720 w 1882775"/>
                <a:gd name="connsiteY29" fmla="*/ 57944 h 1754722"/>
                <a:gd name="connsiteX30" fmla="*/ 1454511 w 1882775"/>
                <a:gd name="connsiteY30" fmla="*/ 42863 h 1754722"/>
                <a:gd name="connsiteX31" fmla="*/ 1524302 w 1882775"/>
                <a:gd name="connsiteY31" fmla="*/ 29369 h 1754722"/>
                <a:gd name="connsiteX32" fmla="*/ 1594887 w 1882775"/>
                <a:gd name="connsiteY32" fmla="*/ 18256 h 1754722"/>
                <a:gd name="connsiteX33" fmla="*/ 1666264 w 1882775"/>
                <a:gd name="connsiteY33" fmla="*/ 11113 h 1754722"/>
                <a:gd name="connsiteX34" fmla="*/ 1737641 w 1882775"/>
                <a:gd name="connsiteY34" fmla="*/ 4763 h 175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82775" h="1754722">
                  <a:moveTo>
                    <a:pt x="1810605" y="0"/>
                  </a:moveTo>
                  <a:lnTo>
                    <a:pt x="1882775" y="0"/>
                  </a:lnTo>
                  <a:lnTo>
                    <a:pt x="1882775" y="1337304"/>
                  </a:lnTo>
                  <a:lnTo>
                    <a:pt x="1155858" y="1754722"/>
                  </a:lnTo>
                  <a:lnTo>
                    <a:pt x="0" y="1086644"/>
                  </a:lnTo>
                  <a:lnTo>
                    <a:pt x="36482" y="1025525"/>
                  </a:lnTo>
                  <a:lnTo>
                    <a:pt x="76136" y="965200"/>
                  </a:lnTo>
                  <a:lnTo>
                    <a:pt x="117376" y="905669"/>
                  </a:lnTo>
                  <a:lnTo>
                    <a:pt x="160203" y="847725"/>
                  </a:lnTo>
                  <a:lnTo>
                    <a:pt x="206201" y="791369"/>
                  </a:lnTo>
                  <a:lnTo>
                    <a:pt x="251407" y="737394"/>
                  </a:lnTo>
                  <a:lnTo>
                    <a:pt x="298992" y="684213"/>
                  </a:lnTo>
                  <a:lnTo>
                    <a:pt x="348956" y="634206"/>
                  </a:lnTo>
                  <a:lnTo>
                    <a:pt x="398920" y="584200"/>
                  </a:lnTo>
                  <a:lnTo>
                    <a:pt x="452850" y="536575"/>
                  </a:lnTo>
                  <a:lnTo>
                    <a:pt x="505986" y="490538"/>
                  </a:lnTo>
                  <a:lnTo>
                    <a:pt x="562295" y="446881"/>
                  </a:lnTo>
                  <a:lnTo>
                    <a:pt x="618604" y="405606"/>
                  </a:lnTo>
                  <a:lnTo>
                    <a:pt x="676499" y="365919"/>
                  </a:lnTo>
                  <a:lnTo>
                    <a:pt x="735980" y="327819"/>
                  </a:lnTo>
                  <a:lnTo>
                    <a:pt x="795461" y="291306"/>
                  </a:lnTo>
                  <a:lnTo>
                    <a:pt x="857321" y="256381"/>
                  </a:lnTo>
                  <a:lnTo>
                    <a:pt x="919974" y="223838"/>
                  </a:lnTo>
                  <a:lnTo>
                    <a:pt x="984214" y="193675"/>
                  </a:lnTo>
                  <a:lnTo>
                    <a:pt x="1047661" y="165894"/>
                  </a:lnTo>
                  <a:lnTo>
                    <a:pt x="1113486" y="140494"/>
                  </a:lnTo>
                  <a:lnTo>
                    <a:pt x="1180898" y="115888"/>
                  </a:lnTo>
                  <a:lnTo>
                    <a:pt x="1247517" y="94456"/>
                  </a:lnTo>
                  <a:lnTo>
                    <a:pt x="1315722" y="74613"/>
                  </a:lnTo>
                  <a:lnTo>
                    <a:pt x="1384720" y="57944"/>
                  </a:lnTo>
                  <a:lnTo>
                    <a:pt x="1454511" y="42863"/>
                  </a:lnTo>
                  <a:lnTo>
                    <a:pt x="1524302" y="29369"/>
                  </a:lnTo>
                  <a:lnTo>
                    <a:pt x="1594887" y="18256"/>
                  </a:lnTo>
                  <a:lnTo>
                    <a:pt x="1666264" y="11113"/>
                  </a:lnTo>
                  <a:lnTo>
                    <a:pt x="1737641" y="4763"/>
                  </a:lnTo>
                  <a:close/>
                </a:path>
              </a:pathLst>
            </a:custGeom>
            <a:solidFill>
              <a:schemeClr val="accent2"/>
            </a:solidFill>
            <a:ln>
              <a:noFill/>
            </a:ln>
          </p:spPr>
          <p:txBody>
            <a:bodyPr vert="horz" wrap="square" lIns="60960" tIns="30480" rIns="60960" bIns="30480" numCol="1" anchor="t" anchorCtr="0" compatLnSpc="1">
              <a:prstTxWarp prst="textNoShape">
                <a:avLst/>
              </a:prstTxWarp>
              <a:noAutofit/>
            </a:bodyPr>
            <a:lstStyle/>
            <a:p>
              <a:endParaRPr lang="en-US" sz="1200"/>
            </a:p>
          </p:txBody>
        </p:sp>
      </p:grpSp>
      <p:pic>
        <p:nvPicPr>
          <p:cNvPr id="27" name="Picture 26" descr="A close up of a sign&#10;&#10;Description automatically generated">
            <a:extLst>
              <a:ext uri="{FF2B5EF4-FFF2-40B4-BE49-F238E27FC236}">
                <a16:creationId xmlns:a16="http://schemas.microsoft.com/office/drawing/2014/main" id="{97218E45-6E55-8E4E-9C40-29574B334281}"/>
              </a:ext>
            </a:extLst>
          </p:cNvPr>
          <p:cNvPicPr>
            <a:picLocks noChangeAspect="1"/>
          </p:cNvPicPr>
          <p:nvPr userDrawn="1"/>
        </p:nvPicPr>
        <p:blipFill>
          <a:blip r:embed="rId2"/>
          <a:stretch>
            <a:fillRect/>
          </a:stretch>
        </p:blipFill>
        <p:spPr>
          <a:xfrm>
            <a:off x="11124348" y="5837422"/>
            <a:ext cx="823892" cy="823892"/>
          </a:xfrm>
          <a:prstGeom prst="rect">
            <a:avLst/>
          </a:prstGeom>
        </p:spPr>
      </p:pic>
      <p:sp>
        <p:nvSpPr>
          <p:cNvPr id="28" name="Text Placeholder 27">
            <a:extLst>
              <a:ext uri="{FF2B5EF4-FFF2-40B4-BE49-F238E27FC236}">
                <a16:creationId xmlns:a16="http://schemas.microsoft.com/office/drawing/2014/main" id="{7788F283-54EB-3C46-9398-79A0CEA5EAD4}"/>
              </a:ext>
            </a:extLst>
          </p:cNvPr>
          <p:cNvSpPr>
            <a:spLocks noGrp="1"/>
          </p:cNvSpPr>
          <p:nvPr>
            <p:ph type="body" sz="quarter" idx="18" hasCustomPrompt="1"/>
          </p:nvPr>
        </p:nvSpPr>
        <p:spPr>
          <a:xfrm>
            <a:off x="814213" y="1930035"/>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1</a:t>
            </a:r>
          </a:p>
        </p:txBody>
      </p:sp>
      <p:sp>
        <p:nvSpPr>
          <p:cNvPr id="29" name="Text Placeholder 27">
            <a:extLst>
              <a:ext uri="{FF2B5EF4-FFF2-40B4-BE49-F238E27FC236}">
                <a16:creationId xmlns:a16="http://schemas.microsoft.com/office/drawing/2014/main" id="{9BD6FA0E-2C80-9B4C-8576-2516D0CB9A85}"/>
              </a:ext>
            </a:extLst>
          </p:cNvPr>
          <p:cNvSpPr>
            <a:spLocks noGrp="1"/>
          </p:cNvSpPr>
          <p:nvPr>
            <p:ph type="body" sz="quarter" idx="14" hasCustomPrompt="1"/>
          </p:nvPr>
        </p:nvSpPr>
        <p:spPr>
          <a:xfrm>
            <a:off x="812755" y="2343333"/>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0" name="Text Placeholder 27">
            <a:extLst>
              <a:ext uri="{FF2B5EF4-FFF2-40B4-BE49-F238E27FC236}">
                <a16:creationId xmlns:a16="http://schemas.microsoft.com/office/drawing/2014/main" id="{0F6BE1B4-20EA-1A45-9A4D-8ED277156E9D}"/>
              </a:ext>
            </a:extLst>
          </p:cNvPr>
          <p:cNvSpPr>
            <a:spLocks noGrp="1"/>
          </p:cNvSpPr>
          <p:nvPr>
            <p:ph type="body" sz="quarter" idx="19" hasCustomPrompt="1"/>
          </p:nvPr>
        </p:nvSpPr>
        <p:spPr>
          <a:xfrm>
            <a:off x="778336" y="3355323"/>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2</a:t>
            </a:r>
          </a:p>
        </p:txBody>
      </p:sp>
      <p:sp>
        <p:nvSpPr>
          <p:cNvPr id="31" name="Text Placeholder 27">
            <a:extLst>
              <a:ext uri="{FF2B5EF4-FFF2-40B4-BE49-F238E27FC236}">
                <a16:creationId xmlns:a16="http://schemas.microsoft.com/office/drawing/2014/main" id="{F58B30A4-1FC0-4747-8C4B-98B85B6B0B24}"/>
              </a:ext>
            </a:extLst>
          </p:cNvPr>
          <p:cNvSpPr>
            <a:spLocks noGrp="1"/>
          </p:cNvSpPr>
          <p:nvPr>
            <p:ph type="body" sz="quarter" idx="20" hasCustomPrompt="1"/>
          </p:nvPr>
        </p:nvSpPr>
        <p:spPr>
          <a:xfrm>
            <a:off x="776878" y="3768621"/>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2" name="Text Placeholder 27">
            <a:extLst>
              <a:ext uri="{FF2B5EF4-FFF2-40B4-BE49-F238E27FC236}">
                <a16:creationId xmlns:a16="http://schemas.microsoft.com/office/drawing/2014/main" id="{82F65F28-56BE-E548-99DF-23469E1C1423}"/>
              </a:ext>
            </a:extLst>
          </p:cNvPr>
          <p:cNvSpPr>
            <a:spLocks noGrp="1"/>
          </p:cNvSpPr>
          <p:nvPr>
            <p:ph type="body" sz="quarter" idx="21" hasCustomPrompt="1"/>
          </p:nvPr>
        </p:nvSpPr>
        <p:spPr>
          <a:xfrm>
            <a:off x="786199" y="4791213"/>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3</a:t>
            </a:r>
          </a:p>
        </p:txBody>
      </p:sp>
      <p:sp>
        <p:nvSpPr>
          <p:cNvPr id="33" name="Text Placeholder 27">
            <a:extLst>
              <a:ext uri="{FF2B5EF4-FFF2-40B4-BE49-F238E27FC236}">
                <a16:creationId xmlns:a16="http://schemas.microsoft.com/office/drawing/2014/main" id="{24B87693-4ABB-9E47-9B86-5F3B7A1CC906}"/>
              </a:ext>
            </a:extLst>
          </p:cNvPr>
          <p:cNvSpPr>
            <a:spLocks noGrp="1"/>
          </p:cNvSpPr>
          <p:nvPr>
            <p:ph type="body" sz="quarter" idx="22" hasCustomPrompt="1"/>
          </p:nvPr>
        </p:nvSpPr>
        <p:spPr>
          <a:xfrm>
            <a:off x="784741" y="5204511"/>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4" name="Text Placeholder 27">
            <a:extLst>
              <a:ext uri="{FF2B5EF4-FFF2-40B4-BE49-F238E27FC236}">
                <a16:creationId xmlns:a16="http://schemas.microsoft.com/office/drawing/2014/main" id="{47508DCA-B4C8-B049-AB55-2A46782CE4C1}"/>
              </a:ext>
            </a:extLst>
          </p:cNvPr>
          <p:cNvSpPr>
            <a:spLocks noGrp="1"/>
          </p:cNvSpPr>
          <p:nvPr>
            <p:ph type="body" sz="quarter" idx="23" hasCustomPrompt="1"/>
          </p:nvPr>
        </p:nvSpPr>
        <p:spPr>
          <a:xfrm>
            <a:off x="7995682" y="1930035"/>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4</a:t>
            </a:r>
          </a:p>
        </p:txBody>
      </p:sp>
      <p:sp>
        <p:nvSpPr>
          <p:cNvPr id="35" name="Text Placeholder 27">
            <a:extLst>
              <a:ext uri="{FF2B5EF4-FFF2-40B4-BE49-F238E27FC236}">
                <a16:creationId xmlns:a16="http://schemas.microsoft.com/office/drawing/2014/main" id="{F5BDBA12-FAB1-FE44-BC3B-7DBF43F1D15B}"/>
              </a:ext>
            </a:extLst>
          </p:cNvPr>
          <p:cNvSpPr>
            <a:spLocks noGrp="1"/>
          </p:cNvSpPr>
          <p:nvPr>
            <p:ph type="body" sz="quarter" idx="24" hasCustomPrompt="1"/>
          </p:nvPr>
        </p:nvSpPr>
        <p:spPr>
          <a:xfrm>
            <a:off x="7994224" y="2343333"/>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6" name="Text Placeholder 27">
            <a:extLst>
              <a:ext uri="{FF2B5EF4-FFF2-40B4-BE49-F238E27FC236}">
                <a16:creationId xmlns:a16="http://schemas.microsoft.com/office/drawing/2014/main" id="{CE77D56D-E325-4740-B8D0-F4DD9B2435F1}"/>
              </a:ext>
            </a:extLst>
          </p:cNvPr>
          <p:cNvSpPr>
            <a:spLocks noGrp="1"/>
          </p:cNvSpPr>
          <p:nvPr>
            <p:ph type="body" sz="quarter" idx="25" hasCustomPrompt="1"/>
          </p:nvPr>
        </p:nvSpPr>
        <p:spPr>
          <a:xfrm>
            <a:off x="7959805" y="3355323"/>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5</a:t>
            </a:r>
          </a:p>
        </p:txBody>
      </p:sp>
      <p:sp>
        <p:nvSpPr>
          <p:cNvPr id="37" name="Text Placeholder 27">
            <a:extLst>
              <a:ext uri="{FF2B5EF4-FFF2-40B4-BE49-F238E27FC236}">
                <a16:creationId xmlns:a16="http://schemas.microsoft.com/office/drawing/2014/main" id="{3DEF9C81-E35C-DE4C-93A3-3561142D3899}"/>
              </a:ext>
            </a:extLst>
          </p:cNvPr>
          <p:cNvSpPr>
            <a:spLocks noGrp="1"/>
          </p:cNvSpPr>
          <p:nvPr>
            <p:ph type="body" sz="quarter" idx="26" hasCustomPrompt="1"/>
          </p:nvPr>
        </p:nvSpPr>
        <p:spPr>
          <a:xfrm>
            <a:off x="7958347" y="3768621"/>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8" name="Text Placeholder 27">
            <a:extLst>
              <a:ext uri="{FF2B5EF4-FFF2-40B4-BE49-F238E27FC236}">
                <a16:creationId xmlns:a16="http://schemas.microsoft.com/office/drawing/2014/main" id="{9B5C81D0-0E4A-DD4E-8737-20C68F72A529}"/>
              </a:ext>
            </a:extLst>
          </p:cNvPr>
          <p:cNvSpPr>
            <a:spLocks noGrp="1"/>
          </p:cNvSpPr>
          <p:nvPr>
            <p:ph type="body" sz="quarter" idx="27" hasCustomPrompt="1"/>
          </p:nvPr>
        </p:nvSpPr>
        <p:spPr>
          <a:xfrm>
            <a:off x="7967668" y="4791213"/>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6</a:t>
            </a:r>
          </a:p>
        </p:txBody>
      </p:sp>
      <p:sp>
        <p:nvSpPr>
          <p:cNvPr id="39" name="Text Placeholder 27">
            <a:extLst>
              <a:ext uri="{FF2B5EF4-FFF2-40B4-BE49-F238E27FC236}">
                <a16:creationId xmlns:a16="http://schemas.microsoft.com/office/drawing/2014/main" id="{1C47273F-315A-D747-B0FF-0187F9A71114}"/>
              </a:ext>
            </a:extLst>
          </p:cNvPr>
          <p:cNvSpPr>
            <a:spLocks noGrp="1"/>
          </p:cNvSpPr>
          <p:nvPr>
            <p:ph type="body" sz="quarter" idx="28" hasCustomPrompt="1"/>
          </p:nvPr>
        </p:nvSpPr>
        <p:spPr>
          <a:xfrm>
            <a:off x="7966210" y="5204511"/>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40" name="Text Placeholder 21">
            <a:extLst>
              <a:ext uri="{FF2B5EF4-FFF2-40B4-BE49-F238E27FC236}">
                <a16:creationId xmlns:a16="http://schemas.microsoft.com/office/drawing/2014/main" id="{8D663A5D-D0EC-0F47-A115-6974B0B373E4}"/>
              </a:ext>
            </a:extLst>
          </p:cNvPr>
          <p:cNvSpPr>
            <a:spLocks noGrp="1"/>
          </p:cNvSpPr>
          <p:nvPr>
            <p:ph type="body" sz="quarter" idx="11" hasCustomPrompt="1"/>
          </p:nvPr>
        </p:nvSpPr>
        <p:spPr>
          <a:xfrm>
            <a:off x="441176" y="377208"/>
            <a:ext cx="11169568"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62" name="Text Placeholder 27">
            <a:extLst>
              <a:ext uri="{FF2B5EF4-FFF2-40B4-BE49-F238E27FC236}">
                <a16:creationId xmlns:a16="http://schemas.microsoft.com/office/drawing/2014/main" id="{8E8FDA8A-9770-7E42-9C7F-01FBF1AA78AF}"/>
              </a:ext>
            </a:extLst>
          </p:cNvPr>
          <p:cNvSpPr>
            <a:spLocks noGrp="1"/>
          </p:cNvSpPr>
          <p:nvPr>
            <p:ph type="body" sz="quarter" idx="17" hasCustomPrompt="1"/>
          </p:nvPr>
        </p:nvSpPr>
        <p:spPr>
          <a:xfrm>
            <a:off x="5005497" y="2371304"/>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3" name="Text Placeholder 27">
            <a:extLst>
              <a:ext uri="{FF2B5EF4-FFF2-40B4-BE49-F238E27FC236}">
                <a16:creationId xmlns:a16="http://schemas.microsoft.com/office/drawing/2014/main" id="{95152FE6-B643-F749-8811-43F4E012AD14}"/>
              </a:ext>
            </a:extLst>
          </p:cNvPr>
          <p:cNvSpPr>
            <a:spLocks noGrp="1"/>
          </p:cNvSpPr>
          <p:nvPr>
            <p:ph type="body" sz="quarter" idx="29" hasCustomPrompt="1"/>
          </p:nvPr>
        </p:nvSpPr>
        <p:spPr>
          <a:xfrm>
            <a:off x="6297435" y="2370075"/>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4" name="Text Placeholder 27">
            <a:extLst>
              <a:ext uri="{FF2B5EF4-FFF2-40B4-BE49-F238E27FC236}">
                <a16:creationId xmlns:a16="http://schemas.microsoft.com/office/drawing/2014/main" id="{C4B62AD7-F602-B543-91BC-4FF46C58705C}"/>
              </a:ext>
            </a:extLst>
          </p:cNvPr>
          <p:cNvSpPr>
            <a:spLocks noGrp="1"/>
          </p:cNvSpPr>
          <p:nvPr>
            <p:ph type="body" sz="quarter" idx="30" hasCustomPrompt="1"/>
          </p:nvPr>
        </p:nvSpPr>
        <p:spPr>
          <a:xfrm>
            <a:off x="4467820" y="3407424"/>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5" name="Text Placeholder 27">
            <a:extLst>
              <a:ext uri="{FF2B5EF4-FFF2-40B4-BE49-F238E27FC236}">
                <a16:creationId xmlns:a16="http://schemas.microsoft.com/office/drawing/2014/main" id="{B4D21CDE-C95C-EC48-9A68-07E3D526E61E}"/>
              </a:ext>
            </a:extLst>
          </p:cNvPr>
          <p:cNvSpPr>
            <a:spLocks noGrp="1"/>
          </p:cNvSpPr>
          <p:nvPr>
            <p:ph type="body" sz="quarter" idx="31" hasCustomPrompt="1"/>
          </p:nvPr>
        </p:nvSpPr>
        <p:spPr>
          <a:xfrm>
            <a:off x="5026271" y="4438033"/>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6" name="Text Placeholder 27">
            <a:extLst>
              <a:ext uri="{FF2B5EF4-FFF2-40B4-BE49-F238E27FC236}">
                <a16:creationId xmlns:a16="http://schemas.microsoft.com/office/drawing/2014/main" id="{2050CA81-ABBE-C549-8432-E472D994B652}"/>
              </a:ext>
            </a:extLst>
          </p:cNvPr>
          <p:cNvSpPr>
            <a:spLocks noGrp="1"/>
          </p:cNvSpPr>
          <p:nvPr>
            <p:ph type="body" sz="quarter" idx="32" hasCustomPrompt="1"/>
          </p:nvPr>
        </p:nvSpPr>
        <p:spPr>
          <a:xfrm>
            <a:off x="6279651" y="4436804"/>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7" name="Text Placeholder 27">
            <a:extLst>
              <a:ext uri="{FF2B5EF4-FFF2-40B4-BE49-F238E27FC236}">
                <a16:creationId xmlns:a16="http://schemas.microsoft.com/office/drawing/2014/main" id="{9EC582E3-5AA4-0242-BB1E-44C9A6512F78}"/>
              </a:ext>
            </a:extLst>
          </p:cNvPr>
          <p:cNvSpPr>
            <a:spLocks noGrp="1"/>
          </p:cNvSpPr>
          <p:nvPr>
            <p:ph type="body" sz="quarter" idx="33" hasCustomPrompt="1"/>
          </p:nvPr>
        </p:nvSpPr>
        <p:spPr>
          <a:xfrm>
            <a:off x="6815437" y="3429000"/>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Tree>
    <p:extLst>
      <p:ext uri="{BB962C8B-B14F-4D97-AF65-F5344CB8AC3E}">
        <p14:creationId xmlns:p14="http://schemas.microsoft.com/office/powerpoint/2010/main" val="205920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750" fill="hold"/>
                                        <p:tgtEl>
                                          <p:spTgt spid="6"/>
                                        </p:tgtEl>
                                        <p:attrNameLst>
                                          <p:attrName>ppt_w</p:attrName>
                                        </p:attrNameLst>
                                      </p:cBhvr>
                                      <p:tavLst>
                                        <p:tav tm="0" fmla="#ppt_w*cos(2*pi*$)">
                                          <p:val>
                                            <p:fltVal val="0"/>
                                          </p:val>
                                        </p:tav>
                                        <p:tav tm="100000">
                                          <p:val>
                                            <p:fltVal val="1"/>
                                          </p:val>
                                        </p:tav>
                                      </p:tavLst>
                                    </p:anim>
                                    <p:anim calcmode="lin" valueType="num">
                                      <p:cBhvr>
                                        <p:cTn id="9" dur="1000" fill="hold"/>
                                        <p:tgtEl>
                                          <p:spTgt spid="6"/>
                                        </p:tgtEl>
                                        <p:attrNameLst>
                                          <p:attrName>ppt_h</p:attrName>
                                        </p:attrNameLst>
                                      </p:cBhvr>
                                      <p:tavLst>
                                        <p:tav tm="0">
                                          <p:val>
                                            <p:strVal val="#ppt_h"/>
                                          </p:val>
                                        </p:tav>
                                        <p:tav tm="100000">
                                          <p:val>
                                            <p:strVal val="#ppt_h"/>
                                          </p:val>
                                        </p:tav>
                                      </p:tavLst>
                                    </p:anim>
                                    <p:anim to="" calcmode="lin" valueType="num">
                                      <p:cBhvr>
                                        <p:cTn id="10" dur="125" autoRev="1" fill="hold">
                                          <p:stCondLst>
                                            <p:cond delay="750"/>
                                          </p:stCondLst>
                                        </p:cTn>
                                        <p:tgtEl>
                                          <p:spTgt spid="6"/>
                                        </p:tgtEl>
                                        <p:attrNameLst>
                                          <p:attrName>ppt_w</p:attrName>
                                        </p:attrNameLst>
                                      </p:cBhvr>
                                      <p:tavLst>
                                        <p:tav tm="0" fmla="#ppt_w*cos(0.1*pi*$)">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 Point Infographic 5">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6C69C35-C252-994C-B0F7-A10A5E60414A}"/>
              </a:ext>
            </a:extLst>
          </p:cNvPr>
          <p:cNvGrpSpPr/>
          <p:nvPr userDrawn="1"/>
        </p:nvGrpSpPr>
        <p:grpSpPr>
          <a:xfrm>
            <a:off x="4122510" y="1854007"/>
            <a:ext cx="3946981" cy="3603212"/>
            <a:chOff x="6865356" y="3334946"/>
            <a:chExt cx="4557289" cy="4160365"/>
          </a:xfrm>
        </p:grpSpPr>
        <p:sp>
          <p:nvSpPr>
            <p:cNvPr id="7" name="Freeform 7">
              <a:extLst>
                <a:ext uri="{FF2B5EF4-FFF2-40B4-BE49-F238E27FC236}">
                  <a16:creationId xmlns:a16="http://schemas.microsoft.com/office/drawing/2014/main" id="{893039D0-8C5A-3F4C-9BE9-858DE27EE996}"/>
                </a:ext>
              </a:extLst>
            </p:cNvPr>
            <p:cNvSpPr>
              <a:spLocks/>
            </p:cNvSpPr>
            <p:nvPr/>
          </p:nvSpPr>
          <p:spPr bwMode="auto">
            <a:xfrm rot="14424972">
              <a:off x="6990845" y="4260136"/>
              <a:ext cx="1635165" cy="1886144"/>
            </a:xfrm>
            <a:custGeom>
              <a:avLst/>
              <a:gdLst>
                <a:gd name="T0" fmla="*/ 62 w 860"/>
                <a:gd name="T1" fmla="*/ 0 h 991"/>
                <a:gd name="T2" fmla="*/ 83 w 860"/>
                <a:gd name="T3" fmla="*/ 2 h 991"/>
                <a:gd name="T4" fmla="*/ 188 w 860"/>
                <a:gd name="T5" fmla="*/ 17 h 991"/>
                <a:gd name="T6" fmla="*/ 290 w 860"/>
                <a:gd name="T7" fmla="*/ 43 h 991"/>
                <a:gd name="T8" fmla="*/ 387 w 860"/>
                <a:gd name="T9" fmla="*/ 79 h 991"/>
                <a:gd name="T10" fmla="*/ 480 w 860"/>
                <a:gd name="T11" fmla="*/ 124 h 991"/>
                <a:gd name="T12" fmla="*/ 568 w 860"/>
                <a:gd name="T13" fmla="*/ 176 h 991"/>
                <a:gd name="T14" fmla="*/ 649 w 860"/>
                <a:gd name="T15" fmla="*/ 237 h 991"/>
                <a:gd name="T16" fmla="*/ 725 w 860"/>
                <a:gd name="T17" fmla="*/ 306 h 991"/>
                <a:gd name="T18" fmla="*/ 793 w 860"/>
                <a:gd name="T19" fmla="*/ 380 h 991"/>
                <a:gd name="T20" fmla="*/ 855 w 860"/>
                <a:gd name="T21" fmla="*/ 462 h 991"/>
                <a:gd name="T22" fmla="*/ 857 w 860"/>
                <a:gd name="T23" fmla="*/ 465 h 991"/>
                <a:gd name="T24" fmla="*/ 858 w 860"/>
                <a:gd name="T25" fmla="*/ 474 h 991"/>
                <a:gd name="T26" fmla="*/ 860 w 860"/>
                <a:gd name="T27" fmla="*/ 488 h 991"/>
                <a:gd name="T28" fmla="*/ 857 w 860"/>
                <a:gd name="T29" fmla="*/ 503 h 991"/>
                <a:gd name="T30" fmla="*/ 852 w 860"/>
                <a:gd name="T31" fmla="*/ 519 h 991"/>
                <a:gd name="T32" fmla="*/ 843 w 860"/>
                <a:gd name="T33" fmla="*/ 529 h 991"/>
                <a:gd name="T34" fmla="*/ 838 w 860"/>
                <a:gd name="T35" fmla="*/ 536 h 991"/>
                <a:gd name="T36" fmla="*/ 834 w 860"/>
                <a:gd name="T37" fmla="*/ 538 h 991"/>
                <a:gd name="T38" fmla="*/ 57 w 860"/>
                <a:gd name="T39" fmla="*/ 988 h 991"/>
                <a:gd name="T40" fmla="*/ 54 w 860"/>
                <a:gd name="T41" fmla="*/ 989 h 991"/>
                <a:gd name="T42" fmla="*/ 45 w 860"/>
                <a:gd name="T43" fmla="*/ 991 h 991"/>
                <a:gd name="T44" fmla="*/ 35 w 860"/>
                <a:gd name="T45" fmla="*/ 991 h 991"/>
                <a:gd name="T46" fmla="*/ 21 w 860"/>
                <a:gd name="T47" fmla="*/ 988 h 991"/>
                <a:gd name="T48" fmla="*/ 14 w 860"/>
                <a:gd name="T49" fmla="*/ 984 h 991"/>
                <a:gd name="T50" fmla="*/ 9 w 860"/>
                <a:gd name="T51" fmla="*/ 981 h 991"/>
                <a:gd name="T52" fmla="*/ 5 w 860"/>
                <a:gd name="T53" fmla="*/ 975 h 991"/>
                <a:gd name="T54" fmla="*/ 3 w 860"/>
                <a:gd name="T55" fmla="*/ 972 h 991"/>
                <a:gd name="T56" fmla="*/ 2 w 860"/>
                <a:gd name="T57" fmla="*/ 969 h 991"/>
                <a:gd name="T58" fmla="*/ 0 w 860"/>
                <a:gd name="T59" fmla="*/ 965 h 991"/>
                <a:gd name="T60" fmla="*/ 0 w 860"/>
                <a:gd name="T61" fmla="*/ 962 h 991"/>
                <a:gd name="T62" fmla="*/ 0 w 860"/>
                <a:gd name="T63" fmla="*/ 962 h 991"/>
                <a:gd name="T64" fmla="*/ 0 w 860"/>
                <a:gd name="T65" fmla="*/ 53 h 991"/>
                <a:gd name="T66" fmla="*/ 0 w 860"/>
                <a:gd name="T67" fmla="*/ 50 h 991"/>
                <a:gd name="T68" fmla="*/ 2 w 860"/>
                <a:gd name="T69" fmla="*/ 40 h 991"/>
                <a:gd name="T70" fmla="*/ 9 w 860"/>
                <a:gd name="T71" fmla="*/ 27 h 991"/>
                <a:gd name="T72" fmla="*/ 19 w 860"/>
                <a:gd name="T73" fmla="*/ 17 h 991"/>
                <a:gd name="T74" fmla="*/ 35 w 860"/>
                <a:gd name="T75" fmla="*/ 8 h 991"/>
                <a:gd name="T76" fmla="*/ 48 w 860"/>
                <a:gd name="T77" fmla="*/ 3 h 991"/>
                <a:gd name="T78" fmla="*/ 57 w 860"/>
                <a:gd name="T79" fmla="*/ 2 h 991"/>
                <a:gd name="T80" fmla="*/ 62 w 860"/>
                <a:gd name="T81"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0" h="991">
                  <a:moveTo>
                    <a:pt x="62" y="0"/>
                  </a:moveTo>
                  <a:lnTo>
                    <a:pt x="83" y="2"/>
                  </a:lnTo>
                  <a:lnTo>
                    <a:pt x="188" y="17"/>
                  </a:lnTo>
                  <a:lnTo>
                    <a:pt x="290" y="43"/>
                  </a:lnTo>
                  <a:lnTo>
                    <a:pt x="387" y="79"/>
                  </a:lnTo>
                  <a:lnTo>
                    <a:pt x="480" y="124"/>
                  </a:lnTo>
                  <a:lnTo>
                    <a:pt x="568" y="176"/>
                  </a:lnTo>
                  <a:lnTo>
                    <a:pt x="649" y="237"/>
                  </a:lnTo>
                  <a:lnTo>
                    <a:pt x="725" y="306"/>
                  </a:lnTo>
                  <a:lnTo>
                    <a:pt x="793" y="380"/>
                  </a:lnTo>
                  <a:lnTo>
                    <a:pt x="855" y="462"/>
                  </a:lnTo>
                  <a:lnTo>
                    <a:pt x="857" y="465"/>
                  </a:lnTo>
                  <a:lnTo>
                    <a:pt x="858" y="474"/>
                  </a:lnTo>
                  <a:lnTo>
                    <a:pt x="860" y="488"/>
                  </a:lnTo>
                  <a:lnTo>
                    <a:pt x="857" y="503"/>
                  </a:lnTo>
                  <a:lnTo>
                    <a:pt x="852" y="519"/>
                  </a:lnTo>
                  <a:lnTo>
                    <a:pt x="843" y="529"/>
                  </a:lnTo>
                  <a:lnTo>
                    <a:pt x="838" y="536"/>
                  </a:lnTo>
                  <a:lnTo>
                    <a:pt x="834" y="538"/>
                  </a:lnTo>
                  <a:lnTo>
                    <a:pt x="57" y="988"/>
                  </a:lnTo>
                  <a:lnTo>
                    <a:pt x="54" y="989"/>
                  </a:lnTo>
                  <a:lnTo>
                    <a:pt x="45" y="991"/>
                  </a:lnTo>
                  <a:lnTo>
                    <a:pt x="35" y="991"/>
                  </a:lnTo>
                  <a:lnTo>
                    <a:pt x="21" y="988"/>
                  </a:lnTo>
                  <a:lnTo>
                    <a:pt x="14" y="984"/>
                  </a:lnTo>
                  <a:lnTo>
                    <a:pt x="9" y="981"/>
                  </a:lnTo>
                  <a:lnTo>
                    <a:pt x="5" y="975"/>
                  </a:lnTo>
                  <a:lnTo>
                    <a:pt x="3" y="972"/>
                  </a:lnTo>
                  <a:lnTo>
                    <a:pt x="2" y="969"/>
                  </a:lnTo>
                  <a:lnTo>
                    <a:pt x="0" y="965"/>
                  </a:lnTo>
                  <a:lnTo>
                    <a:pt x="0" y="962"/>
                  </a:lnTo>
                  <a:lnTo>
                    <a:pt x="0" y="962"/>
                  </a:lnTo>
                  <a:lnTo>
                    <a:pt x="0" y="53"/>
                  </a:lnTo>
                  <a:lnTo>
                    <a:pt x="0" y="50"/>
                  </a:lnTo>
                  <a:lnTo>
                    <a:pt x="2" y="40"/>
                  </a:lnTo>
                  <a:lnTo>
                    <a:pt x="9" y="27"/>
                  </a:lnTo>
                  <a:lnTo>
                    <a:pt x="19" y="17"/>
                  </a:lnTo>
                  <a:lnTo>
                    <a:pt x="35" y="8"/>
                  </a:lnTo>
                  <a:lnTo>
                    <a:pt x="48" y="3"/>
                  </a:lnTo>
                  <a:lnTo>
                    <a:pt x="57" y="2"/>
                  </a:lnTo>
                  <a:lnTo>
                    <a:pt x="62" y="0"/>
                  </a:lnTo>
                  <a:close/>
                </a:path>
              </a:pathLst>
            </a:custGeom>
            <a:solidFill>
              <a:schemeClr val="accent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8" name="Freeform 7">
              <a:extLst>
                <a:ext uri="{FF2B5EF4-FFF2-40B4-BE49-F238E27FC236}">
                  <a16:creationId xmlns:a16="http://schemas.microsoft.com/office/drawing/2014/main" id="{733A84CB-23CC-B34A-AD84-8BE9B731EB12}"/>
                </a:ext>
              </a:extLst>
            </p:cNvPr>
            <p:cNvSpPr>
              <a:spLocks/>
            </p:cNvSpPr>
            <p:nvPr/>
          </p:nvSpPr>
          <p:spPr bwMode="auto">
            <a:xfrm rot="18024972">
              <a:off x="7842160" y="3209457"/>
              <a:ext cx="1635165" cy="1886144"/>
            </a:xfrm>
            <a:custGeom>
              <a:avLst/>
              <a:gdLst>
                <a:gd name="T0" fmla="*/ 62 w 860"/>
                <a:gd name="T1" fmla="*/ 0 h 991"/>
                <a:gd name="T2" fmla="*/ 83 w 860"/>
                <a:gd name="T3" fmla="*/ 2 h 991"/>
                <a:gd name="T4" fmla="*/ 188 w 860"/>
                <a:gd name="T5" fmla="*/ 17 h 991"/>
                <a:gd name="T6" fmla="*/ 290 w 860"/>
                <a:gd name="T7" fmla="*/ 43 h 991"/>
                <a:gd name="T8" fmla="*/ 387 w 860"/>
                <a:gd name="T9" fmla="*/ 79 h 991"/>
                <a:gd name="T10" fmla="*/ 480 w 860"/>
                <a:gd name="T11" fmla="*/ 124 h 991"/>
                <a:gd name="T12" fmla="*/ 568 w 860"/>
                <a:gd name="T13" fmla="*/ 176 h 991"/>
                <a:gd name="T14" fmla="*/ 649 w 860"/>
                <a:gd name="T15" fmla="*/ 237 h 991"/>
                <a:gd name="T16" fmla="*/ 725 w 860"/>
                <a:gd name="T17" fmla="*/ 306 h 991"/>
                <a:gd name="T18" fmla="*/ 793 w 860"/>
                <a:gd name="T19" fmla="*/ 380 h 991"/>
                <a:gd name="T20" fmla="*/ 855 w 860"/>
                <a:gd name="T21" fmla="*/ 462 h 991"/>
                <a:gd name="T22" fmla="*/ 857 w 860"/>
                <a:gd name="T23" fmla="*/ 465 h 991"/>
                <a:gd name="T24" fmla="*/ 858 w 860"/>
                <a:gd name="T25" fmla="*/ 474 h 991"/>
                <a:gd name="T26" fmla="*/ 860 w 860"/>
                <a:gd name="T27" fmla="*/ 488 h 991"/>
                <a:gd name="T28" fmla="*/ 857 w 860"/>
                <a:gd name="T29" fmla="*/ 503 h 991"/>
                <a:gd name="T30" fmla="*/ 852 w 860"/>
                <a:gd name="T31" fmla="*/ 519 h 991"/>
                <a:gd name="T32" fmla="*/ 843 w 860"/>
                <a:gd name="T33" fmla="*/ 529 h 991"/>
                <a:gd name="T34" fmla="*/ 838 w 860"/>
                <a:gd name="T35" fmla="*/ 536 h 991"/>
                <a:gd name="T36" fmla="*/ 834 w 860"/>
                <a:gd name="T37" fmla="*/ 538 h 991"/>
                <a:gd name="T38" fmla="*/ 57 w 860"/>
                <a:gd name="T39" fmla="*/ 988 h 991"/>
                <a:gd name="T40" fmla="*/ 54 w 860"/>
                <a:gd name="T41" fmla="*/ 989 h 991"/>
                <a:gd name="T42" fmla="*/ 45 w 860"/>
                <a:gd name="T43" fmla="*/ 991 h 991"/>
                <a:gd name="T44" fmla="*/ 35 w 860"/>
                <a:gd name="T45" fmla="*/ 991 h 991"/>
                <a:gd name="T46" fmla="*/ 21 w 860"/>
                <a:gd name="T47" fmla="*/ 988 h 991"/>
                <a:gd name="T48" fmla="*/ 14 w 860"/>
                <a:gd name="T49" fmla="*/ 984 h 991"/>
                <a:gd name="T50" fmla="*/ 9 w 860"/>
                <a:gd name="T51" fmla="*/ 981 h 991"/>
                <a:gd name="T52" fmla="*/ 5 w 860"/>
                <a:gd name="T53" fmla="*/ 975 h 991"/>
                <a:gd name="T54" fmla="*/ 3 w 860"/>
                <a:gd name="T55" fmla="*/ 972 h 991"/>
                <a:gd name="T56" fmla="*/ 2 w 860"/>
                <a:gd name="T57" fmla="*/ 969 h 991"/>
                <a:gd name="T58" fmla="*/ 0 w 860"/>
                <a:gd name="T59" fmla="*/ 965 h 991"/>
                <a:gd name="T60" fmla="*/ 0 w 860"/>
                <a:gd name="T61" fmla="*/ 962 h 991"/>
                <a:gd name="T62" fmla="*/ 0 w 860"/>
                <a:gd name="T63" fmla="*/ 962 h 991"/>
                <a:gd name="T64" fmla="*/ 0 w 860"/>
                <a:gd name="T65" fmla="*/ 53 h 991"/>
                <a:gd name="T66" fmla="*/ 0 w 860"/>
                <a:gd name="T67" fmla="*/ 50 h 991"/>
                <a:gd name="T68" fmla="*/ 2 w 860"/>
                <a:gd name="T69" fmla="*/ 40 h 991"/>
                <a:gd name="T70" fmla="*/ 9 w 860"/>
                <a:gd name="T71" fmla="*/ 27 h 991"/>
                <a:gd name="T72" fmla="*/ 19 w 860"/>
                <a:gd name="T73" fmla="*/ 17 h 991"/>
                <a:gd name="T74" fmla="*/ 35 w 860"/>
                <a:gd name="T75" fmla="*/ 8 h 991"/>
                <a:gd name="T76" fmla="*/ 48 w 860"/>
                <a:gd name="T77" fmla="*/ 3 h 991"/>
                <a:gd name="T78" fmla="*/ 57 w 860"/>
                <a:gd name="T79" fmla="*/ 2 h 991"/>
                <a:gd name="T80" fmla="*/ 62 w 860"/>
                <a:gd name="T81"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0" h="991">
                  <a:moveTo>
                    <a:pt x="62" y="0"/>
                  </a:moveTo>
                  <a:lnTo>
                    <a:pt x="83" y="2"/>
                  </a:lnTo>
                  <a:lnTo>
                    <a:pt x="188" y="17"/>
                  </a:lnTo>
                  <a:lnTo>
                    <a:pt x="290" y="43"/>
                  </a:lnTo>
                  <a:lnTo>
                    <a:pt x="387" y="79"/>
                  </a:lnTo>
                  <a:lnTo>
                    <a:pt x="480" y="124"/>
                  </a:lnTo>
                  <a:lnTo>
                    <a:pt x="568" y="176"/>
                  </a:lnTo>
                  <a:lnTo>
                    <a:pt x="649" y="237"/>
                  </a:lnTo>
                  <a:lnTo>
                    <a:pt x="725" y="306"/>
                  </a:lnTo>
                  <a:lnTo>
                    <a:pt x="793" y="380"/>
                  </a:lnTo>
                  <a:lnTo>
                    <a:pt x="855" y="462"/>
                  </a:lnTo>
                  <a:lnTo>
                    <a:pt x="857" y="465"/>
                  </a:lnTo>
                  <a:lnTo>
                    <a:pt x="858" y="474"/>
                  </a:lnTo>
                  <a:lnTo>
                    <a:pt x="860" y="488"/>
                  </a:lnTo>
                  <a:lnTo>
                    <a:pt x="857" y="503"/>
                  </a:lnTo>
                  <a:lnTo>
                    <a:pt x="852" y="519"/>
                  </a:lnTo>
                  <a:lnTo>
                    <a:pt x="843" y="529"/>
                  </a:lnTo>
                  <a:lnTo>
                    <a:pt x="838" y="536"/>
                  </a:lnTo>
                  <a:lnTo>
                    <a:pt x="834" y="538"/>
                  </a:lnTo>
                  <a:lnTo>
                    <a:pt x="57" y="988"/>
                  </a:lnTo>
                  <a:lnTo>
                    <a:pt x="54" y="989"/>
                  </a:lnTo>
                  <a:lnTo>
                    <a:pt x="45" y="991"/>
                  </a:lnTo>
                  <a:lnTo>
                    <a:pt x="35" y="991"/>
                  </a:lnTo>
                  <a:lnTo>
                    <a:pt x="21" y="988"/>
                  </a:lnTo>
                  <a:lnTo>
                    <a:pt x="14" y="984"/>
                  </a:lnTo>
                  <a:lnTo>
                    <a:pt x="9" y="981"/>
                  </a:lnTo>
                  <a:lnTo>
                    <a:pt x="5" y="975"/>
                  </a:lnTo>
                  <a:lnTo>
                    <a:pt x="3" y="972"/>
                  </a:lnTo>
                  <a:lnTo>
                    <a:pt x="2" y="969"/>
                  </a:lnTo>
                  <a:lnTo>
                    <a:pt x="0" y="965"/>
                  </a:lnTo>
                  <a:lnTo>
                    <a:pt x="0" y="962"/>
                  </a:lnTo>
                  <a:lnTo>
                    <a:pt x="0" y="962"/>
                  </a:lnTo>
                  <a:lnTo>
                    <a:pt x="0" y="53"/>
                  </a:lnTo>
                  <a:lnTo>
                    <a:pt x="0" y="50"/>
                  </a:lnTo>
                  <a:lnTo>
                    <a:pt x="2" y="40"/>
                  </a:lnTo>
                  <a:lnTo>
                    <a:pt x="9" y="27"/>
                  </a:lnTo>
                  <a:lnTo>
                    <a:pt x="19" y="17"/>
                  </a:lnTo>
                  <a:lnTo>
                    <a:pt x="35" y="8"/>
                  </a:lnTo>
                  <a:lnTo>
                    <a:pt x="48" y="3"/>
                  </a:lnTo>
                  <a:lnTo>
                    <a:pt x="57" y="2"/>
                  </a:lnTo>
                  <a:lnTo>
                    <a:pt x="62" y="0"/>
                  </a:lnTo>
                  <a:close/>
                </a:path>
              </a:pathLst>
            </a:custGeom>
            <a:solidFill>
              <a:schemeClr val="accent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9" name="Freeform 7">
              <a:extLst>
                <a:ext uri="{FF2B5EF4-FFF2-40B4-BE49-F238E27FC236}">
                  <a16:creationId xmlns:a16="http://schemas.microsoft.com/office/drawing/2014/main" id="{B2ECE98D-1D06-8945-8D99-CF43A9CD7A23}"/>
                </a:ext>
              </a:extLst>
            </p:cNvPr>
            <p:cNvSpPr>
              <a:spLocks/>
            </p:cNvSpPr>
            <p:nvPr userDrawn="1"/>
          </p:nvSpPr>
          <p:spPr bwMode="auto">
            <a:xfrm rot="24972">
              <a:off x="9177733" y="3421378"/>
              <a:ext cx="1635165" cy="1886144"/>
            </a:xfrm>
            <a:custGeom>
              <a:avLst/>
              <a:gdLst>
                <a:gd name="T0" fmla="*/ 62 w 860"/>
                <a:gd name="T1" fmla="*/ 0 h 991"/>
                <a:gd name="T2" fmla="*/ 83 w 860"/>
                <a:gd name="T3" fmla="*/ 2 h 991"/>
                <a:gd name="T4" fmla="*/ 188 w 860"/>
                <a:gd name="T5" fmla="*/ 17 h 991"/>
                <a:gd name="T6" fmla="*/ 290 w 860"/>
                <a:gd name="T7" fmla="*/ 43 h 991"/>
                <a:gd name="T8" fmla="*/ 387 w 860"/>
                <a:gd name="T9" fmla="*/ 79 h 991"/>
                <a:gd name="T10" fmla="*/ 480 w 860"/>
                <a:gd name="T11" fmla="*/ 124 h 991"/>
                <a:gd name="T12" fmla="*/ 568 w 860"/>
                <a:gd name="T13" fmla="*/ 176 h 991"/>
                <a:gd name="T14" fmla="*/ 649 w 860"/>
                <a:gd name="T15" fmla="*/ 237 h 991"/>
                <a:gd name="T16" fmla="*/ 725 w 860"/>
                <a:gd name="T17" fmla="*/ 306 h 991"/>
                <a:gd name="T18" fmla="*/ 793 w 860"/>
                <a:gd name="T19" fmla="*/ 380 h 991"/>
                <a:gd name="T20" fmla="*/ 855 w 860"/>
                <a:gd name="T21" fmla="*/ 462 h 991"/>
                <a:gd name="T22" fmla="*/ 857 w 860"/>
                <a:gd name="T23" fmla="*/ 465 h 991"/>
                <a:gd name="T24" fmla="*/ 858 w 860"/>
                <a:gd name="T25" fmla="*/ 474 h 991"/>
                <a:gd name="T26" fmla="*/ 860 w 860"/>
                <a:gd name="T27" fmla="*/ 488 h 991"/>
                <a:gd name="T28" fmla="*/ 857 w 860"/>
                <a:gd name="T29" fmla="*/ 503 h 991"/>
                <a:gd name="T30" fmla="*/ 852 w 860"/>
                <a:gd name="T31" fmla="*/ 519 h 991"/>
                <a:gd name="T32" fmla="*/ 843 w 860"/>
                <a:gd name="T33" fmla="*/ 529 h 991"/>
                <a:gd name="T34" fmla="*/ 838 w 860"/>
                <a:gd name="T35" fmla="*/ 536 h 991"/>
                <a:gd name="T36" fmla="*/ 834 w 860"/>
                <a:gd name="T37" fmla="*/ 538 h 991"/>
                <a:gd name="T38" fmla="*/ 57 w 860"/>
                <a:gd name="T39" fmla="*/ 988 h 991"/>
                <a:gd name="T40" fmla="*/ 54 w 860"/>
                <a:gd name="T41" fmla="*/ 989 h 991"/>
                <a:gd name="T42" fmla="*/ 45 w 860"/>
                <a:gd name="T43" fmla="*/ 991 h 991"/>
                <a:gd name="T44" fmla="*/ 35 w 860"/>
                <a:gd name="T45" fmla="*/ 991 h 991"/>
                <a:gd name="T46" fmla="*/ 21 w 860"/>
                <a:gd name="T47" fmla="*/ 988 h 991"/>
                <a:gd name="T48" fmla="*/ 14 w 860"/>
                <a:gd name="T49" fmla="*/ 984 h 991"/>
                <a:gd name="T50" fmla="*/ 9 w 860"/>
                <a:gd name="T51" fmla="*/ 981 h 991"/>
                <a:gd name="T52" fmla="*/ 5 w 860"/>
                <a:gd name="T53" fmla="*/ 975 h 991"/>
                <a:gd name="T54" fmla="*/ 3 w 860"/>
                <a:gd name="T55" fmla="*/ 972 h 991"/>
                <a:gd name="T56" fmla="*/ 2 w 860"/>
                <a:gd name="T57" fmla="*/ 969 h 991"/>
                <a:gd name="T58" fmla="*/ 0 w 860"/>
                <a:gd name="T59" fmla="*/ 965 h 991"/>
                <a:gd name="T60" fmla="*/ 0 w 860"/>
                <a:gd name="T61" fmla="*/ 962 h 991"/>
                <a:gd name="T62" fmla="*/ 0 w 860"/>
                <a:gd name="T63" fmla="*/ 962 h 991"/>
                <a:gd name="T64" fmla="*/ 0 w 860"/>
                <a:gd name="T65" fmla="*/ 53 h 991"/>
                <a:gd name="T66" fmla="*/ 0 w 860"/>
                <a:gd name="T67" fmla="*/ 50 h 991"/>
                <a:gd name="T68" fmla="*/ 2 w 860"/>
                <a:gd name="T69" fmla="*/ 40 h 991"/>
                <a:gd name="T70" fmla="*/ 9 w 860"/>
                <a:gd name="T71" fmla="*/ 27 h 991"/>
                <a:gd name="T72" fmla="*/ 19 w 860"/>
                <a:gd name="T73" fmla="*/ 17 h 991"/>
                <a:gd name="T74" fmla="*/ 35 w 860"/>
                <a:gd name="T75" fmla="*/ 8 h 991"/>
                <a:gd name="T76" fmla="*/ 48 w 860"/>
                <a:gd name="T77" fmla="*/ 3 h 991"/>
                <a:gd name="T78" fmla="*/ 57 w 860"/>
                <a:gd name="T79" fmla="*/ 2 h 991"/>
                <a:gd name="T80" fmla="*/ 62 w 860"/>
                <a:gd name="T81"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0" h="991">
                  <a:moveTo>
                    <a:pt x="62" y="0"/>
                  </a:moveTo>
                  <a:lnTo>
                    <a:pt x="83" y="2"/>
                  </a:lnTo>
                  <a:lnTo>
                    <a:pt x="188" y="17"/>
                  </a:lnTo>
                  <a:lnTo>
                    <a:pt x="290" y="43"/>
                  </a:lnTo>
                  <a:lnTo>
                    <a:pt x="387" y="79"/>
                  </a:lnTo>
                  <a:lnTo>
                    <a:pt x="480" y="124"/>
                  </a:lnTo>
                  <a:lnTo>
                    <a:pt x="568" y="176"/>
                  </a:lnTo>
                  <a:lnTo>
                    <a:pt x="649" y="237"/>
                  </a:lnTo>
                  <a:lnTo>
                    <a:pt x="725" y="306"/>
                  </a:lnTo>
                  <a:lnTo>
                    <a:pt x="793" y="380"/>
                  </a:lnTo>
                  <a:lnTo>
                    <a:pt x="855" y="462"/>
                  </a:lnTo>
                  <a:lnTo>
                    <a:pt x="857" y="465"/>
                  </a:lnTo>
                  <a:lnTo>
                    <a:pt x="858" y="474"/>
                  </a:lnTo>
                  <a:lnTo>
                    <a:pt x="860" y="488"/>
                  </a:lnTo>
                  <a:lnTo>
                    <a:pt x="857" y="503"/>
                  </a:lnTo>
                  <a:lnTo>
                    <a:pt x="852" y="519"/>
                  </a:lnTo>
                  <a:lnTo>
                    <a:pt x="843" y="529"/>
                  </a:lnTo>
                  <a:lnTo>
                    <a:pt x="838" y="536"/>
                  </a:lnTo>
                  <a:lnTo>
                    <a:pt x="834" y="538"/>
                  </a:lnTo>
                  <a:lnTo>
                    <a:pt x="57" y="988"/>
                  </a:lnTo>
                  <a:lnTo>
                    <a:pt x="54" y="989"/>
                  </a:lnTo>
                  <a:lnTo>
                    <a:pt x="45" y="991"/>
                  </a:lnTo>
                  <a:lnTo>
                    <a:pt x="35" y="991"/>
                  </a:lnTo>
                  <a:lnTo>
                    <a:pt x="21" y="988"/>
                  </a:lnTo>
                  <a:lnTo>
                    <a:pt x="14" y="984"/>
                  </a:lnTo>
                  <a:lnTo>
                    <a:pt x="9" y="981"/>
                  </a:lnTo>
                  <a:lnTo>
                    <a:pt x="5" y="975"/>
                  </a:lnTo>
                  <a:lnTo>
                    <a:pt x="3" y="972"/>
                  </a:lnTo>
                  <a:lnTo>
                    <a:pt x="2" y="969"/>
                  </a:lnTo>
                  <a:lnTo>
                    <a:pt x="0" y="965"/>
                  </a:lnTo>
                  <a:lnTo>
                    <a:pt x="0" y="962"/>
                  </a:lnTo>
                  <a:lnTo>
                    <a:pt x="0" y="962"/>
                  </a:lnTo>
                  <a:lnTo>
                    <a:pt x="0" y="53"/>
                  </a:lnTo>
                  <a:lnTo>
                    <a:pt x="0" y="50"/>
                  </a:lnTo>
                  <a:lnTo>
                    <a:pt x="2" y="40"/>
                  </a:lnTo>
                  <a:lnTo>
                    <a:pt x="9" y="27"/>
                  </a:lnTo>
                  <a:lnTo>
                    <a:pt x="19" y="17"/>
                  </a:lnTo>
                  <a:lnTo>
                    <a:pt x="35" y="8"/>
                  </a:lnTo>
                  <a:lnTo>
                    <a:pt x="48" y="3"/>
                  </a:lnTo>
                  <a:lnTo>
                    <a:pt x="57" y="2"/>
                  </a:lnTo>
                  <a:lnTo>
                    <a:pt x="62" y="0"/>
                  </a:lnTo>
                  <a:close/>
                </a:path>
              </a:pathLst>
            </a:custGeom>
            <a:solidFill>
              <a:schemeClr val="accent3"/>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0" name="Freeform 7">
              <a:extLst>
                <a:ext uri="{FF2B5EF4-FFF2-40B4-BE49-F238E27FC236}">
                  <a16:creationId xmlns:a16="http://schemas.microsoft.com/office/drawing/2014/main" id="{924B0266-A661-F24D-8064-FDD95280D649}"/>
                </a:ext>
              </a:extLst>
            </p:cNvPr>
            <p:cNvSpPr>
              <a:spLocks/>
            </p:cNvSpPr>
            <p:nvPr/>
          </p:nvSpPr>
          <p:spPr bwMode="auto">
            <a:xfrm rot="3624972">
              <a:off x="9661990" y="4683978"/>
              <a:ext cx="1635165" cy="1886144"/>
            </a:xfrm>
            <a:custGeom>
              <a:avLst/>
              <a:gdLst>
                <a:gd name="T0" fmla="*/ 62 w 860"/>
                <a:gd name="T1" fmla="*/ 0 h 991"/>
                <a:gd name="T2" fmla="*/ 83 w 860"/>
                <a:gd name="T3" fmla="*/ 2 h 991"/>
                <a:gd name="T4" fmla="*/ 188 w 860"/>
                <a:gd name="T5" fmla="*/ 17 h 991"/>
                <a:gd name="T6" fmla="*/ 290 w 860"/>
                <a:gd name="T7" fmla="*/ 43 h 991"/>
                <a:gd name="T8" fmla="*/ 387 w 860"/>
                <a:gd name="T9" fmla="*/ 79 h 991"/>
                <a:gd name="T10" fmla="*/ 480 w 860"/>
                <a:gd name="T11" fmla="*/ 124 h 991"/>
                <a:gd name="T12" fmla="*/ 568 w 860"/>
                <a:gd name="T13" fmla="*/ 176 h 991"/>
                <a:gd name="T14" fmla="*/ 649 w 860"/>
                <a:gd name="T15" fmla="*/ 237 h 991"/>
                <a:gd name="T16" fmla="*/ 725 w 860"/>
                <a:gd name="T17" fmla="*/ 306 h 991"/>
                <a:gd name="T18" fmla="*/ 793 w 860"/>
                <a:gd name="T19" fmla="*/ 380 h 991"/>
                <a:gd name="T20" fmla="*/ 855 w 860"/>
                <a:gd name="T21" fmla="*/ 462 h 991"/>
                <a:gd name="T22" fmla="*/ 857 w 860"/>
                <a:gd name="T23" fmla="*/ 465 h 991"/>
                <a:gd name="T24" fmla="*/ 858 w 860"/>
                <a:gd name="T25" fmla="*/ 474 h 991"/>
                <a:gd name="T26" fmla="*/ 860 w 860"/>
                <a:gd name="T27" fmla="*/ 488 h 991"/>
                <a:gd name="T28" fmla="*/ 857 w 860"/>
                <a:gd name="T29" fmla="*/ 503 h 991"/>
                <a:gd name="T30" fmla="*/ 852 w 860"/>
                <a:gd name="T31" fmla="*/ 519 h 991"/>
                <a:gd name="T32" fmla="*/ 843 w 860"/>
                <a:gd name="T33" fmla="*/ 529 h 991"/>
                <a:gd name="T34" fmla="*/ 838 w 860"/>
                <a:gd name="T35" fmla="*/ 536 h 991"/>
                <a:gd name="T36" fmla="*/ 834 w 860"/>
                <a:gd name="T37" fmla="*/ 538 h 991"/>
                <a:gd name="T38" fmla="*/ 57 w 860"/>
                <a:gd name="T39" fmla="*/ 988 h 991"/>
                <a:gd name="T40" fmla="*/ 54 w 860"/>
                <a:gd name="T41" fmla="*/ 989 h 991"/>
                <a:gd name="T42" fmla="*/ 45 w 860"/>
                <a:gd name="T43" fmla="*/ 991 h 991"/>
                <a:gd name="T44" fmla="*/ 35 w 860"/>
                <a:gd name="T45" fmla="*/ 991 h 991"/>
                <a:gd name="T46" fmla="*/ 21 w 860"/>
                <a:gd name="T47" fmla="*/ 988 h 991"/>
                <a:gd name="T48" fmla="*/ 14 w 860"/>
                <a:gd name="T49" fmla="*/ 984 h 991"/>
                <a:gd name="T50" fmla="*/ 9 w 860"/>
                <a:gd name="T51" fmla="*/ 981 h 991"/>
                <a:gd name="T52" fmla="*/ 5 w 860"/>
                <a:gd name="T53" fmla="*/ 975 h 991"/>
                <a:gd name="T54" fmla="*/ 3 w 860"/>
                <a:gd name="T55" fmla="*/ 972 h 991"/>
                <a:gd name="T56" fmla="*/ 2 w 860"/>
                <a:gd name="T57" fmla="*/ 969 h 991"/>
                <a:gd name="T58" fmla="*/ 0 w 860"/>
                <a:gd name="T59" fmla="*/ 965 h 991"/>
                <a:gd name="T60" fmla="*/ 0 w 860"/>
                <a:gd name="T61" fmla="*/ 962 h 991"/>
                <a:gd name="T62" fmla="*/ 0 w 860"/>
                <a:gd name="T63" fmla="*/ 962 h 991"/>
                <a:gd name="T64" fmla="*/ 0 w 860"/>
                <a:gd name="T65" fmla="*/ 53 h 991"/>
                <a:gd name="T66" fmla="*/ 0 w 860"/>
                <a:gd name="T67" fmla="*/ 50 h 991"/>
                <a:gd name="T68" fmla="*/ 2 w 860"/>
                <a:gd name="T69" fmla="*/ 40 h 991"/>
                <a:gd name="T70" fmla="*/ 9 w 860"/>
                <a:gd name="T71" fmla="*/ 27 h 991"/>
                <a:gd name="T72" fmla="*/ 19 w 860"/>
                <a:gd name="T73" fmla="*/ 17 h 991"/>
                <a:gd name="T74" fmla="*/ 35 w 860"/>
                <a:gd name="T75" fmla="*/ 8 h 991"/>
                <a:gd name="T76" fmla="*/ 48 w 860"/>
                <a:gd name="T77" fmla="*/ 3 h 991"/>
                <a:gd name="T78" fmla="*/ 57 w 860"/>
                <a:gd name="T79" fmla="*/ 2 h 991"/>
                <a:gd name="T80" fmla="*/ 62 w 860"/>
                <a:gd name="T81"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0" h="991">
                  <a:moveTo>
                    <a:pt x="62" y="0"/>
                  </a:moveTo>
                  <a:lnTo>
                    <a:pt x="83" y="2"/>
                  </a:lnTo>
                  <a:lnTo>
                    <a:pt x="188" y="17"/>
                  </a:lnTo>
                  <a:lnTo>
                    <a:pt x="290" y="43"/>
                  </a:lnTo>
                  <a:lnTo>
                    <a:pt x="387" y="79"/>
                  </a:lnTo>
                  <a:lnTo>
                    <a:pt x="480" y="124"/>
                  </a:lnTo>
                  <a:lnTo>
                    <a:pt x="568" y="176"/>
                  </a:lnTo>
                  <a:lnTo>
                    <a:pt x="649" y="237"/>
                  </a:lnTo>
                  <a:lnTo>
                    <a:pt x="725" y="306"/>
                  </a:lnTo>
                  <a:lnTo>
                    <a:pt x="793" y="380"/>
                  </a:lnTo>
                  <a:lnTo>
                    <a:pt x="855" y="462"/>
                  </a:lnTo>
                  <a:lnTo>
                    <a:pt x="857" y="465"/>
                  </a:lnTo>
                  <a:lnTo>
                    <a:pt x="858" y="474"/>
                  </a:lnTo>
                  <a:lnTo>
                    <a:pt x="860" y="488"/>
                  </a:lnTo>
                  <a:lnTo>
                    <a:pt x="857" y="503"/>
                  </a:lnTo>
                  <a:lnTo>
                    <a:pt x="852" y="519"/>
                  </a:lnTo>
                  <a:lnTo>
                    <a:pt x="843" y="529"/>
                  </a:lnTo>
                  <a:lnTo>
                    <a:pt x="838" y="536"/>
                  </a:lnTo>
                  <a:lnTo>
                    <a:pt x="834" y="538"/>
                  </a:lnTo>
                  <a:lnTo>
                    <a:pt x="57" y="988"/>
                  </a:lnTo>
                  <a:lnTo>
                    <a:pt x="54" y="989"/>
                  </a:lnTo>
                  <a:lnTo>
                    <a:pt x="45" y="991"/>
                  </a:lnTo>
                  <a:lnTo>
                    <a:pt x="35" y="991"/>
                  </a:lnTo>
                  <a:lnTo>
                    <a:pt x="21" y="988"/>
                  </a:lnTo>
                  <a:lnTo>
                    <a:pt x="14" y="984"/>
                  </a:lnTo>
                  <a:lnTo>
                    <a:pt x="9" y="981"/>
                  </a:lnTo>
                  <a:lnTo>
                    <a:pt x="5" y="975"/>
                  </a:lnTo>
                  <a:lnTo>
                    <a:pt x="3" y="972"/>
                  </a:lnTo>
                  <a:lnTo>
                    <a:pt x="2" y="969"/>
                  </a:lnTo>
                  <a:lnTo>
                    <a:pt x="0" y="965"/>
                  </a:lnTo>
                  <a:lnTo>
                    <a:pt x="0" y="962"/>
                  </a:lnTo>
                  <a:lnTo>
                    <a:pt x="0" y="962"/>
                  </a:lnTo>
                  <a:lnTo>
                    <a:pt x="0" y="53"/>
                  </a:lnTo>
                  <a:lnTo>
                    <a:pt x="0" y="50"/>
                  </a:lnTo>
                  <a:lnTo>
                    <a:pt x="2" y="40"/>
                  </a:lnTo>
                  <a:lnTo>
                    <a:pt x="9" y="27"/>
                  </a:lnTo>
                  <a:lnTo>
                    <a:pt x="19" y="17"/>
                  </a:lnTo>
                  <a:lnTo>
                    <a:pt x="35" y="8"/>
                  </a:lnTo>
                  <a:lnTo>
                    <a:pt x="48" y="3"/>
                  </a:lnTo>
                  <a:lnTo>
                    <a:pt x="57" y="2"/>
                  </a:lnTo>
                  <a:lnTo>
                    <a:pt x="62" y="0"/>
                  </a:lnTo>
                  <a:close/>
                </a:path>
              </a:pathLst>
            </a:custGeom>
            <a:solidFill>
              <a:schemeClr val="accent4"/>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1" name="Freeform 7">
              <a:extLst>
                <a:ext uri="{FF2B5EF4-FFF2-40B4-BE49-F238E27FC236}">
                  <a16:creationId xmlns:a16="http://schemas.microsoft.com/office/drawing/2014/main" id="{00A68F1F-1A1B-E245-A22C-C518A72271E4}"/>
                </a:ext>
              </a:extLst>
            </p:cNvPr>
            <p:cNvSpPr>
              <a:spLocks/>
            </p:cNvSpPr>
            <p:nvPr/>
          </p:nvSpPr>
          <p:spPr bwMode="auto">
            <a:xfrm rot="7224972">
              <a:off x="8810675" y="5734657"/>
              <a:ext cx="1635165" cy="1886144"/>
            </a:xfrm>
            <a:custGeom>
              <a:avLst/>
              <a:gdLst>
                <a:gd name="T0" fmla="*/ 62 w 860"/>
                <a:gd name="T1" fmla="*/ 0 h 991"/>
                <a:gd name="T2" fmla="*/ 83 w 860"/>
                <a:gd name="T3" fmla="*/ 2 h 991"/>
                <a:gd name="T4" fmla="*/ 188 w 860"/>
                <a:gd name="T5" fmla="*/ 17 h 991"/>
                <a:gd name="T6" fmla="*/ 290 w 860"/>
                <a:gd name="T7" fmla="*/ 43 h 991"/>
                <a:gd name="T8" fmla="*/ 387 w 860"/>
                <a:gd name="T9" fmla="*/ 79 h 991"/>
                <a:gd name="T10" fmla="*/ 480 w 860"/>
                <a:gd name="T11" fmla="*/ 124 h 991"/>
                <a:gd name="T12" fmla="*/ 568 w 860"/>
                <a:gd name="T13" fmla="*/ 176 h 991"/>
                <a:gd name="T14" fmla="*/ 649 w 860"/>
                <a:gd name="T15" fmla="*/ 237 h 991"/>
                <a:gd name="T16" fmla="*/ 725 w 860"/>
                <a:gd name="T17" fmla="*/ 306 h 991"/>
                <a:gd name="T18" fmla="*/ 793 w 860"/>
                <a:gd name="T19" fmla="*/ 380 h 991"/>
                <a:gd name="T20" fmla="*/ 855 w 860"/>
                <a:gd name="T21" fmla="*/ 462 h 991"/>
                <a:gd name="T22" fmla="*/ 857 w 860"/>
                <a:gd name="T23" fmla="*/ 465 h 991"/>
                <a:gd name="T24" fmla="*/ 858 w 860"/>
                <a:gd name="T25" fmla="*/ 474 h 991"/>
                <a:gd name="T26" fmla="*/ 860 w 860"/>
                <a:gd name="T27" fmla="*/ 488 h 991"/>
                <a:gd name="T28" fmla="*/ 857 w 860"/>
                <a:gd name="T29" fmla="*/ 503 h 991"/>
                <a:gd name="T30" fmla="*/ 852 w 860"/>
                <a:gd name="T31" fmla="*/ 519 h 991"/>
                <a:gd name="T32" fmla="*/ 843 w 860"/>
                <a:gd name="T33" fmla="*/ 529 h 991"/>
                <a:gd name="T34" fmla="*/ 838 w 860"/>
                <a:gd name="T35" fmla="*/ 536 h 991"/>
                <a:gd name="T36" fmla="*/ 834 w 860"/>
                <a:gd name="T37" fmla="*/ 538 h 991"/>
                <a:gd name="T38" fmla="*/ 57 w 860"/>
                <a:gd name="T39" fmla="*/ 988 h 991"/>
                <a:gd name="T40" fmla="*/ 54 w 860"/>
                <a:gd name="T41" fmla="*/ 989 h 991"/>
                <a:gd name="T42" fmla="*/ 45 w 860"/>
                <a:gd name="T43" fmla="*/ 991 h 991"/>
                <a:gd name="T44" fmla="*/ 35 w 860"/>
                <a:gd name="T45" fmla="*/ 991 h 991"/>
                <a:gd name="T46" fmla="*/ 21 w 860"/>
                <a:gd name="T47" fmla="*/ 988 h 991"/>
                <a:gd name="T48" fmla="*/ 14 w 860"/>
                <a:gd name="T49" fmla="*/ 984 h 991"/>
                <a:gd name="T50" fmla="*/ 9 w 860"/>
                <a:gd name="T51" fmla="*/ 981 h 991"/>
                <a:gd name="T52" fmla="*/ 5 w 860"/>
                <a:gd name="T53" fmla="*/ 975 h 991"/>
                <a:gd name="T54" fmla="*/ 3 w 860"/>
                <a:gd name="T55" fmla="*/ 972 h 991"/>
                <a:gd name="T56" fmla="*/ 2 w 860"/>
                <a:gd name="T57" fmla="*/ 969 h 991"/>
                <a:gd name="T58" fmla="*/ 0 w 860"/>
                <a:gd name="T59" fmla="*/ 965 h 991"/>
                <a:gd name="T60" fmla="*/ 0 w 860"/>
                <a:gd name="T61" fmla="*/ 962 h 991"/>
                <a:gd name="T62" fmla="*/ 0 w 860"/>
                <a:gd name="T63" fmla="*/ 962 h 991"/>
                <a:gd name="T64" fmla="*/ 0 w 860"/>
                <a:gd name="T65" fmla="*/ 53 h 991"/>
                <a:gd name="T66" fmla="*/ 0 w 860"/>
                <a:gd name="T67" fmla="*/ 50 h 991"/>
                <a:gd name="T68" fmla="*/ 2 w 860"/>
                <a:gd name="T69" fmla="*/ 40 h 991"/>
                <a:gd name="T70" fmla="*/ 9 w 860"/>
                <a:gd name="T71" fmla="*/ 27 h 991"/>
                <a:gd name="T72" fmla="*/ 19 w 860"/>
                <a:gd name="T73" fmla="*/ 17 h 991"/>
                <a:gd name="T74" fmla="*/ 35 w 860"/>
                <a:gd name="T75" fmla="*/ 8 h 991"/>
                <a:gd name="T76" fmla="*/ 48 w 860"/>
                <a:gd name="T77" fmla="*/ 3 h 991"/>
                <a:gd name="T78" fmla="*/ 57 w 860"/>
                <a:gd name="T79" fmla="*/ 2 h 991"/>
                <a:gd name="T80" fmla="*/ 62 w 860"/>
                <a:gd name="T81"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0" h="991">
                  <a:moveTo>
                    <a:pt x="62" y="0"/>
                  </a:moveTo>
                  <a:lnTo>
                    <a:pt x="83" y="2"/>
                  </a:lnTo>
                  <a:lnTo>
                    <a:pt x="188" y="17"/>
                  </a:lnTo>
                  <a:lnTo>
                    <a:pt x="290" y="43"/>
                  </a:lnTo>
                  <a:lnTo>
                    <a:pt x="387" y="79"/>
                  </a:lnTo>
                  <a:lnTo>
                    <a:pt x="480" y="124"/>
                  </a:lnTo>
                  <a:lnTo>
                    <a:pt x="568" y="176"/>
                  </a:lnTo>
                  <a:lnTo>
                    <a:pt x="649" y="237"/>
                  </a:lnTo>
                  <a:lnTo>
                    <a:pt x="725" y="306"/>
                  </a:lnTo>
                  <a:lnTo>
                    <a:pt x="793" y="380"/>
                  </a:lnTo>
                  <a:lnTo>
                    <a:pt x="855" y="462"/>
                  </a:lnTo>
                  <a:lnTo>
                    <a:pt x="857" y="465"/>
                  </a:lnTo>
                  <a:lnTo>
                    <a:pt x="858" y="474"/>
                  </a:lnTo>
                  <a:lnTo>
                    <a:pt x="860" y="488"/>
                  </a:lnTo>
                  <a:lnTo>
                    <a:pt x="857" y="503"/>
                  </a:lnTo>
                  <a:lnTo>
                    <a:pt x="852" y="519"/>
                  </a:lnTo>
                  <a:lnTo>
                    <a:pt x="843" y="529"/>
                  </a:lnTo>
                  <a:lnTo>
                    <a:pt x="838" y="536"/>
                  </a:lnTo>
                  <a:lnTo>
                    <a:pt x="834" y="538"/>
                  </a:lnTo>
                  <a:lnTo>
                    <a:pt x="57" y="988"/>
                  </a:lnTo>
                  <a:lnTo>
                    <a:pt x="54" y="989"/>
                  </a:lnTo>
                  <a:lnTo>
                    <a:pt x="45" y="991"/>
                  </a:lnTo>
                  <a:lnTo>
                    <a:pt x="35" y="991"/>
                  </a:lnTo>
                  <a:lnTo>
                    <a:pt x="21" y="988"/>
                  </a:lnTo>
                  <a:lnTo>
                    <a:pt x="14" y="984"/>
                  </a:lnTo>
                  <a:lnTo>
                    <a:pt x="9" y="981"/>
                  </a:lnTo>
                  <a:lnTo>
                    <a:pt x="5" y="975"/>
                  </a:lnTo>
                  <a:lnTo>
                    <a:pt x="3" y="972"/>
                  </a:lnTo>
                  <a:lnTo>
                    <a:pt x="2" y="969"/>
                  </a:lnTo>
                  <a:lnTo>
                    <a:pt x="0" y="965"/>
                  </a:lnTo>
                  <a:lnTo>
                    <a:pt x="0" y="962"/>
                  </a:lnTo>
                  <a:lnTo>
                    <a:pt x="0" y="962"/>
                  </a:lnTo>
                  <a:lnTo>
                    <a:pt x="0" y="53"/>
                  </a:lnTo>
                  <a:lnTo>
                    <a:pt x="0" y="50"/>
                  </a:lnTo>
                  <a:lnTo>
                    <a:pt x="2" y="40"/>
                  </a:lnTo>
                  <a:lnTo>
                    <a:pt x="9" y="27"/>
                  </a:lnTo>
                  <a:lnTo>
                    <a:pt x="19" y="17"/>
                  </a:lnTo>
                  <a:lnTo>
                    <a:pt x="35" y="8"/>
                  </a:lnTo>
                  <a:lnTo>
                    <a:pt x="48" y="3"/>
                  </a:lnTo>
                  <a:lnTo>
                    <a:pt x="57" y="2"/>
                  </a:lnTo>
                  <a:lnTo>
                    <a:pt x="62" y="0"/>
                  </a:lnTo>
                  <a:close/>
                </a:path>
              </a:pathLst>
            </a:custGeom>
            <a:solidFill>
              <a:schemeClr val="accent5"/>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2" name="Freeform 11">
              <a:extLst>
                <a:ext uri="{FF2B5EF4-FFF2-40B4-BE49-F238E27FC236}">
                  <a16:creationId xmlns:a16="http://schemas.microsoft.com/office/drawing/2014/main" id="{52881CF8-555E-6A4F-8051-38ABF347D4C5}"/>
                </a:ext>
              </a:extLst>
            </p:cNvPr>
            <p:cNvSpPr>
              <a:spLocks/>
            </p:cNvSpPr>
            <p:nvPr/>
          </p:nvSpPr>
          <p:spPr bwMode="auto">
            <a:xfrm rot="10824973">
              <a:off x="7475102" y="5522736"/>
              <a:ext cx="1635165" cy="1886144"/>
            </a:xfrm>
            <a:custGeom>
              <a:avLst/>
              <a:gdLst>
                <a:gd name="T0" fmla="*/ 62 w 860"/>
                <a:gd name="T1" fmla="*/ 0 h 991"/>
                <a:gd name="T2" fmla="*/ 83 w 860"/>
                <a:gd name="T3" fmla="*/ 2 h 991"/>
                <a:gd name="T4" fmla="*/ 188 w 860"/>
                <a:gd name="T5" fmla="*/ 17 h 991"/>
                <a:gd name="T6" fmla="*/ 290 w 860"/>
                <a:gd name="T7" fmla="*/ 43 h 991"/>
                <a:gd name="T8" fmla="*/ 387 w 860"/>
                <a:gd name="T9" fmla="*/ 79 h 991"/>
                <a:gd name="T10" fmla="*/ 480 w 860"/>
                <a:gd name="T11" fmla="*/ 124 h 991"/>
                <a:gd name="T12" fmla="*/ 568 w 860"/>
                <a:gd name="T13" fmla="*/ 176 h 991"/>
                <a:gd name="T14" fmla="*/ 649 w 860"/>
                <a:gd name="T15" fmla="*/ 237 h 991"/>
                <a:gd name="T16" fmla="*/ 725 w 860"/>
                <a:gd name="T17" fmla="*/ 306 h 991"/>
                <a:gd name="T18" fmla="*/ 793 w 860"/>
                <a:gd name="T19" fmla="*/ 380 h 991"/>
                <a:gd name="T20" fmla="*/ 855 w 860"/>
                <a:gd name="T21" fmla="*/ 462 h 991"/>
                <a:gd name="T22" fmla="*/ 857 w 860"/>
                <a:gd name="T23" fmla="*/ 465 h 991"/>
                <a:gd name="T24" fmla="*/ 858 w 860"/>
                <a:gd name="T25" fmla="*/ 474 h 991"/>
                <a:gd name="T26" fmla="*/ 860 w 860"/>
                <a:gd name="T27" fmla="*/ 488 h 991"/>
                <a:gd name="T28" fmla="*/ 857 w 860"/>
                <a:gd name="T29" fmla="*/ 503 h 991"/>
                <a:gd name="T30" fmla="*/ 852 w 860"/>
                <a:gd name="T31" fmla="*/ 519 h 991"/>
                <a:gd name="T32" fmla="*/ 843 w 860"/>
                <a:gd name="T33" fmla="*/ 529 h 991"/>
                <a:gd name="T34" fmla="*/ 838 w 860"/>
                <a:gd name="T35" fmla="*/ 536 h 991"/>
                <a:gd name="T36" fmla="*/ 834 w 860"/>
                <a:gd name="T37" fmla="*/ 538 h 991"/>
                <a:gd name="T38" fmla="*/ 57 w 860"/>
                <a:gd name="T39" fmla="*/ 988 h 991"/>
                <a:gd name="T40" fmla="*/ 54 w 860"/>
                <a:gd name="T41" fmla="*/ 989 h 991"/>
                <a:gd name="T42" fmla="*/ 45 w 860"/>
                <a:gd name="T43" fmla="*/ 991 h 991"/>
                <a:gd name="T44" fmla="*/ 35 w 860"/>
                <a:gd name="T45" fmla="*/ 991 h 991"/>
                <a:gd name="T46" fmla="*/ 21 w 860"/>
                <a:gd name="T47" fmla="*/ 988 h 991"/>
                <a:gd name="T48" fmla="*/ 14 w 860"/>
                <a:gd name="T49" fmla="*/ 984 h 991"/>
                <a:gd name="T50" fmla="*/ 9 w 860"/>
                <a:gd name="T51" fmla="*/ 981 h 991"/>
                <a:gd name="T52" fmla="*/ 5 w 860"/>
                <a:gd name="T53" fmla="*/ 975 h 991"/>
                <a:gd name="T54" fmla="*/ 3 w 860"/>
                <a:gd name="T55" fmla="*/ 972 h 991"/>
                <a:gd name="T56" fmla="*/ 2 w 860"/>
                <a:gd name="T57" fmla="*/ 969 h 991"/>
                <a:gd name="T58" fmla="*/ 0 w 860"/>
                <a:gd name="T59" fmla="*/ 965 h 991"/>
                <a:gd name="T60" fmla="*/ 0 w 860"/>
                <a:gd name="T61" fmla="*/ 962 h 991"/>
                <a:gd name="T62" fmla="*/ 0 w 860"/>
                <a:gd name="T63" fmla="*/ 962 h 991"/>
                <a:gd name="T64" fmla="*/ 0 w 860"/>
                <a:gd name="T65" fmla="*/ 53 h 991"/>
                <a:gd name="T66" fmla="*/ 0 w 860"/>
                <a:gd name="T67" fmla="*/ 50 h 991"/>
                <a:gd name="T68" fmla="*/ 2 w 860"/>
                <a:gd name="T69" fmla="*/ 40 h 991"/>
                <a:gd name="T70" fmla="*/ 9 w 860"/>
                <a:gd name="T71" fmla="*/ 27 h 991"/>
                <a:gd name="T72" fmla="*/ 19 w 860"/>
                <a:gd name="T73" fmla="*/ 17 h 991"/>
                <a:gd name="T74" fmla="*/ 35 w 860"/>
                <a:gd name="T75" fmla="*/ 8 h 991"/>
                <a:gd name="T76" fmla="*/ 48 w 860"/>
                <a:gd name="T77" fmla="*/ 3 h 991"/>
                <a:gd name="T78" fmla="*/ 57 w 860"/>
                <a:gd name="T79" fmla="*/ 2 h 991"/>
                <a:gd name="T80" fmla="*/ 62 w 860"/>
                <a:gd name="T81"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0" h="991">
                  <a:moveTo>
                    <a:pt x="62" y="0"/>
                  </a:moveTo>
                  <a:lnTo>
                    <a:pt x="83" y="2"/>
                  </a:lnTo>
                  <a:lnTo>
                    <a:pt x="188" y="17"/>
                  </a:lnTo>
                  <a:lnTo>
                    <a:pt x="290" y="43"/>
                  </a:lnTo>
                  <a:lnTo>
                    <a:pt x="387" y="79"/>
                  </a:lnTo>
                  <a:lnTo>
                    <a:pt x="480" y="124"/>
                  </a:lnTo>
                  <a:lnTo>
                    <a:pt x="568" y="176"/>
                  </a:lnTo>
                  <a:lnTo>
                    <a:pt x="649" y="237"/>
                  </a:lnTo>
                  <a:lnTo>
                    <a:pt x="725" y="306"/>
                  </a:lnTo>
                  <a:lnTo>
                    <a:pt x="793" y="380"/>
                  </a:lnTo>
                  <a:lnTo>
                    <a:pt x="855" y="462"/>
                  </a:lnTo>
                  <a:lnTo>
                    <a:pt x="857" y="465"/>
                  </a:lnTo>
                  <a:lnTo>
                    <a:pt x="858" y="474"/>
                  </a:lnTo>
                  <a:lnTo>
                    <a:pt x="860" y="488"/>
                  </a:lnTo>
                  <a:lnTo>
                    <a:pt x="857" y="503"/>
                  </a:lnTo>
                  <a:lnTo>
                    <a:pt x="852" y="519"/>
                  </a:lnTo>
                  <a:lnTo>
                    <a:pt x="843" y="529"/>
                  </a:lnTo>
                  <a:lnTo>
                    <a:pt x="838" y="536"/>
                  </a:lnTo>
                  <a:lnTo>
                    <a:pt x="834" y="538"/>
                  </a:lnTo>
                  <a:lnTo>
                    <a:pt x="57" y="988"/>
                  </a:lnTo>
                  <a:lnTo>
                    <a:pt x="54" y="989"/>
                  </a:lnTo>
                  <a:lnTo>
                    <a:pt x="45" y="991"/>
                  </a:lnTo>
                  <a:lnTo>
                    <a:pt x="35" y="991"/>
                  </a:lnTo>
                  <a:lnTo>
                    <a:pt x="21" y="988"/>
                  </a:lnTo>
                  <a:lnTo>
                    <a:pt x="14" y="984"/>
                  </a:lnTo>
                  <a:lnTo>
                    <a:pt x="9" y="981"/>
                  </a:lnTo>
                  <a:lnTo>
                    <a:pt x="5" y="975"/>
                  </a:lnTo>
                  <a:lnTo>
                    <a:pt x="3" y="972"/>
                  </a:lnTo>
                  <a:lnTo>
                    <a:pt x="2" y="969"/>
                  </a:lnTo>
                  <a:lnTo>
                    <a:pt x="0" y="965"/>
                  </a:lnTo>
                  <a:lnTo>
                    <a:pt x="0" y="962"/>
                  </a:lnTo>
                  <a:lnTo>
                    <a:pt x="0" y="962"/>
                  </a:lnTo>
                  <a:lnTo>
                    <a:pt x="0" y="53"/>
                  </a:lnTo>
                  <a:lnTo>
                    <a:pt x="0" y="50"/>
                  </a:lnTo>
                  <a:lnTo>
                    <a:pt x="2" y="40"/>
                  </a:lnTo>
                  <a:lnTo>
                    <a:pt x="9" y="27"/>
                  </a:lnTo>
                  <a:lnTo>
                    <a:pt x="19" y="17"/>
                  </a:lnTo>
                  <a:lnTo>
                    <a:pt x="35" y="8"/>
                  </a:lnTo>
                  <a:lnTo>
                    <a:pt x="48" y="3"/>
                  </a:lnTo>
                  <a:lnTo>
                    <a:pt x="57" y="2"/>
                  </a:lnTo>
                  <a:lnTo>
                    <a:pt x="62" y="0"/>
                  </a:lnTo>
                  <a:close/>
                </a:path>
              </a:pathLst>
            </a:custGeom>
            <a:solidFill>
              <a:schemeClr val="accent6"/>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pic>
        <p:nvPicPr>
          <p:cNvPr id="27" name="Picture 26" descr="A close up of a sign&#10;&#10;Description automatically generated">
            <a:extLst>
              <a:ext uri="{FF2B5EF4-FFF2-40B4-BE49-F238E27FC236}">
                <a16:creationId xmlns:a16="http://schemas.microsoft.com/office/drawing/2014/main" id="{42E09ACA-A15C-1A4F-9F7B-F355A7828B65}"/>
              </a:ext>
            </a:extLst>
          </p:cNvPr>
          <p:cNvPicPr>
            <a:picLocks noChangeAspect="1"/>
          </p:cNvPicPr>
          <p:nvPr userDrawn="1"/>
        </p:nvPicPr>
        <p:blipFill>
          <a:blip r:embed="rId2"/>
          <a:stretch>
            <a:fillRect/>
          </a:stretch>
        </p:blipFill>
        <p:spPr>
          <a:xfrm>
            <a:off x="11124348" y="5837422"/>
            <a:ext cx="823892" cy="823892"/>
          </a:xfrm>
          <a:prstGeom prst="rect">
            <a:avLst/>
          </a:prstGeom>
        </p:spPr>
      </p:pic>
      <p:sp>
        <p:nvSpPr>
          <p:cNvPr id="28" name="Text Placeholder 27">
            <a:extLst>
              <a:ext uri="{FF2B5EF4-FFF2-40B4-BE49-F238E27FC236}">
                <a16:creationId xmlns:a16="http://schemas.microsoft.com/office/drawing/2014/main" id="{754C17F8-5EE2-7C46-B51E-B0092B6FD2C7}"/>
              </a:ext>
            </a:extLst>
          </p:cNvPr>
          <p:cNvSpPr>
            <a:spLocks noGrp="1"/>
          </p:cNvSpPr>
          <p:nvPr>
            <p:ph type="body" sz="quarter" idx="18" hasCustomPrompt="1"/>
          </p:nvPr>
        </p:nvSpPr>
        <p:spPr>
          <a:xfrm>
            <a:off x="814213" y="1930035"/>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1</a:t>
            </a:r>
          </a:p>
        </p:txBody>
      </p:sp>
      <p:sp>
        <p:nvSpPr>
          <p:cNvPr id="29" name="Text Placeholder 27">
            <a:extLst>
              <a:ext uri="{FF2B5EF4-FFF2-40B4-BE49-F238E27FC236}">
                <a16:creationId xmlns:a16="http://schemas.microsoft.com/office/drawing/2014/main" id="{F4C8ADDC-3D95-A144-963B-511A0A4CC0E1}"/>
              </a:ext>
            </a:extLst>
          </p:cNvPr>
          <p:cNvSpPr>
            <a:spLocks noGrp="1"/>
          </p:cNvSpPr>
          <p:nvPr>
            <p:ph type="body" sz="quarter" idx="14" hasCustomPrompt="1"/>
          </p:nvPr>
        </p:nvSpPr>
        <p:spPr>
          <a:xfrm>
            <a:off x="812755" y="2343333"/>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0" name="Text Placeholder 27">
            <a:extLst>
              <a:ext uri="{FF2B5EF4-FFF2-40B4-BE49-F238E27FC236}">
                <a16:creationId xmlns:a16="http://schemas.microsoft.com/office/drawing/2014/main" id="{7F267CA1-C644-594D-8AC9-F7658B3CC242}"/>
              </a:ext>
            </a:extLst>
          </p:cNvPr>
          <p:cNvSpPr>
            <a:spLocks noGrp="1"/>
          </p:cNvSpPr>
          <p:nvPr>
            <p:ph type="body" sz="quarter" idx="19" hasCustomPrompt="1"/>
          </p:nvPr>
        </p:nvSpPr>
        <p:spPr>
          <a:xfrm>
            <a:off x="778336" y="3355323"/>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2</a:t>
            </a:r>
          </a:p>
        </p:txBody>
      </p:sp>
      <p:sp>
        <p:nvSpPr>
          <p:cNvPr id="31" name="Text Placeholder 27">
            <a:extLst>
              <a:ext uri="{FF2B5EF4-FFF2-40B4-BE49-F238E27FC236}">
                <a16:creationId xmlns:a16="http://schemas.microsoft.com/office/drawing/2014/main" id="{29DBAEC8-9B57-BF42-9188-40174D0BB5EF}"/>
              </a:ext>
            </a:extLst>
          </p:cNvPr>
          <p:cNvSpPr>
            <a:spLocks noGrp="1"/>
          </p:cNvSpPr>
          <p:nvPr>
            <p:ph type="body" sz="quarter" idx="20" hasCustomPrompt="1"/>
          </p:nvPr>
        </p:nvSpPr>
        <p:spPr>
          <a:xfrm>
            <a:off x="776878" y="3768621"/>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2" name="Text Placeholder 27">
            <a:extLst>
              <a:ext uri="{FF2B5EF4-FFF2-40B4-BE49-F238E27FC236}">
                <a16:creationId xmlns:a16="http://schemas.microsoft.com/office/drawing/2014/main" id="{01FACAEB-36C8-D449-98BB-7880E2026FCB}"/>
              </a:ext>
            </a:extLst>
          </p:cNvPr>
          <p:cNvSpPr>
            <a:spLocks noGrp="1"/>
          </p:cNvSpPr>
          <p:nvPr>
            <p:ph type="body" sz="quarter" idx="21" hasCustomPrompt="1"/>
          </p:nvPr>
        </p:nvSpPr>
        <p:spPr>
          <a:xfrm>
            <a:off x="786199" y="4791213"/>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3</a:t>
            </a:r>
          </a:p>
        </p:txBody>
      </p:sp>
      <p:sp>
        <p:nvSpPr>
          <p:cNvPr id="33" name="Text Placeholder 27">
            <a:extLst>
              <a:ext uri="{FF2B5EF4-FFF2-40B4-BE49-F238E27FC236}">
                <a16:creationId xmlns:a16="http://schemas.microsoft.com/office/drawing/2014/main" id="{7F75354C-AA2B-7540-B212-25711CDFCE64}"/>
              </a:ext>
            </a:extLst>
          </p:cNvPr>
          <p:cNvSpPr>
            <a:spLocks noGrp="1"/>
          </p:cNvSpPr>
          <p:nvPr>
            <p:ph type="body" sz="quarter" idx="22" hasCustomPrompt="1"/>
          </p:nvPr>
        </p:nvSpPr>
        <p:spPr>
          <a:xfrm>
            <a:off x="784741" y="5204511"/>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4" name="Text Placeholder 27">
            <a:extLst>
              <a:ext uri="{FF2B5EF4-FFF2-40B4-BE49-F238E27FC236}">
                <a16:creationId xmlns:a16="http://schemas.microsoft.com/office/drawing/2014/main" id="{88C098E5-4014-B14F-8833-5FD2875E4242}"/>
              </a:ext>
            </a:extLst>
          </p:cNvPr>
          <p:cNvSpPr>
            <a:spLocks noGrp="1"/>
          </p:cNvSpPr>
          <p:nvPr>
            <p:ph type="body" sz="quarter" idx="23" hasCustomPrompt="1"/>
          </p:nvPr>
        </p:nvSpPr>
        <p:spPr>
          <a:xfrm>
            <a:off x="7995682" y="1930035"/>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4</a:t>
            </a:r>
          </a:p>
        </p:txBody>
      </p:sp>
      <p:sp>
        <p:nvSpPr>
          <p:cNvPr id="35" name="Text Placeholder 27">
            <a:extLst>
              <a:ext uri="{FF2B5EF4-FFF2-40B4-BE49-F238E27FC236}">
                <a16:creationId xmlns:a16="http://schemas.microsoft.com/office/drawing/2014/main" id="{3FF8848E-82EF-3D43-A950-62DF69FD09D1}"/>
              </a:ext>
            </a:extLst>
          </p:cNvPr>
          <p:cNvSpPr>
            <a:spLocks noGrp="1"/>
          </p:cNvSpPr>
          <p:nvPr>
            <p:ph type="body" sz="quarter" idx="24" hasCustomPrompt="1"/>
          </p:nvPr>
        </p:nvSpPr>
        <p:spPr>
          <a:xfrm>
            <a:off x="7994224" y="2343333"/>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6" name="Text Placeholder 27">
            <a:extLst>
              <a:ext uri="{FF2B5EF4-FFF2-40B4-BE49-F238E27FC236}">
                <a16:creationId xmlns:a16="http://schemas.microsoft.com/office/drawing/2014/main" id="{E84FE2B5-E22C-9A41-A43E-47CDF367715B}"/>
              </a:ext>
            </a:extLst>
          </p:cNvPr>
          <p:cNvSpPr>
            <a:spLocks noGrp="1"/>
          </p:cNvSpPr>
          <p:nvPr>
            <p:ph type="body" sz="quarter" idx="25" hasCustomPrompt="1"/>
          </p:nvPr>
        </p:nvSpPr>
        <p:spPr>
          <a:xfrm>
            <a:off x="7959805" y="3355323"/>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5</a:t>
            </a:r>
          </a:p>
        </p:txBody>
      </p:sp>
      <p:sp>
        <p:nvSpPr>
          <p:cNvPr id="37" name="Text Placeholder 27">
            <a:extLst>
              <a:ext uri="{FF2B5EF4-FFF2-40B4-BE49-F238E27FC236}">
                <a16:creationId xmlns:a16="http://schemas.microsoft.com/office/drawing/2014/main" id="{68A6860E-6207-8C40-8D6E-4E0AF34ABB7D}"/>
              </a:ext>
            </a:extLst>
          </p:cNvPr>
          <p:cNvSpPr>
            <a:spLocks noGrp="1"/>
          </p:cNvSpPr>
          <p:nvPr>
            <p:ph type="body" sz="quarter" idx="26" hasCustomPrompt="1"/>
          </p:nvPr>
        </p:nvSpPr>
        <p:spPr>
          <a:xfrm>
            <a:off x="7958347" y="3768621"/>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8" name="Text Placeholder 27">
            <a:extLst>
              <a:ext uri="{FF2B5EF4-FFF2-40B4-BE49-F238E27FC236}">
                <a16:creationId xmlns:a16="http://schemas.microsoft.com/office/drawing/2014/main" id="{EBC67108-5A68-044B-8934-4364B1B8283B}"/>
              </a:ext>
            </a:extLst>
          </p:cNvPr>
          <p:cNvSpPr>
            <a:spLocks noGrp="1"/>
          </p:cNvSpPr>
          <p:nvPr>
            <p:ph type="body" sz="quarter" idx="27" hasCustomPrompt="1"/>
          </p:nvPr>
        </p:nvSpPr>
        <p:spPr>
          <a:xfrm>
            <a:off x="7967668" y="4791213"/>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6</a:t>
            </a:r>
          </a:p>
        </p:txBody>
      </p:sp>
      <p:sp>
        <p:nvSpPr>
          <p:cNvPr id="39" name="Text Placeholder 27">
            <a:extLst>
              <a:ext uri="{FF2B5EF4-FFF2-40B4-BE49-F238E27FC236}">
                <a16:creationId xmlns:a16="http://schemas.microsoft.com/office/drawing/2014/main" id="{B12966BC-4E1C-4444-88E6-E759F3C59D53}"/>
              </a:ext>
            </a:extLst>
          </p:cNvPr>
          <p:cNvSpPr>
            <a:spLocks noGrp="1"/>
          </p:cNvSpPr>
          <p:nvPr>
            <p:ph type="body" sz="quarter" idx="28" hasCustomPrompt="1"/>
          </p:nvPr>
        </p:nvSpPr>
        <p:spPr>
          <a:xfrm>
            <a:off x="7966210" y="5204511"/>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40" name="Text Placeholder 21">
            <a:extLst>
              <a:ext uri="{FF2B5EF4-FFF2-40B4-BE49-F238E27FC236}">
                <a16:creationId xmlns:a16="http://schemas.microsoft.com/office/drawing/2014/main" id="{AB583DF4-EB94-B04D-9907-02F90C166B98}"/>
              </a:ext>
            </a:extLst>
          </p:cNvPr>
          <p:cNvSpPr>
            <a:spLocks noGrp="1"/>
          </p:cNvSpPr>
          <p:nvPr>
            <p:ph type="body" sz="quarter" idx="11" hasCustomPrompt="1"/>
          </p:nvPr>
        </p:nvSpPr>
        <p:spPr>
          <a:xfrm>
            <a:off x="441176" y="377208"/>
            <a:ext cx="11169568"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62" name="Text Placeholder 27">
            <a:extLst>
              <a:ext uri="{FF2B5EF4-FFF2-40B4-BE49-F238E27FC236}">
                <a16:creationId xmlns:a16="http://schemas.microsoft.com/office/drawing/2014/main" id="{D68B09C2-956E-0C4A-9460-D6E3952DA8AA}"/>
              </a:ext>
            </a:extLst>
          </p:cNvPr>
          <p:cNvSpPr>
            <a:spLocks noGrp="1"/>
          </p:cNvSpPr>
          <p:nvPr>
            <p:ph type="body" sz="quarter" idx="17" hasCustomPrompt="1"/>
          </p:nvPr>
        </p:nvSpPr>
        <p:spPr>
          <a:xfrm>
            <a:off x="5060623" y="2437896"/>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3" name="Text Placeholder 27">
            <a:extLst>
              <a:ext uri="{FF2B5EF4-FFF2-40B4-BE49-F238E27FC236}">
                <a16:creationId xmlns:a16="http://schemas.microsoft.com/office/drawing/2014/main" id="{0C7015A5-C06C-8141-9D5C-1F72884077DA}"/>
              </a:ext>
            </a:extLst>
          </p:cNvPr>
          <p:cNvSpPr>
            <a:spLocks noGrp="1"/>
          </p:cNvSpPr>
          <p:nvPr>
            <p:ph type="body" sz="quarter" idx="29" hasCustomPrompt="1"/>
          </p:nvPr>
        </p:nvSpPr>
        <p:spPr>
          <a:xfrm>
            <a:off x="6239351" y="2447381"/>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4" name="Text Placeholder 27">
            <a:extLst>
              <a:ext uri="{FF2B5EF4-FFF2-40B4-BE49-F238E27FC236}">
                <a16:creationId xmlns:a16="http://schemas.microsoft.com/office/drawing/2014/main" id="{5903DB62-93D9-A443-BF9B-290D1BFDA4FE}"/>
              </a:ext>
            </a:extLst>
          </p:cNvPr>
          <p:cNvSpPr>
            <a:spLocks noGrp="1"/>
          </p:cNvSpPr>
          <p:nvPr>
            <p:ph type="body" sz="quarter" idx="30" hasCustomPrompt="1"/>
          </p:nvPr>
        </p:nvSpPr>
        <p:spPr>
          <a:xfrm>
            <a:off x="6757582" y="3389584"/>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5" name="Text Placeholder 27">
            <a:extLst>
              <a:ext uri="{FF2B5EF4-FFF2-40B4-BE49-F238E27FC236}">
                <a16:creationId xmlns:a16="http://schemas.microsoft.com/office/drawing/2014/main" id="{D164E630-CF7F-5947-AB12-0283819A415E}"/>
              </a:ext>
            </a:extLst>
          </p:cNvPr>
          <p:cNvSpPr>
            <a:spLocks noGrp="1"/>
          </p:cNvSpPr>
          <p:nvPr>
            <p:ph type="body" sz="quarter" idx="31" hasCustomPrompt="1"/>
          </p:nvPr>
        </p:nvSpPr>
        <p:spPr>
          <a:xfrm>
            <a:off x="6229216" y="4358172"/>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6" name="Text Placeholder 27">
            <a:extLst>
              <a:ext uri="{FF2B5EF4-FFF2-40B4-BE49-F238E27FC236}">
                <a16:creationId xmlns:a16="http://schemas.microsoft.com/office/drawing/2014/main" id="{28958B35-9F46-0B4F-A93C-5384EA331B45}"/>
              </a:ext>
            </a:extLst>
          </p:cNvPr>
          <p:cNvSpPr>
            <a:spLocks noGrp="1"/>
          </p:cNvSpPr>
          <p:nvPr>
            <p:ph type="body" sz="quarter" idx="32" hasCustomPrompt="1"/>
          </p:nvPr>
        </p:nvSpPr>
        <p:spPr>
          <a:xfrm>
            <a:off x="5004123" y="4379717"/>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7" name="Text Placeholder 27">
            <a:extLst>
              <a:ext uri="{FF2B5EF4-FFF2-40B4-BE49-F238E27FC236}">
                <a16:creationId xmlns:a16="http://schemas.microsoft.com/office/drawing/2014/main" id="{CBBA5BD0-F895-1A48-975F-2AEC69263BEE}"/>
              </a:ext>
            </a:extLst>
          </p:cNvPr>
          <p:cNvSpPr>
            <a:spLocks noGrp="1"/>
          </p:cNvSpPr>
          <p:nvPr>
            <p:ph type="body" sz="quarter" idx="33" hasCustomPrompt="1"/>
          </p:nvPr>
        </p:nvSpPr>
        <p:spPr>
          <a:xfrm>
            <a:off x="4507029" y="3398054"/>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Tree>
    <p:extLst>
      <p:ext uri="{BB962C8B-B14F-4D97-AF65-F5344CB8AC3E}">
        <p14:creationId xmlns:p14="http://schemas.microsoft.com/office/powerpoint/2010/main" val="40749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 Point Infographic 6">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B241E80-C3D2-824E-9133-4974E0502BA8}"/>
              </a:ext>
            </a:extLst>
          </p:cNvPr>
          <p:cNvGrpSpPr/>
          <p:nvPr userDrawn="1"/>
        </p:nvGrpSpPr>
        <p:grpSpPr>
          <a:xfrm>
            <a:off x="4358766" y="1995796"/>
            <a:ext cx="3474468" cy="3479606"/>
            <a:chOff x="6550876" y="3341165"/>
            <a:chExt cx="5211702" cy="5219409"/>
          </a:xfrm>
        </p:grpSpPr>
        <p:sp>
          <p:nvSpPr>
            <p:cNvPr id="7" name="Freeform: Shape 38">
              <a:extLst>
                <a:ext uri="{FF2B5EF4-FFF2-40B4-BE49-F238E27FC236}">
                  <a16:creationId xmlns:a16="http://schemas.microsoft.com/office/drawing/2014/main" id="{85F09EC1-41A6-0C42-9DA0-6BA774730499}"/>
                </a:ext>
              </a:extLst>
            </p:cNvPr>
            <p:cNvSpPr/>
            <p:nvPr/>
          </p:nvSpPr>
          <p:spPr>
            <a:xfrm>
              <a:off x="8989943" y="3341165"/>
              <a:ext cx="2329041" cy="2208584"/>
            </a:xfrm>
            <a:custGeom>
              <a:avLst/>
              <a:gdLst>
                <a:gd name="connsiteX0" fmla="*/ 163996 w 2329041"/>
                <a:gd name="connsiteY0" fmla="*/ 1 h 2208584"/>
                <a:gd name="connsiteX1" fmla="*/ 328669 w 2329041"/>
                <a:gd name="connsiteY1" fmla="*/ 6102 h 2208584"/>
                <a:gd name="connsiteX2" fmla="*/ 1587721 w 2329041"/>
                <a:gd name="connsiteY2" fmla="*/ 425033 h 2208584"/>
                <a:gd name="connsiteX3" fmla="*/ 2149443 w 2329041"/>
                <a:gd name="connsiteY3" fmla="*/ 923264 h 2208584"/>
                <a:gd name="connsiteX4" fmla="*/ 2328914 w 2329041"/>
                <a:gd name="connsiteY4" fmla="*/ 1431683 h 2208584"/>
                <a:gd name="connsiteX5" fmla="*/ 2158732 w 2329041"/>
                <a:gd name="connsiteY5" fmla="*/ 1910777 h 2208584"/>
                <a:gd name="connsiteX6" fmla="*/ 1777588 w 2329041"/>
                <a:gd name="connsiteY6" fmla="*/ 2172892 h 2208584"/>
                <a:gd name="connsiteX7" fmla="*/ 982495 w 2329041"/>
                <a:gd name="connsiteY7" fmla="*/ 1969753 h 2208584"/>
                <a:gd name="connsiteX8" fmla="*/ 810523 w 2329041"/>
                <a:gd name="connsiteY8" fmla="*/ 1801335 h 2208584"/>
                <a:gd name="connsiteX9" fmla="*/ 187512 w 2329041"/>
                <a:gd name="connsiteY9" fmla="*/ 1575739 h 2208584"/>
                <a:gd name="connsiteX10" fmla="*/ 182525 w 2329041"/>
                <a:gd name="connsiteY10" fmla="*/ 1567939 h 2208584"/>
                <a:gd name="connsiteX11" fmla="*/ 639483 w 2329041"/>
                <a:gd name="connsiteY11" fmla="*/ 981381 h 2208584"/>
                <a:gd name="connsiteX12" fmla="*/ 563875 w 2329041"/>
                <a:gd name="connsiteY12" fmla="*/ 440810 h 2208584"/>
                <a:gd name="connsiteX13" fmla="*/ 145632 w 2329041"/>
                <a:gd name="connsiteY13" fmla="*/ 53421 h 2208584"/>
                <a:gd name="connsiteX14" fmla="*/ 0 w 2329041"/>
                <a:gd name="connsiteY14" fmla="*/ 4275 h 2208584"/>
                <a:gd name="connsiteX15" fmla="*/ 163996 w 2329041"/>
                <a:gd name="connsiteY15" fmla="*/ 1 h 220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29041" h="2208584">
                  <a:moveTo>
                    <a:pt x="163996" y="1"/>
                  </a:moveTo>
                  <a:cubicBezTo>
                    <a:pt x="218790" y="10"/>
                    <a:pt x="273698" y="1749"/>
                    <a:pt x="328669" y="6102"/>
                  </a:cubicBezTo>
                  <a:cubicBezTo>
                    <a:pt x="775569" y="32556"/>
                    <a:pt x="1214148" y="179670"/>
                    <a:pt x="1587721" y="425033"/>
                  </a:cubicBezTo>
                  <a:cubicBezTo>
                    <a:pt x="1797601" y="563427"/>
                    <a:pt x="1988426" y="729985"/>
                    <a:pt x="2149443" y="923264"/>
                  </a:cubicBezTo>
                  <a:cubicBezTo>
                    <a:pt x="2267129" y="1063559"/>
                    <a:pt x="2332327" y="1248929"/>
                    <a:pt x="2328914" y="1431683"/>
                  </a:cubicBezTo>
                  <a:cubicBezTo>
                    <a:pt x="2327253" y="1605346"/>
                    <a:pt x="2265729" y="1776469"/>
                    <a:pt x="2158732" y="1910777"/>
                  </a:cubicBezTo>
                  <a:cubicBezTo>
                    <a:pt x="2061910" y="2034382"/>
                    <a:pt x="1927971" y="2128327"/>
                    <a:pt x="1777588" y="2172892"/>
                  </a:cubicBezTo>
                  <a:cubicBezTo>
                    <a:pt x="1503061" y="2262250"/>
                    <a:pt x="1183417" y="2179902"/>
                    <a:pt x="982495" y="1969753"/>
                  </a:cubicBezTo>
                  <a:cubicBezTo>
                    <a:pt x="927763" y="1911950"/>
                    <a:pt x="874068" y="1850446"/>
                    <a:pt x="810523" y="1801335"/>
                  </a:cubicBezTo>
                  <a:cubicBezTo>
                    <a:pt x="635305" y="1661555"/>
                    <a:pt x="411871" y="1580037"/>
                    <a:pt x="187512" y="1575739"/>
                  </a:cubicBezTo>
                  <a:cubicBezTo>
                    <a:pt x="187188" y="1574050"/>
                    <a:pt x="184533" y="1569305"/>
                    <a:pt x="182525" y="1567939"/>
                  </a:cubicBezTo>
                  <a:cubicBezTo>
                    <a:pt x="417147" y="1461712"/>
                    <a:pt x="590120" y="1234221"/>
                    <a:pt x="639483" y="981381"/>
                  </a:cubicBezTo>
                  <a:cubicBezTo>
                    <a:pt x="674836" y="801264"/>
                    <a:pt x="648060" y="606784"/>
                    <a:pt x="563875" y="440810"/>
                  </a:cubicBezTo>
                  <a:cubicBezTo>
                    <a:pt x="475027" y="268726"/>
                    <a:pt x="324363" y="129494"/>
                    <a:pt x="145632" y="53421"/>
                  </a:cubicBezTo>
                  <a:cubicBezTo>
                    <a:pt x="98017" y="32775"/>
                    <a:pt x="48328" y="19531"/>
                    <a:pt x="0" y="4275"/>
                  </a:cubicBezTo>
                  <a:cubicBezTo>
                    <a:pt x="54520" y="1711"/>
                    <a:pt x="109201" y="-9"/>
                    <a:pt x="163996" y="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Freeform: Shape 37">
              <a:extLst>
                <a:ext uri="{FF2B5EF4-FFF2-40B4-BE49-F238E27FC236}">
                  <a16:creationId xmlns:a16="http://schemas.microsoft.com/office/drawing/2014/main" id="{E736EADF-5FBA-6441-BA17-ACB2CFB6B369}"/>
                </a:ext>
              </a:extLst>
            </p:cNvPr>
            <p:cNvSpPr/>
            <p:nvPr/>
          </p:nvSpPr>
          <p:spPr>
            <a:xfrm>
              <a:off x="6828688" y="3370714"/>
              <a:ext cx="2769943" cy="2054328"/>
            </a:xfrm>
            <a:custGeom>
              <a:avLst/>
              <a:gdLst>
                <a:gd name="connsiteX0" fmla="*/ 1970684 w 2769943"/>
                <a:gd name="connsiteY0" fmla="*/ 101 h 2054328"/>
                <a:gd name="connsiteX1" fmla="*/ 2034894 w 2769943"/>
                <a:gd name="connsiteY1" fmla="*/ 2464 h 2054328"/>
                <a:gd name="connsiteX2" fmla="*/ 2508150 w 2769943"/>
                <a:gd name="connsiteY2" fmla="*/ 202436 h 2054328"/>
                <a:gd name="connsiteX3" fmla="*/ 2753491 w 2769943"/>
                <a:gd name="connsiteY3" fmla="*/ 635150 h 2054328"/>
                <a:gd name="connsiteX4" fmla="*/ 2727122 w 2769943"/>
                <a:gd name="connsiteY4" fmla="*/ 1044628 h 2054328"/>
                <a:gd name="connsiteX5" fmla="*/ 2407653 w 2769943"/>
                <a:gd name="connsiteY5" fmla="*/ 1455979 h 2054328"/>
                <a:gd name="connsiteX6" fmla="*/ 2143033 w 2769943"/>
                <a:gd name="connsiteY6" fmla="*/ 1560943 h 2054328"/>
                <a:gd name="connsiteX7" fmla="*/ 1776467 w 2769943"/>
                <a:gd name="connsiteY7" fmla="*/ 1708195 h 2054328"/>
                <a:gd name="connsiteX8" fmla="*/ 1441011 w 2769943"/>
                <a:gd name="connsiteY8" fmla="*/ 2054328 h 2054328"/>
                <a:gd name="connsiteX9" fmla="*/ 1443626 w 2769943"/>
                <a:gd name="connsiteY9" fmla="*/ 1976793 h 2054328"/>
                <a:gd name="connsiteX10" fmla="*/ 1046277 w 2769943"/>
                <a:gd name="connsiteY10" fmla="*/ 1270315 h 2054328"/>
                <a:gd name="connsiteX11" fmla="*/ 650502 w 2769943"/>
                <a:gd name="connsiteY11" fmla="*/ 1146541 h 2054328"/>
                <a:gd name="connsiteX12" fmla="*/ 363870 w 2769943"/>
                <a:gd name="connsiteY12" fmla="*/ 1182189 h 2054328"/>
                <a:gd name="connsiteX13" fmla="*/ 0 w 2769943"/>
                <a:gd name="connsiteY13" fmla="*/ 1416464 h 2054328"/>
                <a:gd name="connsiteX14" fmla="*/ 377190 w 2769943"/>
                <a:gd name="connsiteY14" fmla="*/ 850493 h 2054328"/>
                <a:gd name="connsiteX15" fmla="*/ 1779306 w 2769943"/>
                <a:gd name="connsiteY15" fmla="*/ 26913 h 2054328"/>
                <a:gd name="connsiteX16" fmla="*/ 1970684 w 2769943"/>
                <a:gd name="connsiteY16" fmla="*/ 101 h 205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69943" h="2054328">
                  <a:moveTo>
                    <a:pt x="1970684" y="101"/>
                  </a:moveTo>
                  <a:cubicBezTo>
                    <a:pt x="1992117" y="-284"/>
                    <a:pt x="2013542" y="427"/>
                    <a:pt x="2034894" y="2464"/>
                  </a:cubicBezTo>
                  <a:cubicBezTo>
                    <a:pt x="2209792" y="12730"/>
                    <a:pt x="2379164" y="85332"/>
                    <a:pt x="2508150" y="202436"/>
                  </a:cubicBezTo>
                  <a:cubicBezTo>
                    <a:pt x="2632796" y="315119"/>
                    <a:pt x="2723472" y="469324"/>
                    <a:pt x="2753491" y="635150"/>
                  </a:cubicBezTo>
                  <a:cubicBezTo>
                    <a:pt x="2783064" y="771297"/>
                    <a:pt x="2771875" y="913502"/>
                    <a:pt x="2727122" y="1044628"/>
                  </a:cubicBezTo>
                  <a:cubicBezTo>
                    <a:pt x="2671990" y="1212759"/>
                    <a:pt x="2557115" y="1360819"/>
                    <a:pt x="2407653" y="1455979"/>
                  </a:cubicBezTo>
                  <a:cubicBezTo>
                    <a:pt x="2326505" y="1506539"/>
                    <a:pt x="2237714" y="1544557"/>
                    <a:pt x="2143033" y="1560943"/>
                  </a:cubicBezTo>
                  <a:cubicBezTo>
                    <a:pt x="2013615" y="1587484"/>
                    <a:pt x="1886394" y="1634615"/>
                    <a:pt x="1776467" y="1708195"/>
                  </a:cubicBezTo>
                  <a:cubicBezTo>
                    <a:pt x="1637181" y="1792652"/>
                    <a:pt x="1524518" y="1915778"/>
                    <a:pt x="1441011" y="2054328"/>
                  </a:cubicBezTo>
                  <a:cubicBezTo>
                    <a:pt x="1441213" y="2028028"/>
                    <a:pt x="1443424" y="2003094"/>
                    <a:pt x="1443626" y="1976793"/>
                  </a:cubicBezTo>
                  <a:cubicBezTo>
                    <a:pt x="1443452" y="1693202"/>
                    <a:pt x="1287427" y="1416705"/>
                    <a:pt x="1046277" y="1270315"/>
                  </a:cubicBezTo>
                  <a:cubicBezTo>
                    <a:pt x="927387" y="1196797"/>
                    <a:pt x="790083" y="1154819"/>
                    <a:pt x="650502" y="1146541"/>
                  </a:cubicBezTo>
                  <a:cubicBezTo>
                    <a:pt x="553300" y="1140650"/>
                    <a:pt x="456610" y="1155670"/>
                    <a:pt x="363870" y="1182189"/>
                  </a:cubicBezTo>
                  <a:cubicBezTo>
                    <a:pt x="223884" y="1226512"/>
                    <a:pt x="100087" y="1309753"/>
                    <a:pt x="0" y="1416464"/>
                  </a:cubicBezTo>
                  <a:cubicBezTo>
                    <a:pt x="100828" y="1213318"/>
                    <a:pt x="228158" y="1020854"/>
                    <a:pt x="377190" y="850493"/>
                  </a:cubicBezTo>
                  <a:cubicBezTo>
                    <a:pt x="741116" y="434128"/>
                    <a:pt x="1240376" y="140654"/>
                    <a:pt x="1779306" y="26913"/>
                  </a:cubicBezTo>
                  <a:cubicBezTo>
                    <a:pt x="1842007" y="12276"/>
                    <a:pt x="1906383" y="1258"/>
                    <a:pt x="1970684" y="1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Freeform: Shape 36">
              <a:extLst>
                <a:ext uri="{FF2B5EF4-FFF2-40B4-BE49-F238E27FC236}">
                  <a16:creationId xmlns:a16="http://schemas.microsoft.com/office/drawing/2014/main" id="{401C948E-A77D-6D45-A361-029D45EFFCBA}"/>
                </a:ext>
              </a:extLst>
            </p:cNvPr>
            <p:cNvSpPr/>
            <p:nvPr/>
          </p:nvSpPr>
          <p:spPr>
            <a:xfrm>
              <a:off x="10055551" y="4529480"/>
              <a:ext cx="1707027" cy="2809842"/>
            </a:xfrm>
            <a:custGeom>
              <a:avLst/>
              <a:gdLst>
                <a:gd name="connsiteX0" fmla="*/ 1281793 w 1707027"/>
                <a:gd name="connsiteY0" fmla="*/ 0 h 2809842"/>
                <a:gd name="connsiteX1" fmla="*/ 1471307 w 1707027"/>
                <a:gd name="connsiteY1" fmla="*/ 341817 h 2809842"/>
                <a:gd name="connsiteX2" fmla="*/ 1648503 w 1707027"/>
                <a:gd name="connsiteY2" fmla="*/ 883807 h 2809842"/>
                <a:gd name="connsiteX3" fmla="*/ 1680850 w 1707027"/>
                <a:gd name="connsiteY3" fmla="*/ 1052666 h 2809842"/>
                <a:gd name="connsiteX4" fmla="*/ 1644363 w 1707027"/>
                <a:gd name="connsiteY4" fmla="*/ 1983949 h 2809842"/>
                <a:gd name="connsiteX5" fmla="*/ 1529067 w 1707027"/>
                <a:gd name="connsiteY5" fmla="*/ 2357897 h 2809842"/>
                <a:gd name="connsiteX6" fmla="*/ 961637 w 1707027"/>
                <a:gd name="connsiteY6" fmla="*/ 2797447 h 2809842"/>
                <a:gd name="connsiteX7" fmla="*/ 521143 w 1707027"/>
                <a:gd name="connsiteY7" fmla="*/ 2750536 h 2809842"/>
                <a:gd name="connsiteX8" fmla="*/ 52310 w 1707027"/>
                <a:gd name="connsiteY8" fmla="*/ 2190888 h 2809842"/>
                <a:gd name="connsiteX9" fmla="*/ 74291 w 1707027"/>
                <a:gd name="connsiteY9" fmla="*/ 1785800 h 2809842"/>
                <a:gd name="connsiteX10" fmla="*/ 133481 w 1707027"/>
                <a:gd name="connsiteY10" fmla="*/ 1356079 h 2809842"/>
                <a:gd name="connsiteX11" fmla="*/ 101015 w 1707027"/>
                <a:gd name="connsiteY11" fmla="*/ 1159233 h 2809842"/>
                <a:gd name="connsiteX12" fmla="*/ 0 w 1707027"/>
                <a:gd name="connsiteY12" fmla="*/ 905497 h 2809842"/>
                <a:gd name="connsiteX13" fmla="*/ 57280 w 1707027"/>
                <a:gd name="connsiteY13" fmla="*/ 940039 h 2809842"/>
                <a:gd name="connsiteX14" fmla="*/ 734771 w 1707027"/>
                <a:gd name="connsiteY14" fmla="*/ 1020327 h 2809842"/>
                <a:gd name="connsiteX15" fmla="*/ 1199714 w 1707027"/>
                <a:gd name="connsiteY15" fmla="*/ 647673 h 2809842"/>
                <a:gd name="connsiteX16" fmla="*/ 1304112 w 1707027"/>
                <a:gd name="connsiteY16" fmla="*/ 116513 h 2809842"/>
                <a:gd name="connsiteX17" fmla="*/ 1281793 w 1707027"/>
                <a:gd name="connsiteY17" fmla="*/ 0 h 280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07027" h="2809842">
                  <a:moveTo>
                    <a:pt x="1281793" y="0"/>
                  </a:moveTo>
                  <a:cubicBezTo>
                    <a:pt x="1356352" y="106506"/>
                    <a:pt x="1415353" y="222994"/>
                    <a:pt x="1471307" y="341817"/>
                  </a:cubicBezTo>
                  <a:cubicBezTo>
                    <a:pt x="1550055" y="515792"/>
                    <a:pt x="1612599" y="696373"/>
                    <a:pt x="1648503" y="883807"/>
                  </a:cubicBezTo>
                  <a:cubicBezTo>
                    <a:pt x="1664233" y="938562"/>
                    <a:pt x="1668490" y="997265"/>
                    <a:pt x="1680850" y="1052666"/>
                  </a:cubicBezTo>
                  <a:cubicBezTo>
                    <a:pt x="1726239" y="1362573"/>
                    <a:pt x="1711677" y="1678712"/>
                    <a:pt x="1644363" y="1983949"/>
                  </a:cubicBezTo>
                  <a:cubicBezTo>
                    <a:pt x="1614442" y="2110469"/>
                    <a:pt x="1581151" y="2237634"/>
                    <a:pt x="1529067" y="2357897"/>
                  </a:cubicBezTo>
                  <a:cubicBezTo>
                    <a:pt x="1425683" y="2584266"/>
                    <a:pt x="1206309" y="2752329"/>
                    <a:pt x="961637" y="2797447"/>
                  </a:cubicBezTo>
                  <a:cubicBezTo>
                    <a:pt x="814705" y="2823843"/>
                    <a:pt x="659686" y="2808023"/>
                    <a:pt x="521143" y="2750536"/>
                  </a:cubicBezTo>
                  <a:cubicBezTo>
                    <a:pt x="284944" y="2657487"/>
                    <a:pt x="105238" y="2439831"/>
                    <a:pt x="52310" y="2190888"/>
                  </a:cubicBezTo>
                  <a:cubicBezTo>
                    <a:pt x="23063" y="2056446"/>
                    <a:pt x="30889" y="1914902"/>
                    <a:pt x="74291" y="1785800"/>
                  </a:cubicBezTo>
                  <a:cubicBezTo>
                    <a:pt x="115753" y="1646566"/>
                    <a:pt x="143801" y="1501149"/>
                    <a:pt x="133481" y="1356079"/>
                  </a:cubicBezTo>
                  <a:cubicBezTo>
                    <a:pt x="126245" y="1290944"/>
                    <a:pt x="122056" y="1223474"/>
                    <a:pt x="101015" y="1159233"/>
                  </a:cubicBezTo>
                  <a:cubicBezTo>
                    <a:pt x="81863" y="1068372"/>
                    <a:pt x="40089" y="987096"/>
                    <a:pt x="0" y="905497"/>
                  </a:cubicBezTo>
                  <a:cubicBezTo>
                    <a:pt x="19439" y="915777"/>
                    <a:pt x="37517" y="928070"/>
                    <a:pt x="57280" y="940039"/>
                  </a:cubicBezTo>
                  <a:cubicBezTo>
                    <a:pt x="257239" y="1062786"/>
                    <a:pt x="511088" y="1092935"/>
                    <a:pt x="734771" y="1020327"/>
                  </a:cubicBezTo>
                  <a:cubicBezTo>
                    <a:pt x="929415" y="960284"/>
                    <a:pt x="1099068" y="824503"/>
                    <a:pt x="1199714" y="647673"/>
                  </a:cubicBezTo>
                  <a:cubicBezTo>
                    <a:pt x="1293483" y="489667"/>
                    <a:pt x="1328611" y="299129"/>
                    <a:pt x="1304112" y="116513"/>
                  </a:cubicBezTo>
                  <a:cubicBezTo>
                    <a:pt x="1298357" y="77352"/>
                    <a:pt x="1287547" y="39160"/>
                    <a:pt x="1281793"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Freeform: Shape 35">
              <a:extLst>
                <a:ext uri="{FF2B5EF4-FFF2-40B4-BE49-F238E27FC236}">
                  <a16:creationId xmlns:a16="http://schemas.microsoft.com/office/drawing/2014/main" id="{ADD3921B-A558-B04E-80E6-F2BB4B8B82B0}"/>
                </a:ext>
              </a:extLst>
            </p:cNvPr>
            <p:cNvSpPr/>
            <p:nvPr/>
          </p:nvSpPr>
          <p:spPr>
            <a:xfrm>
              <a:off x="6550876" y="4565357"/>
              <a:ext cx="1704766" cy="2817547"/>
            </a:xfrm>
            <a:custGeom>
              <a:avLst/>
              <a:gdLst>
                <a:gd name="connsiteX0" fmla="*/ 861120 w 1704766"/>
                <a:gd name="connsiteY0" fmla="*/ 406 h 2817547"/>
                <a:gd name="connsiteX1" fmla="*/ 956623 w 1704766"/>
                <a:gd name="connsiteY1" fmla="*/ 3436 h 2817547"/>
                <a:gd name="connsiteX2" fmla="*/ 1547486 w 1704766"/>
                <a:gd name="connsiteY2" fmla="*/ 361438 h 2817547"/>
                <a:gd name="connsiteX3" fmla="*/ 1669992 w 1704766"/>
                <a:gd name="connsiteY3" fmla="*/ 845941 h 2817547"/>
                <a:gd name="connsiteX4" fmla="*/ 1604155 w 1704766"/>
                <a:gd name="connsiteY4" fmla="*/ 1140564 h 2817547"/>
                <a:gd name="connsiteX5" fmla="*/ 1704766 w 1704766"/>
                <a:gd name="connsiteY5" fmla="*/ 1893757 h 2817547"/>
                <a:gd name="connsiteX6" fmla="*/ 1488217 w 1704766"/>
                <a:gd name="connsiteY6" fmla="*/ 1784599 h 2817547"/>
                <a:gd name="connsiteX7" fmla="*/ 1065771 w 1704766"/>
                <a:gd name="connsiteY7" fmla="*/ 1758672 h 2817547"/>
                <a:gd name="connsiteX8" fmla="*/ 751838 w 1704766"/>
                <a:gd name="connsiteY8" fmla="*/ 1888874 h 2817547"/>
                <a:gd name="connsiteX9" fmla="*/ 403273 w 1704766"/>
                <a:gd name="connsiteY9" fmla="*/ 2458359 h 2817547"/>
                <a:gd name="connsiteX10" fmla="*/ 430156 w 1704766"/>
                <a:gd name="connsiteY10" fmla="*/ 2817547 h 2817547"/>
                <a:gd name="connsiteX11" fmla="*/ 387918 w 1704766"/>
                <a:gd name="connsiteY11" fmla="*/ 2752070 h 2817547"/>
                <a:gd name="connsiteX12" fmla="*/ 83105 w 1704766"/>
                <a:gd name="connsiteY12" fmla="*/ 2036242 h 2817547"/>
                <a:gd name="connsiteX13" fmla="*/ 149134 w 1704766"/>
                <a:gd name="connsiteY13" fmla="*/ 520703 h 2817547"/>
                <a:gd name="connsiteX14" fmla="*/ 280798 w 1704766"/>
                <a:gd name="connsiteY14" fmla="*/ 287039 h 2817547"/>
                <a:gd name="connsiteX15" fmla="*/ 861120 w 1704766"/>
                <a:gd name="connsiteY15" fmla="*/ 406 h 281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04766" h="2817547">
                  <a:moveTo>
                    <a:pt x="861120" y="406"/>
                  </a:moveTo>
                  <a:cubicBezTo>
                    <a:pt x="892904" y="-642"/>
                    <a:pt x="924806" y="335"/>
                    <a:pt x="956623" y="3436"/>
                  </a:cubicBezTo>
                  <a:cubicBezTo>
                    <a:pt x="1194705" y="24391"/>
                    <a:pt x="1419802" y="159938"/>
                    <a:pt x="1547486" y="361438"/>
                  </a:cubicBezTo>
                  <a:cubicBezTo>
                    <a:pt x="1639283" y="503251"/>
                    <a:pt x="1683053" y="677035"/>
                    <a:pt x="1669992" y="845941"/>
                  </a:cubicBezTo>
                  <a:cubicBezTo>
                    <a:pt x="1663166" y="947091"/>
                    <a:pt x="1629125" y="1042945"/>
                    <a:pt x="1604155" y="1140564"/>
                  </a:cubicBezTo>
                  <a:cubicBezTo>
                    <a:pt x="1538651" y="1391332"/>
                    <a:pt x="1575920" y="1667956"/>
                    <a:pt x="1704766" y="1893757"/>
                  </a:cubicBezTo>
                  <a:cubicBezTo>
                    <a:pt x="1637120" y="1850663"/>
                    <a:pt x="1566429" y="1809904"/>
                    <a:pt x="1488217" y="1784599"/>
                  </a:cubicBezTo>
                  <a:cubicBezTo>
                    <a:pt x="1353954" y="1740253"/>
                    <a:pt x="1206336" y="1726491"/>
                    <a:pt x="1065771" y="1758672"/>
                  </a:cubicBezTo>
                  <a:cubicBezTo>
                    <a:pt x="951909" y="1775229"/>
                    <a:pt x="845881" y="1823565"/>
                    <a:pt x="751838" y="1888874"/>
                  </a:cubicBezTo>
                  <a:cubicBezTo>
                    <a:pt x="561744" y="2018124"/>
                    <a:pt x="432936" y="2230221"/>
                    <a:pt x="403273" y="2458359"/>
                  </a:cubicBezTo>
                  <a:cubicBezTo>
                    <a:pt x="384519" y="2579310"/>
                    <a:pt x="400759" y="2700565"/>
                    <a:pt x="430156" y="2817547"/>
                  </a:cubicBezTo>
                  <a:cubicBezTo>
                    <a:pt x="415515" y="2795829"/>
                    <a:pt x="402559" y="2773788"/>
                    <a:pt x="387918" y="2752070"/>
                  </a:cubicBezTo>
                  <a:cubicBezTo>
                    <a:pt x="251294" y="2531262"/>
                    <a:pt x="148827" y="2288148"/>
                    <a:pt x="83105" y="2036242"/>
                  </a:cubicBezTo>
                  <a:cubicBezTo>
                    <a:pt x="-47045" y="1539190"/>
                    <a:pt x="-23797" y="1003996"/>
                    <a:pt x="149134" y="520703"/>
                  </a:cubicBezTo>
                  <a:cubicBezTo>
                    <a:pt x="180063" y="435955"/>
                    <a:pt x="224081" y="355707"/>
                    <a:pt x="280798" y="287039"/>
                  </a:cubicBezTo>
                  <a:cubicBezTo>
                    <a:pt x="421967" y="114393"/>
                    <a:pt x="638636" y="7750"/>
                    <a:pt x="861120" y="406"/>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Freeform: Shape 34">
              <a:extLst>
                <a:ext uri="{FF2B5EF4-FFF2-40B4-BE49-F238E27FC236}">
                  <a16:creationId xmlns:a16="http://schemas.microsoft.com/office/drawing/2014/main" id="{831A74B1-B8A8-494D-B208-B6AF1AE65325}"/>
                </a:ext>
              </a:extLst>
            </p:cNvPr>
            <p:cNvSpPr/>
            <p:nvPr/>
          </p:nvSpPr>
          <p:spPr>
            <a:xfrm>
              <a:off x="6992707" y="6349329"/>
              <a:ext cx="2344886" cy="2211245"/>
            </a:xfrm>
            <a:custGeom>
              <a:avLst/>
              <a:gdLst>
                <a:gd name="connsiteX0" fmla="*/ 815211 w 2344886"/>
                <a:gd name="connsiteY0" fmla="*/ 721 h 2211245"/>
                <a:gd name="connsiteX1" fmla="*/ 1276050 w 2344886"/>
                <a:gd name="connsiteY1" fmla="*/ 171367 h 2211245"/>
                <a:gd name="connsiteX2" fmla="*/ 1505818 w 2344886"/>
                <a:gd name="connsiteY2" fmla="*/ 395240 h 2211245"/>
                <a:gd name="connsiteX3" fmla="*/ 2150983 w 2344886"/>
                <a:gd name="connsiteY3" fmla="*/ 635839 h 2211245"/>
                <a:gd name="connsiteX4" fmla="*/ 1992402 w 2344886"/>
                <a:gd name="connsiteY4" fmla="*/ 738003 h 2211245"/>
                <a:gd name="connsiteX5" fmla="*/ 1684447 w 2344886"/>
                <a:gd name="connsiteY5" fmla="*/ 1409807 h 2211245"/>
                <a:gd name="connsiteX6" fmla="*/ 2050102 w 2344886"/>
                <a:gd name="connsiteY6" fmla="*/ 2078639 h 2211245"/>
                <a:gd name="connsiteX7" fmla="*/ 2344886 w 2344886"/>
                <a:gd name="connsiteY7" fmla="*/ 2204264 h 2211245"/>
                <a:gd name="connsiteX8" fmla="*/ 1942509 w 2344886"/>
                <a:gd name="connsiteY8" fmla="*/ 2200801 h 2211245"/>
                <a:gd name="connsiteX9" fmla="*/ 1280473 w 2344886"/>
                <a:gd name="connsiteY9" fmla="*/ 2054480 h 2211245"/>
                <a:gd name="connsiteX10" fmla="*/ 230787 w 2344886"/>
                <a:gd name="connsiteY10" fmla="*/ 1343341 h 2211245"/>
                <a:gd name="connsiteX11" fmla="*/ 52544 w 2344886"/>
                <a:gd name="connsiteY11" fmla="*/ 1069328 h 2211245"/>
                <a:gd name="connsiteX12" fmla="*/ 4907 w 2344886"/>
                <a:gd name="connsiteY12" fmla="*/ 875349 h 2211245"/>
                <a:gd name="connsiteX13" fmla="*/ 204122 w 2344886"/>
                <a:gd name="connsiteY13" fmla="*/ 255892 h 2211245"/>
                <a:gd name="connsiteX14" fmla="*/ 521675 w 2344886"/>
                <a:gd name="connsiteY14" fmla="*/ 44485 h 2211245"/>
                <a:gd name="connsiteX15" fmla="*/ 815211 w 2344886"/>
                <a:gd name="connsiteY15" fmla="*/ 721 h 221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4886" h="2211245">
                  <a:moveTo>
                    <a:pt x="815211" y="721"/>
                  </a:moveTo>
                  <a:cubicBezTo>
                    <a:pt x="981221" y="7752"/>
                    <a:pt x="1145638" y="66127"/>
                    <a:pt x="1276050" y="171367"/>
                  </a:cubicBezTo>
                  <a:cubicBezTo>
                    <a:pt x="1360331" y="237515"/>
                    <a:pt x="1421537" y="329093"/>
                    <a:pt x="1505818" y="395240"/>
                  </a:cubicBezTo>
                  <a:cubicBezTo>
                    <a:pt x="1685001" y="546511"/>
                    <a:pt x="1917205" y="628095"/>
                    <a:pt x="2150983" y="635839"/>
                  </a:cubicBezTo>
                  <a:cubicBezTo>
                    <a:pt x="2095899" y="667402"/>
                    <a:pt x="2040491" y="697275"/>
                    <a:pt x="1992402" y="738003"/>
                  </a:cubicBezTo>
                  <a:cubicBezTo>
                    <a:pt x="1794346" y="898505"/>
                    <a:pt x="1673953" y="1154436"/>
                    <a:pt x="1684447" y="1409807"/>
                  </a:cubicBezTo>
                  <a:cubicBezTo>
                    <a:pt x="1689819" y="1674914"/>
                    <a:pt x="1830161" y="1933425"/>
                    <a:pt x="2050102" y="2078639"/>
                  </a:cubicBezTo>
                  <a:cubicBezTo>
                    <a:pt x="2138790" y="2140441"/>
                    <a:pt x="2240766" y="2180437"/>
                    <a:pt x="2344886" y="2204264"/>
                  </a:cubicBezTo>
                  <a:cubicBezTo>
                    <a:pt x="2210886" y="2215926"/>
                    <a:pt x="2077345" y="2211741"/>
                    <a:pt x="1942509" y="2200801"/>
                  </a:cubicBezTo>
                  <a:cubicBezTo>
                    <a:pt x="1716898" y="2180987"/>
                    <a:pt x="1492850" y="2132859"/>
                    <a:pt x="1280473" y="2054480"/>
                  </a:cubicBezTo>
                  <a:cubicBezTo>
                    <a:pt x="878847" y="1909052"/>
                    <a:pt x="513663" y="1662094"/>
                    <a:pt x="230787" y="1343341"/>
                  </a:cubicBezTo>
                  <a:cubicBezTo>
                    <a:pt x="154674" y="1265124"/>
                    <a:pt x="91459" y="1172179"/>
                    <a:pt x="52544" y="1069328"/>
                  </a:cubicBezTo>
                  <a:cubicBezTo>
                    <a:pt x="26772" y="1007730"/>
                    <a:pt x="15840" y="941540"/>
                    <a:pt x="4907" y="875349"/>
                  </a:cubicBezTo>
                  <a:cubicBezTo>
                    <a:pt x="-20304" y="652563"/>
                    <a:pt x="52458" y="421514"/>
                    <a:pt x="204122" y="255892"/>
                  </a:cubicBezTo>
                  <a:cubicBezTo>
                    <a:pt x="290649" y="160527"/>
                    <a:pt x="400885" y="88634"/>
                    <a:pt x="521675" y="44485"/>
                  </a:cubicBezTo>
                  <a:cubicBezTo>
                    <a:pt x="615426" y="10769"/>
                    <a:pt x="715605" y="-3497"/>
                    <a:pt x="815211" y="721"/>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Freeform: Shape 33">
              <a:extLst>
                <a:ext uri="{FF2B5EF4-FFF2-40B4-BE49-F238E27FC236}">
                  <a16:creationId xmlns:a16="http://schemas.microsoft.com/office/drawing/2014/main" id="{12347C8C-8DCC-2845-A046-36C2B4870BD2}"/>
                </a:ext>
              </a:extLst>
            </p:cNvPr>
            <p:cNvSpPr/>
            <p:nvPr/>
          </p:nvSpPr>
          <p:spPr>
            <a:xfrm>
              <a:off x="8720149" y="6472929"/>
              <a:ext cx="2765926" cy="2052827"/>
            </a:xfrm>
            <a:custGeom>
              <a:avLst/>
              <a:gdLst>
                <a:gd name="connsiteX0" fmla="*/ 1329788 w 2765926"/>
                <a:gd name="connsiteY0" fmla="*/ 0 h 2052827"/>
                <a:gd name="connsiteX1" fmla="*/ 1359430 w 2765926"/>
                <a:gd name="connsiteY1" fmla="*/ 300634 h 2052827"/>
                <a:gd name="connsiteX2" fmla="*/ 1576314 w 2765926"/>
                <a:gd name="connsiteY2" fmla="*/ 666922 h 2052827"/>
                <a:gd name="connsiteX3" fmla="*/ 1909886 w 2765926"/>
                <a:gd name="connsiteY3" fmla="*/ 867327 h 2052827"/>
                <a:gd name="connsiteX4" fmla="*/ 2642972 w 2765926"/>
                <a:gd name="connsiteY4" fmla="*/ 746153 h 2052827"/>
                <a:gd name="connsiteX5" fmla="*/ 2765926 w 2765926"/>
                <a:gd name="connsiteY5" fmla="*/ 640333 h 2052827"/>
                <a:gd name="connsiteX6" fmla="*/ 1876904 w 2765926"/>
                <a:gd name="connsiteY6" fmla="*/ 1652554 h 2052827"/>
                <a:gd name="connsiteX7" fmla="*/ 1071364 w 2765926"/>
                <a:gd name="connsiteY7" fmla="*/ 2006402 h 2052827"/>
                <a:gd name="connsiteX8" fmla="*/ 804191 w 2765926"/>
                <a:gd name="connsiteY8" fmla="*/ 2052330 h 2052827"/>
                <a:gd name="connsiteX9" fmla="*/ 157558 w 2765926"/>
                <a:gd name="connsiteY9" fmla="*/ 1740359 h 2052827"/>
                <a:gd name="connsiteX10" fmla="*/ 68142 w 2765926"/>
                <a:gd name="connsiteY10" fmla="*/ 945322 h 2052827"/>
                <a:gd name="connsiteX11" fmla="*/ 614656 w 2765926"/>
                <a:gd name="connsiteY11" fmla="*/ 497563 h 2052827"/>
                <a:gd name="connsiteX12" fmla="*/ 1008867 w 2765926"/>
                <a:gd name="connsiteY12" fmla="*/ 339782 h 2052827"/>
                <a:gd name="connsiteX13" fmla="*/ 1238642 w 2765926"/>
                <a:gd name="connsiteY13" fmla="*/ 125982 h 2052827"/>
                <a:gd name="connsiteX14" fmla="*/ 1329788 w 2765926"/>
                <a:gd name="connsiteY14" fmla="*/ 0 h 205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65926" h="2052827">
                  <a:moveTo>
                    <a:pt x="1329788" y="0"/>
                  </a:moveTo>
                  <a:cubicBezTo>
                    <a:pt x="1322951" y="101080"/>
                    <a:pt x="1330562" y="204643"/>
                    <a:pt x="1359430" y="300634"/>
                  </a:cubicBezTo>
                  <a:cubicBezTo>
                    <a:pt x="1399753" y="438190"/>
                    <a:pt x="1473126" y="565913"/>
                    <a:pt x="1576314" y="666922"/>
                  </a:cubicBezTo>
                  <a:cubicBezTo>
                    <a:pt x="1667775" y="761424"/>
                    <a:pt x="1785359" y="828168"/>
                    <a:pt x="1909886" y="867327"/>
                  </a:cubicBezTo>
                  <a:cubicBezTo>
                    <a:pt x="2155893" y="947979"/>
                    <a:pt x="2436867" y="901157"/>
                    <a:pt x="2642972" y="746153"/>
                  </a:cubicBezTo>
                  <a:cubicBezTo>
                    <a:pt x="2687627" y="714844"/>
                    <a:pt x="2725611" y="676062"/>
                    <a:pt x="2765926" y="640333"/>
                  </a:cubicBezTo>
                  <a:cubicBezTo>
                    <a:pt x="2564598" y="1048225"/>
                    <a:pt x="2254688" y="1399900"/>
                    <a:pt x="1876904" y="1652554"/>
                  </a:cubicBezTo>
                  <a:cubicBezTo>
                    <a:pt x="1630364" y="1815304"/>
                    <a:pt x="1358566" y="1937383"/>
                    <a:pt x="1071364" y="2006402"/>
                  </a:cubicBezTo>
                  <a:cubicBezTo>
                    <a:pt x="984723" y="2028250"/>
                    <a:pt x="894713" y="2050743"/>
                    <a:pt x="804191" y="2052330"/>
                  </a:cubicBezTo>
                  <a:cubicBezTo>
                    <a:pt x="554462" y="2061660"/>
                    <a:pt x="307432" y="1939195"/>
                    <a:pt x="157558" y="1740359"/>
                  </a:cubicBezTo>
                  <a:cubicBezTo>
                    <a:pt x="-12654" y="1517412"/>
                    <a:pt x="-48901" y="1200539"/>
                    <a:pt x="68142" y="945322"/>
                  </a:cubicBezTo>
                  <a:cubicBezTo>
                    <a:pt x="164763" y="720271"/>
                    <a:pt x="374373" y="547091"/>
                    <a:pt x="614656" y="497563"/>
                  </a:cubicBezTo>
                  <a:cubicBezTo>
                    <a:pt x="754496" y="470775"/>
                    <a:pt x="889808" y="420350"/>
                    <a:pt x="1008867" y="339782"/>
                  </a:cubicBezTo>
                  <a:cubicBezTo>
                    <a:pt x="1095131" y="279498"/>
                    <a:pt x="1174400" y="210052"/>
                    <a:pt x="1238642" y="125982"/>
                  </a:cubicBezTo>
                  <a:cubicBezTo>
                    <a:pt x="1273256" y="87845"/>
                    <a:pt x="1299513" y="42557"/>
                    <a:pt x="1329788"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27" name="Picture 26" descr="A close up of a sign&#10;&#10;Description automatically generated">
            <a:extLst>
              <a:ext uri="{FF2B5EF4-FFF2-40B4-BE49-F238E27FC236}">
                <a16:creationId xmlns:a16="http://schemas.microsoft.com/office/drawing/2014/main" id="{815406BF-2C26-F64E-957D-2A2DB9B6A210}"/>
              </a:ext>
            </a:extLst>
          </p:cNvPr>
          <p:cNvPicPr>
            <a:picLocks noChangeAspect="1"/>
          </p:cNvPicPr>
          <p:nvPr userDrawn="1"/>
        </p:nvPicPr>
        <p:blipFill>
          <a:blip r:embed="rId2"/>
          <a:stretch>
            <a:fillRect/>
          </a:stretch>
        </p:blipFill>
        <p:spPr>
          <a:xfrm>
            <a:off x="11124348" y="5837422"/>
            <a:ext cx="823892" cy="823892"/>
          </a:xfrm>
          <a:prstGeom prst="rect">
            <a:avLst/>
          </a:prstGeom>
        </p:spPr>
      </p:pic>
      <p:sp>
        <p:nvSpPr>
          <p:cNvPr id="28" name="Text Placeholder 27">
            <a:extLst>
              <a:ext uri="{FF2B5EF4-FFF2-40B4-BE49-F238E27FC236}">
                <a16:creationId xmlns:a16="http://schemas.microsoft.com/office/drawing/2014/main" id="{337E026F-DF7A-374F-95EF-579994245400}"/>
              </a:ext>
            </a:extLst>
          </p:cNvPr>
          <p:cNvSpPr>
            <a:spLocks noGrp="1"/>
          </p:cNvSpPr>
          <p:nvPr>
            <p:ph type="body" sz="quarter" idx="18" hasCustomPrompt="1"/>
          </p:nvPr>
        </p:nvSpPr>
        <p:spPr>
          <a:xfrm>
            <a:off x="814213" y="1930035"/>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1</a:t>
            </a:r>
          </a:p>
        </p:txBody>
      </p:sp>
      <p:sp>
        <p:nvSpPr>
          <p:cNvPr id="29" name="Text Placeholder 27">
            <a:extLst>
              <a:ext uri="{FF2B5EF4-FFF2-40B4-BE49-F238E27FC236}">
                <a16:creationId xmlns:a16="http://schemas.microsoft.com/office/drawing/2014/main" id="{57F4749C-9D1B-AF4B-AEFC-8A1A1E3910EB}"/>
              </a:ext>
            </a:extLst>
          </p:cNvPr>
          <p:cNvSpPr>
            <a:spLocks noGrp="1"/>
          </p:cNvSpPr>
          <p:nvPr>
            <p:ph type="body" sz="quarter" idx="14" hasCustomPrompt="1"/>
          </p:nvPr>
        </p:nvSpPr>
        <p:spPr>
          <a:xfrm>
            <a:off x="812755" y="2343333"/>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0" name="Text Placeholder 27">
            <a:extLst>
              <a:ext uri="{FF2B5EF4-FFF2-40B4-BE49-F238E27FC236}">
                <a16:creationId xmlns:a16="http://schemas.microsoft.com/office/drawing/2014/main" id="{997CC3ED-325F-5C40-9CC9-BD5BC7165E4F}"/>
              </a:ext>
            </a:extLst>
          </p:cNvPr>
          <p:cNvSpPr>
            <a:spLocks noGrp="1"/>
          </p:cNvSpPr>
          <p:nvPr>
            <p:ph type="body" sz="quarter" idx="19" hasCustomPrompt="1"/>
          </p:nvPr>
        </p:nvSpPr>
        <p:spPr>
          <a:xfrm>
            <a:off x="778336" y="3355323"/>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2</a:t>
            </a:r>
          </a:p>
        </p:txBody>
      </p:sp>
      <p:sp>
        <p:nvSpPr>
          <p:cNvPr id="31" name="Text Placeholder 27">
            <a:extLst>
              <a:ext uri="{FF2B5EF4-FFF2-40B4-BE49-F238E27FC236}">
                <a16:creationId xmlns:a16="http://schemas.microsoft.com/office/drawing/2014/main" id="{D050DFB2-A36D-EA42-9D0C-141FCC136B06}"/>
              </a:ext>
            </a:extLst>
          </p:cNvPr>
          <p:cNvSpPr>
            <a:spLocks noGrp="1"/>
          </p:cNvSpPr>
          <p:nvPr>
            <p:ph type="body" sz="quarter" idx="20" hasCustomPrompt="1"/>
          </p:nvPr>
        </p:nvSpPr>
        <p:spPr>
          <a:xfrm>
            <a:off x="776878" y="3768621"/>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2" name="Text Placeholder 27">
            <a:extLst>
              <a:ext uri="{FF2B5EF4-FFF2-40B4-BE49-F238E27FC236}">
                <a16:creationId xmlns:a16="http://schemas.microsoft.com/office/drawing/2014/main" id="{366D1F83-FAAD-664D-A757-572FB6149653}"/>
              </a:ext>
            </a:extLst>
          </p:cNvPr>
          <p:cNvSpPr>
            <a:spLocks noGrp="1"/>
          </p:cNvSpPr>
          <p:nvPr>
            <p:ph type="body" sz="quarter" idx="21" hasCustomPrompt="1"/>
          </p:nvPr>
        </p:nvSpPr>
        <p:spPr>
          <a:xfrm>
            <a:off x="786199" y="4791213"/>
            <a:ext cx="3356301" cy="389594"/>
          </a:xfrm>
        </p:spPr>
        <p:txBody>
          <a:bodyPr>
            <a:normAutofit/>
          </a:bodyPr>
          <a:lstStyle>
            <a:lvl1pPr marL="0" marR="0" indent="0" algn="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3</a:t>
            </a:r>
          </a:p>
        </p:txBody>
      </p:sp>
      <p:sp>
        <p:nvSpPr>
          <p:cNvPr id="33" name="Text Placeholder 27">
            <a:extLst>
              <a:ext uri="{FF2B5EF4-FFF2-40B4-BE49-F238E27FC236}">
                <a16:creationId xmlns:a16="http://schemas.microsoft.com/office/drawing/2014/main" id="{44AA8F3E-6C97-8046-A486-30701DCAD52E}"/>
              </a:ext>
            </a:extLst>
          </p:cNvPr>
          <p:cNvSpPr>
            <a:spLocks noGrp="1"/>
          </p:cNvSpPr>
          <p:nvPr>
            <p:ph type="body" sz="quarter" idx="22" hasCustomPrompt="1"/>
          </p:nvPr>
        </p:nvSpPr>
        <p:spPr>
          <a:xfrm>
            <a:off x="784741" y="5204511"/>
            <a:ext cx="3356301" cy="685105"/>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4" name="Text Placeholder 27">
            <a:extLst>
              <a:ext uri="{FF2B5EF4-FFF2-40B4-BE49-F238E27FC236}">
                <a16:creationId xmlns:a16="http://schemas.microsoft.com/office/drawing/2014/main" id="{38ED4501-3811-E24D-B2AA-75FC119E00E3}"/>
              </a:ext>
            </a:extLst>
          </p:cNvPr>
          <p:cNvSpPr>
            <a:spLocks noGrp="1"/>
          </p:cNvSpPr>
          <p:nvPr>
            <p:ph type="body" sz="quarter" idx="23" hasCustomPrompt="1"/>
          </p:nvPr>
        </p:nvSpPr>
        <p:spPr>
          <a:xfrm>
            <a:off x="7995682" y="1930035"/>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4</a:t>
            </a:r>
          </a:p>
        </p:txBody>
      </p:sp>
      <p:sp>
        <p:nvSpPr>
          <p:cNvPr id="35" name="Text Placeholder 27">
            <a:extLst>
              <a:ext uri="{FF2B5EF4-FFF2-40B4-BE49-F238E27FC236}">
                <a16:creationId xmlns:a16="http://schemas.microsoft.com/office/drawing/2014/main" id="{EF786F7A-D0E1-6846-B321-DEBDE5A025D0}"/>
              </a:ext>
            </a:extLst>
          </p:cNvPr>
          <p:cNvSpPr>
            <a:spLocks noGrp="1"/>
          </p:cNvSpPr>
          <p:nvPr>
            <p:ph type="body" sz="quarter" idx="24" hasCustomPrompt="1"/>
          </p:nvPr>
        </p:nvSpPr>
        <p:spPr>
          <a:xfrm>
            <a:off x="7994224" y="2343333"/>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6" name="Text Placeholder 27">
            <a:extLst>
              <a:ext uri="{FF2B5EF4-FFF2-40B4-BE49-F238E27FC236}">
                <a16:creationId xmlns:a16="http://schemas.microsoft.com/office/drawing/2014/main" id="{62264024-0B22-D443-B9A3-7FA16690FF67}"/>
              </a:ext>
            </a:extLst>
          </p:cNvPr>
          <p:cNvSpPr>
            <a:spLocks noGrp="1"/>
          </p:cNvSpPr>
          <p:nvPr>
            <p:ph type="body" sz="quarter" idx="25" hasCustomPrompt="1"/>
          </p:nvPr>
        </p:nvSpPr>
        <p:spPr>
          <a:xfrm>
            <a:off x="7959805" y="3355323"/>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5</a:t>
            </a:r>
          </a:p>
        </p:txBody>
      </p:sp>
      <p:sp>
        <p:nvSpPr>
          <p:cNvPr id="37" name="Text Placeholder 27">
            <a:extLst>
              <a:ext uri="{FF2B5EF4-FFF2-40B4-BE49-F238E27FC236}">
                <a16:creationId xmlns:a16="http://schemas.microsoft.com/office/drawing/2014/main" id="{AA2D928F-2BB2-C844-8516-991CCF4A864C}"/>
              </a:ext>
            </a:extLst>
          </p:cNvPr>
          <p:cNvSpPr>
            <a:spLocks noGrp="1"/>
          </p:cNvSpPr>
          <p:nvPr>
            <p:ph type="body" sz="quarter" idx="26" hasCustomPrompt="1"/>
          </p:nvPr>
        </p:nvSpPr>
        <p:spPr>
          <a:xfrm>
            <a:off x="7958347" y="3768621"/>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38" name="Text Placeholder 27">
            <a:extLst>
              <a:ext uri="{FF2B5EF4-FFF2-40B4-BE49-F238E27FC236}">
                <a16:creationId xmlns:a16="http://schemas.microsoft.com/office/drawing/2014/main" id="{CCE1CC88-6CAB-9748-B0FF-943FC46E3CF1}"/>
              </a:ext>
            </a:extLst>
          </p:cNvPr>
          <p:cNvSpPr>
            <a:spLocks noGrp="1"/>
          </p:cNvSpPr>
          <p:nvPr>
            <p:ph type="body" sz="quarter" idx="27" hasCustomPrompt="1"/>
          </p:nvPr>
        </p:nvSpPr>
        <p:spPr>
          <a:xfrm>
            <a:off x="7967668" y="4791213"/>
            <a:ext cx="3356301" cy="38959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6</a:t>
            </a:r>
          </a:p>
        </p:txBody>
      </p:sp>
      <p:sp>
        <p:nvSpPr>
          <p:cNvPr id="39" name="Text Placeholder 27">
            <a:extLst>
              <a:ext uri="{FF2B5EF4-FFF2-40B4-BE49-F238E27FC236}">
                <a16:creationId xmlns:a16="http://schemas.microsoft.com/office/drawing/2014/main" id="{B08B6460-8FCE-9446-B3E2-80928F806201}"/>
              </a:ext>
            </a:extLst>
          </p:cNvPr>
          <p:cNvSpPr>
            <a:spLocks noGrp="1"/>
          </p:cNvSpPr>
          <p:nvPr>
            <p:ph type="body" sz="quarter" idx="28" hasCustomPrompt="1"/>
          </p:nvPr>
        </p:nvSpPr>
        <p:spPr>
          <a:xfrm>
            <a:off x="7966210" y="5204511"/>
            <a:ext cx="3356301" cy="68510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tx1">
                    <a:lumMod val="75000"/>
                    <a:lumOff val="25000"/>
                  </a:schemeClr>
                </a:solidFill>
              </a:defRPr>
            </a:lvl1pPr>
          </a:lstStyle>
          <a:p>
            <a:pPr lvl="0"/>
            <a:r>
              <a:rPr lang="en-US"/>
              <a:t>Text</a:t>
            </a:r>
          </a:p>
          <a:p>
            <a:pPr lvl="0"/>
            <a:endParaRPr lang="en-US"/>
          </a:p>
        </p:txBody>
      </p:sp>
      <p:sp>
        <p:nvSpPr>
          <p:cNvPr id="40" name="Text Placeholder 21">
            <a:extLst>
              <a:ext uri="{FF2B5EF4-FFF2-40B4-BE49-F238E27FC236}">
                <a16:creationId xmlns:a16="http://schemas.microsoft.com/office/drawing/2014/main" id="{3F27A7BF-A93C-264D-9673-ABAC7B125DCA}"/>
              </a:ext>
            </a:extLst>
          </p:cNvPr>
          <p:cNvSpPr>
            <a:spLocks noGrp="1"/>
          </p:cNvSpPr>
          <p:nvPr>
            <p:ph type="body" sz="quarter" idx="11" hasCustomPrompt="1"/>
          </p:nvPr>
        </p:nvSpPr>
        <p:spPr>
          <a:xfrm>
            <a:off x="441176" y="377208"/>
            <a:ext cx="11169568"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62" name="Text Placeholder 27">
            <a:extLst>
              <a:ext uri="{FF2B5EF4-FFF2-40B4-BE49-F238E27FC236}">
                <a16:creationId xmlns:a16="http://schemas.microsoft.com/office/drawing/2014/main" id="{75863458-2A80-EB49-955C-EA8E6C9276DA}"/>
              </a:ext>
            </a:extLst>
          </p:cNvPr>
          <p:cNvSpPr>
            <a:spLocks noGrp="1"/>
          </p:cNvSpPr>
          <p:nvPr>
            <p:ph type="body" sz="quarter" idx="17" hasCustomPrompt="1"/>
          </p:nvPr>
        </p:nvSpPr>
        <p:spPr>
          <a:xfrm>
            <a:off x="5285666" y="2358394"/>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3" name="Text Placeholder 27">
            <a:extLst>
              <a:ext uri="{FF2B5EF4-FFF2-40B4-BE49-F238E27FC236}">
                <a16:creationId xmlns:a16="http://schemas.microsoft.com/office/drawing/2014/main" id="{FAD45F20-2E44-8F40-BF5B-F1A64E8C9F47}"/>
              </a:ext>
            </a:extLst>
          </p:cNvPr>
          <p:cNvSpPr>
            <a:spLocks noGrp="1"/>
          </p:cNvSpPr>
          <p:nvPr>
            <p:ph type="body" sz="quarter" idx="29" hasCustomPrompt="1"/>
          </p:nvPr>
        </p:nvSpPr>
        <p:spPr>
          <a:xfrm>
            <a:off x="6450449" y="2608940"/>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4" name="Text Placeholder 27">
            <a:extLst>
              <a:ext uri="{FF2B5EF4-FFF2-40B4-BE49-F238E27FC236}">
                <a16:creationId xmlns:a16="http://schemas.microsoft.com/office/drawing/2014/main" id="{3F85B19B-18A1-F84A-8061-F7EFC0B32C7B}"/>
              </a:ext>
            </a:extLst>
          </p:cNvPr>
          <p:cNvSpPr>
            <a:spLocks noGrp="1"/>
          </p:cNvSpPr>
          <p:nvPr>
            <p:ph type="body" sz="quarter" idx="30" hasCustomPrompt="1"/>
          </p:nvPr>
        </p:nvSpPr>
        <p:spPr>
          <a:xfrm>
            <a:off x="6820638" y="3724620"/>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5" name="Text Placeholder 27">
            <a:extLst>
              <a:ext uri="{FF2B5EF4-FFF2-40B4-BE49-F238E27FC236}">
                <a16:creationId xmlns:a16="http://schemas.microsoft.com/office/drawing/2014/main" id="{C2E3514F-8227-CA44-BBE9-5B3CCAB37A40}"/>
              </a:ext>
            </a:extLst>
          </p:cNvPr>
          <p:cNvSpPr>
            <a:spLocks noGrp="1"/>
          </p:cNvSpPr>
          <p:nvPr>
            <p:ph type="body" sz="quarter" idx="31" hasCustomPrompt="1"/>
          </p:nvPr>
        </p:nvSpPr>
        <p:spPr>
          <a:xfrm>
            <a:off x="6025960" y="4625793"/>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6" name="Text Placeholder 27">
            <a:extLst>
              <a:ext uri="{FF2B5EF4-FFF2-40B4-BE49-F238E27FC236}">
                <a16:creationId xmlns:a16="http://schemas.microsoft.com/office/drawing/2014/main" id="{A9FBB6AA-943E-4943-98B5-15BC84B1EACB}"/>
              </a:ext>
            </a:extLst>
          </p:cNvPr>
          <p:cNvSpPr>
            <a:spLocks noGrp="1"/>
          </p:cNvSpPr>
          <p:nvPr>
            <p:ph type="body" sz="quarter" idx="32" hasCustomPrompt="1"/>
          </p:nvPr>
        </p:nvSpPr>
        <p:spPr>
          <a:xfrm>
            <a:off x="4785686" y="4360938"/>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
        <p:nvSpPr>
          <p:cNvPr id="67" name="Text Placeholder 27">
            <a:extLst>
              <a:ext uri="{FF2B5EF4-FFF2-40B4-BE49-F238E27FC236}">
                <a16:creationId xmlns:a16="http://schemas.microsoft.com/office/drawing/2014/main" id="{34D96237-A4A0-9546-92C7-66D15FF6DCC2}"/>
              </a:ext>
            </a:extLst>
          </p:cNvPr>
          <p:cNvSpPr>
            <a:spLocks noGrp="1"/>
          </p:cNvSpPr>
          <p:nvPr>
            <p:ph type="body" sz="quarter" idx="33" hasCustomPrompt="1"/>
          </p:nvPr>
        </p:nvSpPr>
        <p:spPr>
          <a:xfrm>
            <a:off x="4434218" y="3256996"/>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bg1"/>
                </a:solidFill>
              </a:defRPr>
            </a:lvl1pPr>
          </a:lstStyle>
          <a:p>
            <a:pPr lvl="0"/>
            <a:r>
              <a:rPr lang="en-US"/>
              <a:t>Insert Icon Here</a:t>
            </a:r>
          </a:p>
        </p:txBody>
      </p:sp>
    </p:spTree>
    <p:extLst>
      <p:ext uri="{BB962C8B-B14F-4D97-AF65-F5344CB8AC3E}">
        <p14:creationId xmlns:p14="http://schemas.microsoft.com/office/powerpoint/2010/main" val="391932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style.rotation</p:attrName>
                                        </p:attrNameLst>
                                      </p:cBhvr>
                                      <p:tavLst>
                                        <p:tav tm="0">
                                          <p:val>
                                            <p:fltVal val="720"/>
                                          </p:val>
                                        </p:tav>
                                        <p:tav tm="100000">
                                          <p:val>
                                            <p:fltVal val="0"/>
                                          </p:val>
                                        </p:tav>
                                      </p:tavLst>
                                    </p:anim>
                                    <p:anim calcmode="lin" valueType="num">
                                      <p:cBhvr>
                                        <p:cTn id="9" dur="1000" fill="hold"/>
                                        <p:tgtEl>
                                          <p:spTgt spid="6"/>
                                        </p:tgtEl>
                                        <p:attrNameLst>
                                          <p:attrName>ppt_h</p:attrName>
                                        </p:attrNameLst>
                                      </p:cBhvr>
                                      <p:tavLst>
                                        <p:tav tm="0">
                                          <p:val>
                                            <p:fltVal val="0"/>
                                          </p:val>
                                        </p:tav>
                                        <p:tav tm="100000">
                                          <p:val>
                                            <p:strVal val="#ppt_h"/>
                                          </p:val>
                                        </p:tav>
                                      </p:tavLst>
                                    </p:anim>
                                    <p:anim calcmode="lin" valueType="num">
                                      <p:cBhvr>
                                        <p:cTn id="10" dur="10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 Point Infographic 7">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47468BD-8B0B-7C4F-9048-368CFF4FF73C}"/>
              </a:ext>
            </a:extLst>
          </p:cNvPr>
          <p:cNvGrpSpPr/>
          <p:nvPr userDrawn="1"/>
        </p:nvGrpSpPr>
        <p:grpSpPr>
          <a:xfrm>
            <a:off x="1224888" y="2504240"/>
            <a:ext cx="1858455" cy="2163140"/>
            <a:chOff x="1837332" y="3271808"/>
            <a:chExt cx="2787682" cy="3244710"/>
          </a:xfrm>
        </p:grpSpPr>
        <p:sp>
          <p:nvSpPr>
            <p:cNvPr id="7" name="Freeform: Shape 2">
              <a:extLst>
                <a:ext uri="{FF2B5EF4-FFF2-40B4-BE49-F238E27FC236}">
                  <a16:creationId xmlns:a16="http://schemas.microsoft.com/office/drawing/2014/main" id="{3D4CD3BC-61C2-5746-98A4-A4AEA31C628A}"/>
                </a:ext>
              </a:extLst>
            </p:cNvPr>
            <p:cNvSpPr/>
            <p:nvPr/>
          </p:nvSpPr>
          <p:spPr>
            <a:xfrm>
              <a:off x="1837332" y="3271808"/>
              <a:ext cx="2787682" cy="3244710"/>
            </a:xfrm>
            <a:custGeom>
              <a:avLst/>
              <a:gdLst>
                <a:gd name="connsiteX0" fmla="*/ 1395046 w 2790092"/>
                <a:gd name="connsiteY0" fmla="*/ 0 h 3247515"/>
                <a:gd name="connsiteX1" fmla="*/ 2790092 w 2790092"/>
                <a:gd name="connsiteY1" fmla="*/ 1395046 h 3247515"/>
                <a:gd name="connsiteX2" fmla="*/ 1809890 w 2790092"/>
                <a:gd name="connsiteY2" fmla="*/ 2727374 h 3247515"/>
                <a:gd name="connsiteX3" fmla="*/ 1676894 w 2790092"/>
                <a:gd name="connsiteY3" fmla="*/ 2761571 h 3247515"/>
                <a:gd name="connsiteX4" fmla="*/ 1395046 w 2790092"/>
                <a:gd name="connsiteY4" fmla="*/ 3247515 h 3247515"/>
                <a:gd name="connsiteX5" fmla="*/ 1113198 w 2790092"/>
                <a:gd name="connsiteY5" fmla="*/ 2761571 h 3247515"/>
                <a:gd name="connsiteX6" fmla="*/ 980202 w 2790092"/>
                <a:gd name="connsiteY6" fmla="*/ 2727374 h 3247515"/>
                <a:gd name="connsiteX7" fmla="*/ 0 w 2790092"/>
                <a:gd name="connsiteY7" fmla="*/ 1395046 h 3247515"/>
                <a:gd name="connsiteX8" fmla="*/ 1395046 w 2790092"/>
                <a:gd name="connsiteY8" fmla="*/ 0 h 3247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0092" h="3247515">
                  <a:moveTo>
                    <a:pt x="1395046" y="0"/>
                  </a:moveTo>
                  <a:cubicBezTo>
                    <a:pt x="2165509" y="0"/>
                    <a:pt x="2790092" y="624583"/>
                    <a:pt x="2790092" y="1395046"/>
                  </a:cubicBezTo>
                  <a:cubicBezTo>
                    <a:pt x="2790092" y="2021047"/>
                    <a:pt x="2377770" y="2550745"/>
                    <a:pt x="1809890" y="2727374"/>
                  </a:cubicBezTo>
                  <a:lnTo>
                    <a:pt x="1676894" y="2761571"/>
                  </a:lnTo>
                  <a:lnTo>
                    <a:pt x="1395046" y="3247515"/>
                  </a:lnTo>
                  <a:lnTo>
                    <a:pt x="1113198" y="2761571"/>
                  </a:lnTo>
                  <a:lnTo>
                    <a:pt x="980202" y="2727374"/>
                  </a:lnTo>
                  <a:cubicBezTo>
                    <a:pt x="412322" y="2550745"/>
                    <a:pt x="0" y="2021047"/>
                    <a:pt x="0" y="1395046"/>
                  </a:cubicBezTo>
                  <a:cubicBezTo>
                    <a:pt x="0" y="624583"/>
                    <a:pt x="624583" y="0"/>
                    <a:pt x="1395046"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Oval 7">
              <a:extLst>
                <a:ext uri="{FF2B5EF4-FFF2-40B4-BE49-F238E27FC236}">
                  <a16:creationId xmlns:a16="http://schemas.microsoft.com/office/drawing/2014/main" id="{F3F151EE-6BB1-8D4D-8333-8BF633009548}"/>
                </a:ext>
              </a:extLst>
            </p:cNvPr>
            <p:cNvSpPr/>
            <p:nvPr/>
          </p:nvSpPr>
          <p:spPr>
            <a:xfrm>
              <a:off x="2424388" y="3858864"/>
              <a:ext cx="1613569" cy="1613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9" name="Group 8">
            <a:extLst>
              <a:ext uri="{FF2B5EF4-FFF2-40B4-BE49-F238E27FC236}">
                <a16:creationId xmlns:a16="http://schemas.microsoft.com/office/drawing/2014/main" id="{0673A9DE-6E36-6A44-AD8C-388F371922F9}"/>
              </a:ext>
            </a:extLst>
          </p:cNvPr>
          <p:cNvGrpSpPr/>
          <p:nvPr userDrawn="1"/>
        </p:nvGrpSpPr>
        <p:grpSpPr>
          <a:xfrm>
            <a:off x="2801642" y="2504240"/>
            <a:ext cx="1858455" cy="2163140"/>
            <a:chOff x="1641787" y="2502877"/>
            <a:chExt cx="2790092" cy="3247515"/>
          </a:xfrm>
          <a:effectLst/>
        </p:grpSpPr>
        <p:sp>
          <p:nvSpPr>
            <p:cNvPr id="10" name="Freeform: Shape 5">
              <a:extLst>
                <a:ext uri="{FF2B5EF4-FFF2-40B4-BE49-F238E27FC236}">
                  <a16:creationId xmlns:a16="http://schemas.microsoft.com/office/drawing/2014/main" id="{1700AB8A-DDA0-AB4D-AE4A-49DF4D7510FD}"/>
                </a:ext>
              </a:extLst>
            </p:cNvPr>
            <p:cNvSpPr/>
            <p:nvPr/>
          </p:nvSpPr>
          <p:spPr>
            <a:xfrm>
              <a:off x="1641787" y="2502877"/>
              <a:ext cx="2790092" cy="3247515"/>
            </a:xfrm>
            <a:custGeom>
              <a:avLst/>
              <a:gdLst>
                <a:gd name="connsiteX0" fmla="*/ 1395046 w 2790092"/>
                <a:gd name="connsiteY0" fmla="*/ 0 h 3247515"/>
                <a:gd name="connsiteX1" fmla="*/ 2790092 w 2790092"/>
                <a:gd name="connsiteY1" fmla="*/ 1395046 h 3247515"/>
                <a:gd name="connsiteX2" fmla="*/ 1809890 w 2790092"/>
                <a:gd name="connsiteY2" fmla="*/ 2727374 h 3247515"/>
                <a:gd name="connsiteX3" fmla="*/ 1676894 w 2790092"/>
                <a:gd name="connsiteY3" fmla="*/ 2761571 h 3247515"/>
                <a:gd name="connsiteX4" fmla="*/ 1395046 w 2790092"/>
                <a:gd name="connsiteY4" fmla="*/ 3247515 h 3247515"/>
                <a:gd name="connsiteX5" fmla="*/ 1113198 w 2790092"/>
                <a:gd name="connsiteY5" fmla="*/ 2761571 h 3247515"/>
                <a:gd name="connsiteX6" fmla="*/ 980202 w 2790092"/>
                <a:gd name="connsiteY6" fmla="*/ 2727374 h 3247515"/>
                <a:gd name="connsiteX7" fmla="*/ 0 w 2790092"/>
                <a:gd name="connsiteY7" fmla="*/ 1395046 h 3247515"/>
                <a:gd name="connsiteX8" fmla="*/ 1395046 w 2790092"/>
                <a:gd name="connsiteY8" fmla="*/ 0 h 3247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0092" h="3247515">
                  <a:moveTo>
                    <a:pt x="1395046" y="0"/>
                  </a:moveTo>
                  <a:cubicBezTo>
                    <a:pt x="2165509" y="0"/>
                    <a:pt x="2790092" y="624583"/>
                    <a:pt x="2790092" y="1395046"/>
                  </a:cubicBezTo>
                  <a:cubicBezTo>
                    <a:pt x="2790092" y="2021047"/>
                    <a:pt x="2377770" y="2550745"/>
                    <a:pt x="1809890" y="2727374"/>
                  </a:cubicBezTo>
                  <a:lnTo>
                    <a:pt x="1676894" y="2761571"/>
                  </a:lnTo>
                  <a:lnTo>
                    <a:pt x="1395046" y="3247515"/>
                  </a:lnTo>
                  <a:lnTo>
                    <a:pt x="1113198" y="2761571"/>
                  </a:lnTo>
                  <a:lnTo>
                    <a:pt x="980202" y="2727374"/>
                  </a:lnTo>
                  <a:cubicBezTo>
                    <a:pt x="412322" y="2550745"/>
                    <a:pt x="0" y="2021047"/>
                    <a:pt x="0" y="1395046"/>
                  </a:cubicBezTo>
                  <a:cubicBezTo>
                    <a:pt x="0" y="624583"/>
                    <a:pt x="624583" y="0"/>
                    <a:pt x="139504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Oval 10">
              <a:extLst>
                <a:ext uri="{FF2B5EF4-FFF2-40B4-BE49-F238E27FC236}">
                  <a16:creationId xmlns:a16="http://schemas.microsoft.com/office/drawing/2014/main" id="{50D11F49-632F-F540-93FF-E9162737012F}"/>
                </a:ext>
              </a:extLst>
            </p:cNvPr>
            <p:cNvSpPr/>
            <p:nvPr/>
          </p:nvSpPr>
          <p:spPr>
            <a:xfrm>
              <a:off x="2229351" y="3090441"/>
              <a:ext cx="1614964" cy="16149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2" name="Group 11">
            <a:extLst>
              <a:ext uri="{FF2B5EF4-FFF2-40B4-BE49-F238E27FC236}">
                <a16:creationId xmlns:a16="http://schemas.microsoft.com/office/drawing/2014/main" id="{154DC591-7FA9-C646-83AD-A053A83D3A3C}"/>
              </a:ext>
            </a:extLst>
          </p:cNvPr>
          <p:cNvGrpSpPr/>
          <p:nvPr userDrawn="1"/>
        </p:nvGrpSpPr>
        <p:grpSpPr>
          <a:xfrm>
            <a:off x="4378396" y="2504240"/>
            <a:ext cx="1858455" cy="2163140"/>
            <a:chOff x="1641787" y="2502877"/>
            <a:chExt cx="2790092" cy="3247515"/>
          </a:xfrm>
          <a:effectLst/>
        </p:grpSpPr>
        <p:sp>
          <p:nvSpPr>
            <p:cNvPr id="13" name="Freeform: Shape 8">
              <a:extLst>
                <a:ext uri="{FF2B5EF4-FFF2-40B4-BE49-F238E27FC236}">
                  <a16:creationId xmlns:a16="http://schemas.microsoft.com/office/drawing/2014/main" id="{7E7800FD-2981-ED4C-B211-31E95FE7B992}"/>
                </a:ext>
              </a:extLst>
            </p:cNvPr>
            <p:cNvSpPr/>
            <p:nvPr/>
          </p:nvSpPr>
          <p:spPr>
            <a:xfrm>
              <a:off x="1641787" y="2502877"/>
              <a:ext cx="2790092" cy="3247515"/>
            </a:xfrm>
            <a:custGeom>
              <a:avLst/>
              <a:gdLst>
                <a:gd name="connsiteX0" fmla="*/ 1395046 w 2790092"/>
                <a:gd name="connsiteY0" fmla="*/ 0 h 3247515"/>
                <a:gd name="connsiteX1" fmla="*/ 2790092 w 2790092"/>
                <a:gd name="connsiteY1" fmla="*/ 1395046 h 3247515"/>
                <a:gd name="connsiteX2" fmla="*/ 1809890 w 2790092"/>
                <a:gd name="connsiteY2" fmla="*/ 2727374 h 3247515"/>
                <a:gd name="connsiteX3" fmla="*/ 1676894 w 2790092"/>
                <a:gd name="connsiteY3" fmla="*/ 2761571 h 3247515"/>
                <a:gd name="connsiteX4" fmla="*/ 1395046 w 2790092"/>
                <a:gd name="connsiteY4" fmla="*/ 3247515 h 3247515"/>
                <a:gd name="connsiteX5" fmla="*/ 1113198 w 2790092"/>
                <a:gd name="connsiteY5" fmla="*/ 2761571 h 3247515"/>
                <a:gd name="connsiteX6" fmla="*/ 980202 w 2790092"/>
                <a:gd name="connsiteY6" fmla="*/ 2727374 h 3247515"/>
                <a:gd name="connsiteX7" fmla="*/ 0 w 2790092"/>
                <a:gd name="connsiteY7" fmla="*/ 1395046 h 3247515"/>
                <a:gd name="connsiteX8" fmla="*/ 1395046 w 2790092"/>
                <a:gd name="connsiteY8" fmla="*/ 0 h 3247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0092" h="3247515">
                  <a:moveTo>
                    <a:pt x="1395046" y="0"/>
                  </a:moveTo>
                  <a:cubicBezTo>
                    <a:pt x="2165509" y="0"/>
                    <a:pt x="2790092" y="624583"/>
                    <a:pt x="2790092" y="1395046"/>
                  </a:cubicBezTo>
                  <a:cubicBezTo>
                    <a:pt x="2790092" y="2021047"/>
                    <a:pt x="2377770" y="2550745"/>
                    <a:pt x="1809890" y="2727374"/>
                  </a:cubicBezTo>
                  <a:lnTo>
                    <a:pt x="1676894" y="2761571"/>
                  </a:lnTo>
                  <a:lnTo>
                    <a:pt x="1395046" y="3247515"/>
                  </a:lnTo>
                  <a:lnTo>
                    <a:pt x="1113198" y="2761571"/>
                  </a:lnTo>
                  <a:lnTo>
                    <a:pt x="980202" y="2727374"/>
                  </a:lnTo>
                  <a:cubicBezTo>
                    <a:pt x="412322" y="2550745"/>
                    <a:pt x="0" y="2021047"/>
                    <a:pt x="0" y="1395046"/>
                  </a:cubicBezTo>
                  <a:cubicBezTo>
                    <a:pt x="0" y="624583"/>
                    <a:pt x="624583" y="0"/>
                    <a:pt x="1395046"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Oval 13">
              <a:extLst>
                <a:ext uri="{FF2B5EF4-FFF2-40B4-BE49-F238E27FC236}">
                  <a16:creationId xmlns:a16="http://schemas.microsoft.com/office/drawing/2014/main" id="{E1791C79-0D18-2449-926C-D91312172C8D}"/>
                </a:ext>
              </a:extLst>
            </p:cNvPr>
            <p:cNvSpPr/>
            <p:nvPr/>
          </p:nvSpPr>
          <p:spPr>
            <a:xfrm>
              <a:off x="2229351" y="3090441"/>
              <a:ext cx="1614964" cy="16149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5" name="Group 14">
            <a:extLst>
              <a:ext uri="{FF2B5EF4-FFF2-40B4-BE49-F238E27FC236}">
                <a16:creationId xmlns:a16="http://schemas.microsoft.com/office/drawing/2014/main" id="{BD26B3FE-AD15-FD49-87CE-D5FBD16427D6}"/>
              </a:ext>
            </a:extLst>
          </p:cNvPr>
          <p:cNvGrpSpPr/>
          <p:nvPr userDrawn="1"/>
        </p:nvGrpSpPr>
        <p:grpSpPr>
          <a:xfrm>
            <a:off x="5955150" y="2504240"/>
            <a:ext cx="1858455" cy="2163140"/>
            <a:chOff x="1641787" y="2502877"/>
            <a:chExt cx="2790092" cy="3247515"/>
          </a:xfrm>
          <a:effectLst/>
        </p:grpSpPr>
        <p:sp>
          <p:nvSpPr>
            <p:cNvPr id="16" name="Freeform: Shape 11">
              <a:extLst>
                <a:ext uri="{FF2B5EF4-FFF2-40B4-BE49-F238E27FC236}">
                  <a16:creationId xmlns:a16="http://schemas.microsoft.com/office/drawing/2014/main" id="{A9DBD1D8-5CE2-0E4C-B04B-8C785388E728}"/>
                </a:ext>
              </a:extLst>
            </p:cNvPr>
            <p:cNvSpPr/>
            <p:nvPr/>
          </p:nvSpPr>
          <p:spPr>
            <a:xfrm>
              <a:off x="1641787" y="2502877"/>
              <a:ext cx="2790092" cy="3247515"/>
            </a:xfrm>
            <a:custGeom>
              <a:avLst/>
              <a:gdLst>
                <a:gd name="connsiteX0" fmla="*/ 1395046 w 2790092"/>
                <a:gd name="connsiteY0" fmla="*/ 0 h 3247515"/>
                <a:gd name="connsiteX1" fmla="*/ 2790092 w 2790092"/>
                <a:gd name="connsiteY1" fmla="*/ 1395046 h 3247515"/>
                <a:gd name="connsiteX2" fmla="*/ 1809890 w 2790092"/>
                <a:gd name="connsiteY2" fmla="*/ 2727374 h 3247515"/>
                <a:gd name="connsiteX3" fmla="*/ 1676894 w 2790092"/>
                <a:gd name="connsiteY3" fmla="*/ 2761571 h 3247515"/>
                <a:gd name="connsiteX4" fmla="*/ 1395046 w 2790092"/>
                <a:gd name="connsiteY4" fmla="*/ 3247515 h 3247515"/>
                <a:gd name="connsiteX5" fmla="*/ 1113198 w 2790092"/>
                <a:gd name="connsiteY5" fmla="*/ 2761571 h 3247515"/>
                <a:gd name="connsiteX6" fmla="*/ 980202 w 2790092"/>
                <a:gd name="connsiteY6" fmla="*/ 2727374 h 3247515"/>
                <a:gd name="connsiteX7" fmla="*/ 0 w 2790092"/>
                <a:gd name="connsiteY7" fmla="*/ 1395046 h 3247515"/>
                <a:gd name="connsiteX8" fmla="*/ 1395046 w 2790092"/>
                <a:gd name="connsiteY8" fmla="*/ 0 h 3247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0092" h="3247515">
                  <a:moveTo>
                    <a:pt x="1395046" y="0"/>
                  </a:moveTo>
                  <a:cubicBezTo>
                    <a:pt x="2165509" y="0"/>
                    <a:pt x="2790092" y="624583"/>
                    <a:pt x="2790092" y="1395046"/>
                  </a:cubicBezTo>
                  <a:cubicBezTo>
                    <a:pt x="2790092" y="2021047"/>
                    <a:pt x="2377770" y="2550745"/>
                    <a:pt x="1809890" y="2727374"/>
                  </a:cubicBezTo>
                  <a:lnTo>
                    <a:pt x="1676894" y="2761571"/>
                  </a:lnTo>
                  <a:lnTo>
                    <a:pt x="1395046" y="3247515"/>
                  </a:lnTo>
                  <a:lnTo>
                    <a:pt x="1113198" y="2761571"/>
                  </a:lnTo>
                  <a:lnTo>
                    <a:pt x="980202" y="2727374"/>
                  </a:lnTo>
                  <a:cubicBezTo>
                    <a:pt x="412322" y="2550745"/>
                    <a:pt x="0" y="2021047"/>
                    <a:pt x="0" y="1395046"/>
                  </a:cubicBezTo>
                  <a:cubicBezTo>
                    <a:pt x="0" y="624583"/>
                    <a:pt x="624583" y="0"/>
                    <a:pt x="139504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 name="Oval 16">
              <a:extLst>
                <a:ext uri="{FF2B5EF4-FFF2-40B4-BE49-F238E27FC236}">
                  <a16:creationId xmlns:a16="http://schemas.microsoft.com/office/drawing/2014/main" id="{400C87F4-A733-E64D-A192-BA642C4D76FE}"/>
                </a:ext>
              </a:extLst>
            </p:cNvPr>
            <p:cNvSpPr/>
            <p:nvPr/>
          </p:nvSpPr>
          <p:spPr>
            <a:xfrm>
              <a:off x="2229351" y="3090441"/>
              <a:ext cx="1614964" cy="16149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8" name="Group 17">
            <a:extLst>
              <a:ext uri="{FF2B5EF4-FFF2-40B4-BE49-F238E27FC236}">
                <a16:creationId xmlns:a16="http://schemas.microsoft.com/office/drawing/2014/main" id="{70CBF873-6575-854B-B80A-7ECE5A4671B3}"/>
              </a:ext>
            </a:extLst>
          </p:cNvPr>
          <p:cNvGrpSpPr/>
          <p:nvPr userDrawn="1"/>
        </p:nvGrpSpPr>
        <p:grpSpPr>
          <a:xfrm>
            <a:off x="7531904" y="2504240"/>
            <a:ext cx="1858455" cy="2163140"/>
            <a:chOff x="1641787" y="2502877"/>
            <a:chExt cx="2790092" cy="3247515"/>
          </a:xfrm>
          <a:effectLst/>
        </p:grpSpPr>
        <p:sp>
          <p:nvSpPr>
            <p:cNvPr id="19" name="Freeform: Shape 14">
              <a:extLst>
                <a:ext uri="{FF2B5EF4-FFF2-40B4-BE49-F238E27FC236}">
                  <a16:creationId xmlns:a16="http://schemas.microsoft.com/office/drawing/2014/main" id="{29F9B991-B51B-B04E-B393-78B2D82689DA}"/>
                </a:ext>
              </a:extLst>
            </p:cNvPr>
            <p:cNvSpPr/>
            <p:nvPr/>
          </p:nvSpPr>
          <p:spPr>
            <a:xfrm>
              <a:off x="1641787" y="2502877"/>
              <a:ext cx="2790092" cy="3247515"/>
            </a:xfrm>
            <a:custGeom>
              <a:avLst/>
              <a:gdLst>
                <a:gd name="connsiteX0" fmla="*/ 1395046 w 2790092"/>
                <a:gd name="connsiteY0" fmla="*/ 0 h 3247515"/>
                <a:gd name="connsiteX1" fmla="*/ 2790092 w 2790092"/>
                <a:gd name="connsiteY1" fmla="*/ 1395046 h 3247515"/>
                <a:gd name="connsiteX2" fmla="*/ 1809890 w 2790092"/>
                <a:gd name="connsiteY2" fmla="*/ 2727374 h 3247515"/>
                <a:gd name="connsiteX3" fmla="*/ 1676894 w 2790092"/>
                <a:gd name="connsiteY3" fmla="*/ 2761571 h 3247515"/>
                <a:gd name="connsiteX4" fmla="*/ 1395046 w 2790092"/>
                <a:gd name="connsiteY4" fmla="*/ 3247515 h 3247515"/>
                <a:gd name="connsiteX5" fmla="*/ 1113198 w 2790092"/>
                <a:gd name="connsiteY5" fmla="*/ 2761571 h 3247515"/>
                <a:gd name="connsiteX6" fmla="*/ 980202 w 2790092"/>
                <a:gd name="connsiteY6" fmla="*/ 2727374 h 3247515"/>
                <a:gd name="connsiteX7" fmla="*/ 0 w 2790092"/>
                <a:gd name="connsiteY7" fmla="*/ 1395046 h 3247515"/>
                <a:gd name="connsiteX8" fmla="*/ 1395046 w 2790092"/>
                <a:gd name="connsiteY8" fmla="*/ 0 h 3247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0092" h="3247515">
                  <a:moveTo>
                    <a:pt x="1395046" y="0"/>
                  </a:moveTo>
                  <a:cubicBezTo>
                    <a:pt x="2165509" y="0"/>
                    <a:pt x="2790092" y="624583"/>
                    <a:pt x="2790092" y="1395046"/>
                  </a:cubicBezTo>
                  <a:cubicBezTo>
                    <a:pt x="2790092" y="2021047"/>
                    <a:pt x="2377770" y="2550745"/>
                    <a:pt x="1809890" y="2727374"/>
                  </a:cubicBezTo>
                  <a:lnTo>
                    <a:pt x="1676894" y="2761571"/>
                  </a:lnTo>
                  <a:lnTo>
                    <a:pt x="1395046" y="3247515"/>
                  </a:lnTo>
                  <a:lnTo>
                    <a:pt x="1113198" y="2761571"/>
                  </a:lnTo>
                  <a:lnTo>
                    <a:pt x="980202" y="2727374"/>
                  </a:lnTo>
                  <a:cubicBezTo>
                    <a:pt x="412322" y="2550745"/>
                    <a:pt x="0" y="2021047"/>
                    <a:pt x="0" y="1395046"/>
                  </a:cubicBezTo>
                  <a:cubicBezTo>
                    <a:pt x="0" y="624583"/>
                    <a:pt x="624583" y="0"/>
                    <a:pt x="1395046"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 name="Oval 19">
              <a:extLst>
                <a:ext uri="{FF2B5EF4-FFF2-40B4-BE49-F238E27FC236}">
                  <a16:creationId xmlns:a16="http://schemas.microsoft.com/office/drawing/2014/main" id="{1A1D8420-C607-8046-BB11-402C83C3DF55}"/>
                </a:ext>
              </a:extLst>
            </p:cNvPr>
            <p:cNvSpPr/>
            <p:nvPr userDrawn="1"/>
          </p:nvSpPr>
          <p:spPr>
            <a:xfrm>
              <a:off x="2229351" y="3090441"/>
              <a:ext cx="1614964" cy="16149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251A0B90-6F19-8842-BC78-2074B0CDA168}"/>
              </a:ext>
            </a:extLst>
          </p:cNvPr>
          <p:cNvGrpSpPr/>
          <p:nvPr userDrawn="1"/>
        </p:nvGrpSpPr>
        <p:grpSpPr>
          <a:xfrm>
            <a:off x="9108657" y="2504240"/>
            <a:ext cx="1858455" cy="2163140"/>
            <a:chOff x="1641787" y="2502877"/>
            <a:chExt cx="2790092" cy="3247515"/>
          </a:xfrm>
          <a:effectLst/>
        </p:grpSpPr>
        <p:sp>
          <p:nvSpPr>
            <p:cNvPr id="22" name="Freeform: Shape 17">
              <a:extLst>
                <a:ext uri="{FF2B5EF4-FFF2-40B4-BE49-F238E27FC236}">
                  <a16:creationId xmlns:a16="http://schemas.microsoft.com/office/drawing/2014/main" id="{2D0DFC09-5408-2946-B094-BDBEF47D0B95}"/>
                </a:ext>
              </a:extLst>
            </p:cNvPr>
            <p:cNvSpPr/>
            <p:nvPr/>
          </p:nvSpPr>
          <p:spPr>
            <a:xfrm>
              <a:off x="1641787" y="2502877"/>
              <a:ext cx="2790092" cy="3247515"/>
            </a:xfrm>
            <a:custGeom>
              <a:avLst/>
              <a:gdLst>
                <a:gd name="connsiteX0" fmla="*/ 1395046 w 2790092"/>
                <a:gd name="connsiteY0" fmla="*/ 0 h 3247515"/>
                <a:gd name="connsiteX1" fmla="*/ 2790092 w 2790092"/>
                <a:gd name="connsiteY1" fmla="*/ 1395046 h 3247515"/>
                <a:gd name="connsiteX2" fmla="*/ 1809890 w 2790092"/>
                <a:gd name="connsiteY2" fmla="*/ 2727374 h 3247515"/>
                <a:gd name="connsiteX3" fmla="*/ 1676894 w 2790092"/>
                <a:gd name="connsiteY3" fmla="*/ 2761571 h 3247515"/>
                <a:gd name="connsiteX4" fmla="*/ 1395046 w 2790092"/>
                <a:gd name="connsiteY4" fmla="*/ 3247515 h 3247515"/>
                <a:gd name="connsiteX5" fmla="*/ 1113198 w 2790092"/>
                <a:gd name="connsiteY5" fmla="*/ 2761571 h 3247515"/>
                <a:gd name="connsiteX6" fmla="*/ 980202 w 2790092"/>
                <a:gd name="connsiteY6" fmla="*/ 2727374 h 3247515"/>
                <a:gd name="connsiteX7" fmla="*/ 0 w 2790092"/>
                <a:gd name="connsiteY7" fmla="*/ 1395046 h 3247515"/>
                <a:gd name="connsiteX8" fmla="*/ 1395046 w 2790092"/>
                <a:gd name="connsiteY8" fmla="*/ 0 h 3247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0092" h="3247515">
                  <a:moveTo>
                    <a:pt x="1395046" y="0"/>
                  </a:moveTo>
                  <a:cubicBezTo>
                    <a:pt x="2165509" y="0"/>
                    <a:pt x="2790092" y="624583"/>
                    <a:pt x="2790092" y="1395046"/>
                  </a:cubicBezTo>
                  <a:cubicBezTo>
                    <a:pt x="2790092" y="2021047"/>
                    <a:pt x="2377770" y="2550745"/>
                    <a:pt x="1809890" y="2727374"/>
                  </a:cubicBezTo>
                  <a:lnTo>
                    <a:pt x="1676894" y="2761571"/>
                  </a:lnTo>
                  <a:lnTo>
                    <a:pt x="1395046" y="3247515"/>
                  </a:lnTo>
                  <a:lnTo>
                    <a:pt x="1113198" y="2761571"/>
                  </a:lnTo>
                  <a:lnTo>
                    <a:pt x="980202" y="2727374"/>
                  </a:lnTo>
                  <a:cubicBezTo>
                    <a:pt x="412322" y="2550745"/>
                    <a:pt x="0" y="2021047"/>
                    <a:pt x="0" y="1395046"/>
                  </a:cubicBezTo>
                  <a:cubicBezTo>
                    <a:pt x="0" y="624583"/>
                    <a:pt x="624583" y="0"/>
                    <a:pt x="139504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 name="Oval 22">
              <a:extLst>
                <a:ext uri="{FF2B5EF4-FFF2-40B4-BE49-F238E27FC236}">
                  <a16:creationId xmlns:a16="http://schemas.microsoft.com/office/drawing/2014/main" id="{59C1B4EC-B3B6-FD4F-A47F-5B41EEDE1E5B}"/>
                </a:ext>
              </a:extLst>
            </p:cNvPr>
            <p:cNvSpPr/>
            <p:nvPr userDrawn="1"/>
          </p:nvSpPr>
          <p:spPr>
            <a:xfrm>
              <a:off x="2229351" y="3090441"/>
              <a:ext cx="1614964" cy="16149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55" name="Picture 54" descr="A close up of a sign&#10;&#10;Description automatically generated">
            <a:extLst>
              <a:ext uri="{FF2B5EF4-FFF2-40B4-BE49-F238E27FC236}">
                <a16:creationId xmlns:a16="http://schemas.microsoft.com/office/drawing/2014/main" id="{FB41B6D0-A9FC-AB44-9185-A3AA704D9B32}"/>
              </a:ext>
            </a:extLst>
          </p:cNvPr>
          <p:cNvPicPr>
            <a:picLocks noChangeAspect="1"/>
          </p:cNvPicPr>
          <p:nvPr userDrawn="1"/>
        </p:nvPicPr>
        <p:blipFill>
          <a:blip r:embed="rId2"/>
          <a:stretch>
            <a:fillRect/>
          </a:stretch>
        </p:blipFill>
        <p:spPr>
          <a:xfrm>
            <a:off x="11124348" y="5837422"/>
            <a:ext cx="823892" cy="823892"/>
          </a:xfrm>
          <a:prstGeom prst="rect">
            <a:avLst/>
          </a:prstGeom>
        </p:spPr>
      </p:pic>
      <p:sp>
        <p:nvSpPr>
          <p:cNvPr id="56" name="Text Placeholder 27">
            <a:extLst>
              <a:ext uri="{FF2B5EF4-FFF2-40B4-BE49-F238E27FC236}">
                <a16:creationId xmlns:a16="http://schemas.microsoft.com/office/drawing/2014/main" id="{F0765308-994B-1B42-A9DE-8D03F77D69C1}"/>
              </a:ext>
            </a:extLst>
          </p:cNvPr>
          <p:cNvSpPr>
            <a:spLocks noGrp="1"/>
          </p:cNvSpPr>
          <p:nvPr>
            <p:ph type="body" sz="quarter" idx="18" hasCustomPrompt="1"/>
          </p:nvPr>
        </p:nvSpPr>
        <p:spPr>
          <a:xfrm>
            <a:off x="1365813" y="1930035"/>
            <a:ext cx="1326159"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1</a:t>
            </a:r>
          </a:p>
        </p:txBody>
      </p:sp>
      <p:sp>
        <p:nvSpPr>
          <p:cNvPr id="57" name="Text Placeholder 27">
            <a:extLst>
              <a:ext uri="{FF2B5EF4-FFF2-40B4-BE49-F238E27FC236}">
                <a16:creationId xmlns:a16="http://schemas.microsoft.com/office/drawing/2014/main" id="{2BA2D013-2C28-E641-A26D-53765831E237}"/>
              </a:ext>
            </a:extLst>
          </p:cNvPr>
          <p:cNvSpPr>
            <a:spLocks noGrp="1"/>
          </p:cNvSpPr>
          <p:nvPr>
            <p:ph type="body" sz="quarter" idx="19" hasCustomPrompt="1"/>
          </p:nvPr>
        </p:nvSpPr>
        <p:spPr>
          <a:xfrm>
            <a:off x="1365813" y="4851990"/>
            <a:ext cx="1326159" cy="1247867"/>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600" b="0" baseline="0">
                <a:solidFill>
                  <a:schemeClr val="tx1">
                    <a:lumMod val="75000"/>
                    <a:lumOff val="25000"/>
                  </a:schemeClr>
                </a:solidFill>
              </a:defRPr>
            </a:lvl1pPr>
          </a:lstStyle>
          <a:p>
            <a:pPr lvl="0"/>
            <a:r>
              <a:rPr lang="en-US"/>
              <a:t>Text</a:t>
            </a:r>
          </a:p>
        </p:txBody>
      </p:sp>
      <p:sp>
        <p:nvSpPr>
          <p:cNvPr id="58" name="Text Placeholder 27">
            <a:extLst>
              <a:ext uri="{FF2B5EF4-FFF2-40B4-BE49-F238E27FC236}">
                <a16:creationId xmlns:a16="http://schemas.microsoft.com/office/drawing/2014/main" id="{FABAFD5F-2EC9-6243-A3EE-E4F10DE698DD}"/>
              </a:ext>
            </a:extLst>
          </p:cNvPr>
          <p:cNvSpPr>
            <a:spLocks noGrp="1"/>
          </p:cNvSpPr>
          <p:nvPr>
            <p:ph type="body" sz="quarter" idx="20" hasCustomPrompt="1"/>
          </p:nvPr>
        </p:nvSpPr>
        <p:spPr>
          <a:xfrm>
            <a:off x="3021091" y="1936657"/>
            <a:ext cx="1326159"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2</a:t>
            </a:r>
          </a:p>
        </p:txBody>
      </p:sp>
      <p:sp>
        <p:nvSpPr>
          <p:cNvPr id="59" name="Text Placeholder 27">
            <a:extLst>
              <a:ext uri="{FF2B5EF4-FFF2-40B4-BE49-F238E27FC236}">
                <a16:creationId xmlns:a16="http://schemas.microsoft.com/office/drawing/2014/main" id="{A829DBC5-FE13-3E4B-8148-5CCB4CCE938D}"/>
              </a:ext>
            </a:extLst>
          </p:cNvPr>
          <p:cNvSpPr>
            <a:spLocks noGrp="1"/>
          </p:cNvSpPr>
          <p:nvPr>
            <p:ph type="body" sz="quarter" idx="21" hasCustomPrompt="1"/>
          </p:nvPr>
        </p:nvSpPr>
        <p:spPr>
          <a:xfrm>
            <a:off x="3054114" y="4847037"/>
            <a:ext cx="1326159" cy="1247867"/>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600" b="0" baseline="0">
                <a:solidFill>
                  <a:schemeClr val="tx1">
                    <a:lumMod val="75000"/>
                    <a:lumOff val="25000"/>
                  </a:schemeClr>
                </a:solidFill>
              </a:defRPr>
            </a:lvl1pPr>
          </a:lstStyle>
          <a:p>
            <a:pPr lvl="0"/>
            <a:r>
              <a:rPr lang="en-US"/>
              <a:t>Text</a:t>
            </a:r>
          </a:p>
        </p:txBody>
      </p:sp>
      <p:sp>
        <p:nvSpPr>
          <p:cNvPr id="60" name="Text Placeholder 27">
            <a:extLst>
              <a:ext uri="{FF2B5EF4-FFF2-40B4-BE49-F238E27FC236}">
                <a16:creationId xmlns:a16="http://schemas.microsoft.com/office/drawing/2014/main" id="{ACAF789E-C5C0-7A4C-8D8F-F76ED174A4CB}"/>
              </a:ext>
            </a:extLst>
          </p:cNvPr>
          <p:cNvSpPr>
            <a:spLocks noGrp="1"/>
          </p:cNvSpPr>
          <p:nvPr>
            <p:ph type="body" sz="quarter" idx="22" hasCustomPrompt="1"/>
          </p:nvPr>
        </p:nvSpPr>
        <p:spPr>
          <a:xfrm>
            <a:off x="4610788" y="1953185"/>
            <a:ext cx="1326159"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3</a:t>
            </a:r>
          </a:p>
        </p:txBody>
      </p:sp>
      <p:sp>
        <p:nvSpPr>
          <p:cNvPr id="61" name="Text Placeholder 27">
            <a:extLst>
              <a:ext uri="{FF2B5EF4-FFF2-40B4-BE49-F238E27FC236}">
                <a16:creationId xmlns:a16="http://schemas.microsoft.com/office/drawing/2014/main" id="{267D6961-8FE1-1C4F-8BD7-79AEA8495860}"/>
              </a:ext>
            </a:extLst>
          </p:cNvPr>
          <p:cNvSpPr>
            <a:spLocks noGrp="1"/>
          </p:cNvSpPr>
          <p:nvPr>
            <p:ph type="body" sz="quarter" idx="23" hasCustomPrompt="1"/>
          </p:nvPr>
        </p:nvSpPr>
        <p:spPr>
          <a:xfrm>
            <a:off x="4666961" y="4851990"/>
            <a:ext cx="1326159" cy="1247867"/>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600" b="0" baseline="0">
                <a:solidFill>
                  <a:schemeClr val="tx1">
                    <a:lumMod val="75000"/>
                    <a:lumOff val="25000"/>
                  </a:schemeClr>
                </a:solidFill>
              </a:defRPr>
            </a:lvl1pPr>
          </a:lstStyle>
          <a:p>
            <a:pPr lvl="0"/>
            <a:r>
              <a:rPr lang="en-US"/>
              <a:t>Text</a:t>
            </a:r>
          </a:p>
        </p:txBody>
      </p:sp>
      <p:sp>
        <p:nvSpPr>
          <p:cNvPr id="62" name="Text Placeholder 27">
            <a:extLst>
              <a:ext uri="{FF2B5EF4-FFF2-40B4-BE49-F238E27FC236}">
                <a16:creationId xmlns:a16="http://schemas.microsoft.com/office/drawing/2014/main" id="{352DFD7C-B213-254A-B421-279E7B6B76D5}"/>
              </a:ext>
            </a:extLst>
          </p:cNvPr>
          <p:cNvSpPr>
            <a:spLocks noGrp="1"/>
          </p:cNvSpPr>
          <p:nvPr>
            <p:ph type="body" sz="quarter" idx="24" hasCustomPrompt="1"/>
          </p:nvPr>
        </p:nvSpPr>
        <p:spPr>
          <a:xfrm>
            <a:off x="6175569" y="1953185"/>
            <a:ext cx="1326159"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4</a:t>
            </a:r>
          </a:p>
        </p:txBody>
      </p:sp>
      <p:sp>
        <p:nvSpPr>
          <p:cNvPr id="63" name="Text Placeholder 27">
            <a:extLst>
              <a:ext uri="{FF2B5EF4-FFF2-40B4-BE49-F238E27FC236}">
                <a16:creationId xmlns:a16="http://schemas.microsoft.com/office/drawing/2014/main" id="{22C4CC3C-8F77-544C-8E4E-DE5E8B66D388}"/>
              </a:ext>
            </a:extLst>
          </p:cNvPr>
          <p:cNvSpPr>
            <a:spLocks noGrp="1"/>
          </p:cNvSpPr>
          <p:nvPr>
            <p:ph type="body" sz="quarter" idx="25" hasCustomPrompt="1"/>
          </p:nvPr>
        </p:nvSpPr>
        <p:spPr>
          <a:xfrm>
            <a:off x="6231742" y="4851990"/>
            <a:ext cx="1326159" cy="1247867"/>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600" b="0" baseline="0">
                <a:solidFill>
                  <a:schemeClr val="tx1">
                    <a:lumMod val="75000"/>
                    <a:lumOff val="25000"/>
                  </a:schemeClr>
                </a:solidFill>
              </a:defRPr>
            </a:lvl1pPr>
          </a:lstStyle>
          <a:p>
            <a:pPr lvl="0"/>
            <a:r>
              <a:rPr lang="en-US"/>
              <a:t>Text</a:t>
            </a:r>
          </a:p>
        </p:txBody>
      </p:sp>
      <p:sp>
        <p:nvSpPr>
          <p:cNvPr id="64" name="Text Placeholder 27">
            <a:extLst>
              <a:ext uri="{FF2B5EF4-FFF2-40B4-BE49-F238E27FC236}">
                <a16:creationId xmlns:a16="http://schemas.microsoft.com/office/drawing/2014/main" id="{500172E3-C34E-C54F-A4BA-8A72B4B9F9BA}"/>
              </a:ext>
            </a:extLst>
          </p:cNvPr>
          <p:cNvSpPr>
            <a:spLocks noGrp="1"/>
          </p:cNvSpPr>
          <p:nvPr>
            <p:ph type="body" sz="quarter" idx="26" hasCustomPrompt="1"/>
          </p:nvPr>
        </p:nvSpPr>
        <p:spPr>
          <a:xfrm>
            <a:off x="7685274" y="1930035"/>
            <a:ext cx="1326159"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5</a:t>
            </a:r>
          </a:p>
        </p:txBody>
      </p:sp>
      <p:sp>
        <p:nvSpPr>
          <p:cNvPr id="65" name="Text Placeholder 27">
            <a:extLst>
              <a:ext uri="{FF2B5EF4-FFF2-40B4-BE49-F238E27FC236}">
                <a16:creationId xmlns:a16="http://schemas.microsoft.com/office/drawing/2014/main" id="{C0A52F7B-AE7C-8D46-8D71-7ADD086B6F81}"/>
              </a:ext>
            </a:extLst>
          </p:cNvPr>
          <p:cNvSpPr>
            <a:spLocks noGrp="1"/>
          </p:cNvSpPr>
          <p:nvPr>
            <p:ph type="body" sz="quarter" idx="27" hasCustomPrompt="1"/>
          </p:nvPr>
        </p:nvSpPr>
        <p:spPr>
          <a:xfrm>
            <a:off x="7741447" y="4828840"/>
            <a:ext cx="1326159" cy="1247867"/>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600" b="0" baseline="0">
                <a:solidFill>
                  <a:schemeClr val="tx1">
                    <a:lumMod val="75000"/>
                    <a:lumOff val="25000"/>
                  </a:schemeClr>
                </a:solidFill>
              </a:defRPr>
            </a:lvl1pPr>
          </a:lstStyle>
          <a:p>
            <a:pPr lvl="0"/>
            <a:r>
              <a:rPr lang="en-US"/>
              <a:t>Text</a:t>
            </a:r>
          </a:p>
        </p:txBody>
      </p:sp>
      <p:sp>
        <p:nvSpPr>
          <p:cNvPr id="66" name="Text Placeholder 27">
            <a:extLst>
              <a:ext uri="{FF2B5EF4-FFF2-40B4-BE49-F238E27FC236}">
                <a16:creationId xmlns:a16="http://schemas.microsoft.com/office/drawing/2014/main" id="{7659298D-13C9-B341-942C-996781B0183C}"/>
              </a:ext>
            </a:extLst>
          </p:cNvPr>
          <p:cNvSpPr>
            <a:spLocks noGrp="1"/>
          </p:cNvSpPr>
          <p:nvPr>
            <p:ph type="body" sz="quarter" idx="28" hasCustomPrompt="1"/>
          </p:nvPr>
        </p:nvSpPr>
        <p:spPr>
          <a:xfrm>
            <a:off x="9337408" y="1930035"/>
            <a:ext cx="1326159"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tx1">
                    <a:lumMod val="75000"/>
                    <a:lumOff val="25000"/>
                  </a:schemeClr>
                </a:solidFill>
              </a:defRPr>
            </a:lvl1pPr>
          </a:lstStyle>
          <a:p>
            <a:pPr lvl="0"/>
            <a:r>
              <a:rPr lang="en-US"/>
              <a:t>Heading 6</a:t>
            </a:r>
          </a:p>
        </p:txBody>
      </p:sp>
      <p:sp>
        <p:nvSpPr>
          <p:cNvPr id="67" name="Text Placeholder 27">
            <a:extLst>
              <a:ext uri="{FF2B5EF4-FFF2-40B4-BE49-F238E27FC236}">
                <a16:creationId xmlns:a16="http://schemas.microsoft.com/office/drawing/2014/main" id="{7F19FD0C-53A3-A84F-856C-43ED63EF4DA6}"/>
              </a:ext>
            </a:extLst>
          </p:cNvPr>
          <p:cNvSpPr>
            <a:spLocks noGrp="1"/>
          </p:cNvSpPr>
          <p:nvPr>
            <p:ph type="body" sz="quarter" idx="29" hasCustomPrompt="1"/>
          </p:nvPr>
        </p:nvSpPr>
        <p:spPr>
          <a:xfrm>
            <a:off x="9393581" y="4828840"/>
            <a:ext cx="1326159" cy="1247867"/>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600" b="0" baseline="0">
                <a:solidFill>
                  <a:schemeClr val="tx1">
                    <a:lumMod val="75000"/>
                    <a:lumOff val="25000"/>
                  </a:schemeClr>
                </a:solidFill>
              </a:defRPr>
            </a:lvl1pPr>
          </a:lstStyle>
          <a:p>
            <a:pPr lvl="0"/>
            <a:r>
              <a:rPr lang="en-US"/>
              <a:t>Text</a:t>
            </a:r>
          </a:p>
        </p:txBody>
      </p:sp>
      <p:sp>
        <p:nvSpPr>
          <p:cNvPr id="68" name="Text Placeholder 21">
            <a:extLst>
              <a:ext uri="{FF2B5EF4-FFF2-40B4-BE49-F238E27FC236}">
                <a16:creationId xmlns:a16="http://schemas.microsoft.com/office/drawing/2014/main" id="{780D87A6-17E5-BF46-A590-B7029FFD3BA2}"/>
              </a:ext>
            </a:extLst>
          </p:cNvPr>
          <p:cNvSpPr>
            <a:spLocks noGrp="1"/>
          </p:cNvSpPr>
          <p:nvPr>
            <p:ph type="body" sz="quarter" idx="11" hasCustomPrompt="1"/>
          </p:nvPr>
        </p:nvSpPr>
        <p:spPr>
          <a:xfrm>
            <a:off x="441176" y="377208"/>
            <a:ext cx="11169568"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40" name="Text Placeholder 27">
            <a:extLst>
              <a:ext uri="{FF2B5EF4-FFF2-40B4-BE49-F238E27FC236}">
                <a16:creationId xmlns:a16="http://schemas.microsoft.com/office/drawing/2014/main" id="{6EA2E9E7-8784-4A46-B25A-BDF027C87C76}"/>
              </a:ext>
            </a:extLst>
          </p:cNvPr>
          <p:cNvSpPr>
            <a:spLocks noGrp="1"/>
          </p:cNvSpPr>
          <p:nvPr>
            <p:ph type="body" sz="quarter" idx="17" hasCustomPrompt="1"/>
          </p:nvPr>
        </p:nvSpPr>
        <p:spPr>
          <a:xfrm>
            <a:off x="1699737" y="3194957"/>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accent1"/>
                </a:solidFill>
              </a:defRPr>
            </a:lvl1pPr>
          </a:lstStyle>
          <a:p>
            <a:pPr lvl="0"/>
            <a:r>
              <a:rPr lang="en-US"/>
              <a:t>Insert Icon Here</a:t>
            </a:r>
          </a:p>
        </p:txBody>
      </p:sp>
      <p:sp>
        <p:nvSpPr>
          <p:cNvPr id="41" name="Text Placeholder 27">
            <a:extLst>
              <a:ext uri="{FF2B5EF4-FFF2-40B4-BE49-F238E27FC236}">
                <a16:creationId xmlns:a16="http://schemas.microsoft.com/office/drawing/2014/main" id="{7BF84E2E-E814-9748-91D5-0A5CB2F30C9B}"/>
              </a:ext>
            </a:extLst>
          </p:cNvPr>
          <p:cNvSpPr>
            <a:spLocks noGrp="1"/>
          </p:cNvSpPr>
          <p:nvPr>
            <p:ph type="body" sz="quarter" idx="30" hasCustomPrompt="1"/>
          </p:nvPr>
        </p:nvSpPr>
        <p:spPr>
          <a:xfrm>
            <a:off x="3262815" y="3225090"/>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accent2"/>
                </a:solidFill>
              </a:defRPr>
            </a:lvl1pPr>
          </a:lstStyle>
          <a:p>
            <a:pPr lvl="0"/>
            <a:r>
              <a:rPr lang="en-US"/>
              <a:t>Insert Icon Here</a:t>
            </a:r>
          </a:p>
        </p:txBody>
      </p:sp>
      <p:sp>
        <p:nvSpPr>
          <p:cNvPr id="42" name="Text Placeholder 27">
            <a:extLst>
              <a:ext uri="{FF2B5EF4-FFF2-40B4-BE49-F238E27FC236}">
                <a16:creationId xmlns:a16="http://schemas.microsoft.com/office/drawing/2014/main" id="{5742C28F-E74F-E942-9CA1-EEDA53A709EA}"/>
              </a:ext>
            </a:extLst>
          </p:cNvPr>
          <p:cNvSpPr>
            <a:spLocks noGrp="1"/>
          </p:cNvSpPr>
          <p:nvPr>
            <p:ph type="body" sz="quarter" idx="31" hasCustomPrompt="1"/>
          </p:nvPr>
        </p:nvSpPr>
        <p:spPr>
          <a:xfrm>
            <a:off x="4875662" y="3194957"/>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accent3"/>
                </a:solidFill>
              </a:defRPr>
            </a:lvl1pPr>
          </a:lstStyle>
          <a:p>
            <a:pPr lvl="0"/>
            <a:r>
              <a:rPr lang="en-US"/>
              <a:t>Insert Icon Here</a:t>
            </a:r>
          </a:p>
        </p:txBody>
      </p:sp>
      <p:sp>
        <p:nvSpPr>
          <p:cNvPr id="43" name="Text Placeholder 27">
            <a:extLst>
              <a:ext uri="{FF2B5EF4-FFF2-40B4-BE49-F238E27FC236}">
                <a16:creationId xmlns:a16="http://schemas.microsoft.com/office/drawing/2014/main" id="{B8ECDF02-619D-6745-A0D0-8F6B4A1BE0AD}"/>
              </a:ext>
            </a:extLst>
          </p:cNvPr>
          <p:cNvSpPr>
            <a:spLocks noGrp="1"/>
          </p:cNvSpPr>
          <p:nvPr>
            <p:ph type="body" sz="quarter" idx="32" hasCustomPrompt="1"/>
          </p:nvPr>
        </p:nvSpPr>
        <p:spPr>
          <a:xfrm>
            <a:off x="6440258" y="3208350"/>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accent4"/>
                </a:solidFill>
              </a:defRPr>
            </a:lvl1pPr>
          </a:lstStyle>
          <a:p>
            <a:pPr lvl="0"/>
            <a:r>
              <a:rPr lang="en-US"/>
              <a:t>Insert Icon Here</a:t>
            </a:r>
          </a:p>
        </p:txBody>
      </p:sp>
      <p:sp>
        <p:nvSpPr>
          <p:cNvPr id="44" name="Text Placeholder 27">
            <a:extLst>
              <a:ext uri="{FF2B5EF4-FFF2-40B4-BE49-F238E27FC236}">
                <a16:creationId xmlns:a16="http://schemas.microsoft.com/office/drawing/2014/main" id="{35645DCF-EE9B-9342-B10E-3062A218F70F}"/>
              </a:ext>
            </a:extLst>
          </p:cNvPr>
          <p:cNvSpPr>
            <a:spLocks noGrp="1"/>
          </p:cNvSpPr>
          <p:nvPr>
            <p:ph type="body" sz="quarter" idx="33" hasCustomPrompt="1"/>
          </p:nvPr>
        </p:nvSpPr>
        <p:spPr>
          <a:xfrm>
            <a:off x="8006753" y="3225089"/>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accent5"/>
                </a:solidFill>
              </a:defRPr>
            </a:lvl1pPr>
          </a:lstStyle>
          <a:p>
            <a:pPr lvl="0"/>
            <a:r>
              <a:rPr lang="en-US"/>
              <a:t>Insert Icon Here</a:t>
            </a:r>
          </a:p>
        </p:txBody>
      </p:sp>
      <p:sp>
        <p:nvSpPr>
          <p:cNvPr id="45" name="Text Placeholder 27">
            <a:extLst>
              <a:ext uri="{FF2B5EF4-FFF2-40B4-BE49-F238E27FC236}">
                <a16:creationId xmlns:a16="http://schemas.microsoft.com/office/drawing/2014/main" id="{6F8E7113-84B7-3D47-89B0-E1CE90C35BF1}"/>
              </a:ext>
            </a:extLst>
          </p:cNvPr>
          <p:cNvSpPr>
            <a:spLocks noGrp="1"/>
          </p:cNvSpPr>
          <p:nvPr>
            <p:ph type="body" sz="quarter" idx="34" hasCustomPrompt="1"/>
          </p:nvPr>
        </p:nvSpPr>
        <p:spPr>
          <a:xfrm>
            <a:off x="9583507" y="3197199"/>
            <a:ext cx="908756" cy="468085"/>
          </a:xfrm>
        </p:spPr>
        <p:txBody>
          <a:bodyPr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000" baseline="0">
                <a:solidFill>
                  <a:schemeClr val="accent6"/>
                </a:solidFill>
              </a:defRPr>
            </a:lvl1pPr>
          </a:lstStyle>
          <a:p>
            <a:pPr lvl="0"/>
            <a:r>
              <a:rPr lang="en-US"/>
              <a:t>Insert Icon Here</a:t>
            </a:r>
          </a:p>
        </p:txBody>
      </p:sp>
    </p:spTree>
    <p:extLst>
      <p:ext uri="{BB962C8B-B14F-4D97-AF65-F5344CB8AC3E}">
        <p14:creationId xmlns:p14="http://schemas.microsoft.com/office/powerpoint/2010/main" val="41273288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9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9000">
                                          <p:cBhvr additive="base">
                                            <p:cTn id="7" dur="1250" fill="hold"/>
                                            <p:tgtEl>
                                              <p:spTgt spid="6"/>
                                            </p:tgtEl>
                                            <p:attrNameLst>
                                              <p:attrName>ppt_x</p:attrName>
                                            </p:attrNameLst>
                                          </p:cBhvr>
                                          <p:tavLst>
                                            <p:tav tm="0">
                                              <p:val>
                                                <p:strVal val="#ppt_x"/>
                                              </p:val>
                                            </p:tav>
                                            <p:tav tm="100000">
                                              <p:val>
                                                <p:strVal val="#ppt_x"/>
                                              </p:val>
                                            </p:tav>
                                          </p:tavLst>
                                        </p:anim>
                                        <p:anim calcmode="lin" valueType="num" p14:bounceEnd="59000">
                                          <p:cBhvr additive="base">
                                            <p:cTn id="8" dur="12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9000">
                                      <p:stCondLst>
                                        <p:cond delay="100"/>
                                      </p:stCondLst>
                                      <p:childTnLst>
                                        <p:set>
                                          <p:cBhvr>
                                            <p:cTn id="10" dur="1" fill="hold">
                                              <p:stCondLst>
                                                <p:cond delay="0"/>
                                              </p:stCondLst>
                                            </p:cTn>
                                            <p:tgtEl>
                                              <p:spTgt spid="9"/>
                                            </p:tgtEl>
                                            <p:attrNameLst>
                                              <p:attrName>style.visibility</p:attrName>
                                            </p:attrNameLst>
                                          </p:cBhvr>
                                          <p:to>
                                            <p:strVal val="visible"/>
                                          </p:to>
                                        </p:set>
                                        <p:anim calcmode="lin" valueType="num" p14:bounceEnd="59000">
                                          <p:cBhvr additive="base">
                                            <p:cTn id="11" dur="1250" fill="hold"/>
                                            <p:tgtEl>
                                              <p:spTgt spid="9"/>
                                            </p:tgtEl>
                                            <p:attrNameLst>
                                              <p:attrName>ppt_x</p:attrName>
                                            </p:attrNameLst>
                                          </p:cBhvr>
                                          <p:tavLst>
                                            <p:tav tm="0">
                                              <p:val>
                                                <p:strVal val="#ppt_x"/>
                                              </p:val>
                                            </p:tav>
                                            <p:tav tm="100000">
                                              <p:val>
                                                <p:strVal val="#ppt_x"/>
                                              </p:val>
                                            </p:tav>
                                          </p:tavLst>
                                        </p:anim>
                                        <p:anim calcmode="lin" valueType="num" p14:bounceEnd="59000">
                                          <p:cBhvr additive="base">
                                            <p:cTn id="12" dur="125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59000">
                                      <p:stCondLst>
                                        <p:cond delay="200"/>
                                      </p:stCondLst>
                                      <p:childTnLst>
                                        <p:set>
                                          <p:cBhvr>
                                            <p:cTn id="14" dur="1" fill="hold">
                                              <p:stCondLst>
                                                <p:cond delay="0"/>
                                              </p:stCondLst>
                                            </p:cTn>
                                            <p:tgtEl>
                                              <p:spTgt spid="12"/>
                                            </p:tgtEl>
                                            <p:attrNameLst>
                                              <p:attrName>style.visibility</p:attrName>
                                            </p:attrNameLst>
                                          </p:cBhvr>
                                          <p:to>
                                            <p:strVal val="visible"/>
                                          </p:to>
                                        </p:set>
                                        <p:anim calcmode="lin" valueType="num" p14:bounceEnd="59000">
                                          <p:cBhvr additive="base">
                                            <p:cTn id="15" dur="1250" fill="hold"/>
                                            <p:tgtEl>
                                              <p:spTgt spid="12"/>
                                            </p:tgtEl>
                                            <p:attrNameLst>
                                              <p:attrName>ppt_x</p:attrName>
                                            </p:attrNameLst>
                                          </p:cBhvr>
                                          <p:tavLst>
                                            <p:tav tm="0">
                                              <p:val>
                                                <p:strVal val="#ppt_x"/>
                                              </p:val>
                                            </p:tav>
                                            <p:tav tm="100000">
                                              <p:val>
                                                <p:strVal val="#ppt_x"/>
                                              </p:val>
                                            </p:tav>
                                          </p:tavLst>
                                        </p:anim>
                                        <p:anim calcmode="lin" valueType="num" p14:bounceEnd="59000">
                                          <p:cBhvr additive="base">
                                            <p:cTn id="16" dur="125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59000">
                                      <p:stCondLst>
                                        <p:cond delay="300"/>
                                      </p:stCondLst>
                                      <p:childTnLst>
                                        <p:set>
                                          <p:cBhvr>
                                            <p:cTn id="18" dur="1" fill="hold">
                                              <p:stCondLst>
                                                <p:cond delay="0"/>
                                              </p:stCondLst>
                                            </p:cTn>
                                            <p:tgtEl>
                                              <p:spTgt spid="15"/>
                                            </p:tgtEl>
                                            <p:attrNameLst>
                                              <p:attrName>style.visibility</p:attrName>
                                            </p:attrNameLst>
                                          </p:cBhvr>
                                          <p:to>
                                            <p:strVal val="visible"/>
                                          </p:to>
                                        </p:set>
                                        <p:anim calcmode="lin" valueType="num" p14:bounceEnd="59000">
                                          <p:cBhvr additive="base">
                                            <p:cTn id="19" dur="1250" fill="hold"/>
                                            <p:tgtEl>
                                              <p:spTgt spid="15"/>
                                            </p:tgtEl>
                                            <p:attrNameLst>
                                              <p:attrName>ppt_x</p:attrName>
                                            </p:attrNameLst>
                                          </p:cBhvr>
                                          <p:tavLst>
                                            <p:tav tm="0">
                                              <p:val>
                                                <p:strVal val="#ppt_x"/>
                                              </p:val>
                                            </p:tav>
                                            <p:tav tm="100000">
                                              <p:val>
                                                <p:strVal val="#ppt_x"/>
                                              </p:val>
                                            </p:tav>
                                          </p:tavLst>
                                        </p:anim>
                                        <p:anim calcmode="lin" valueType="num" p14:bounceEnd="59000">
                                          <p:cBhvr additive="base">
                                            <p:cTn id="20" dur="125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59000">
                                      <p:stCondLst>
                                        <p:cond delay="400"/>
                                      </p:stCondLst>
                                      <p:childTnLst>
                                        <p:set>
                                          <p:cBhvr>
                                            <p:cTn id="22" dur="1" fill="hold">
                                              <p:stCondLst>
                                                <p:cond delay="0"/>
                                              </p:stCondLst>
                                            </p:cTn>
                                            <p:tgtEl>
                                              <p:spTgt spid="18"/>
                                            </p:tgtEl>
                                            <p:attrNameLst>
                                              <p:attrName>style.visibility</p:attrName>
                                            </p:attrNameLst>
                                          </p:cBhvr>
                                          <p:to>
                                            <p:strVal val="visible"/>
                                          </p:to>
                                        </p:set>
                                        <p:anim calcmode="lin" valueType="num" p14:bounceEnd="59000">
                                          <p:cBhvr additive="base">
                                            <p:cTn id="23" dur="1250" fill="hold"/>
                                            <p:tgtEl>
                                              <p:spTgt spid="18"/>
                                            </p:tgtEl>
                                            <p:attrNameLst>
                                              <p:attrName>ppt_x</p:attrName>
                                            </p:attrNameLst>
                                          </p:cBhvr>
                                          <p:tavLst>
                                            <p:tav tm="0">
                                              <p:val>
                                                <p:strVal val="#ppt_x"/>
                                              </p:val>
                                            </p:tav>
                                            <p:tav tm="100000">
                                              <p:val>
                                                <p:strVal val="#ppt_x"/>
                                              </p:val>
                                            </p:tav>
                                          </p:tavLst>
                                        </p:anim>
                                        <p:anim calcmode="lin" valueType="num" p14:bounceEnd="59000">
                                          <p:cBhvr additive="base">
                                            <p:cTn id="24" dur="125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59000">
                                      <p:stCondLst>
                                        <p:cond delay="500"/>
                                      </p:stCondLst>
                                      <p:childTnLst>
                                        <p:set>
                                          <p:cBhvr>
                                            <p:cTn id="26" dur="1" fill="hold">
                                              <p:stCondLst>
                                                <p:cond delay="0"/>
                                              </p:stCondLst>
                                            </p:cTn>
                                            <p:tgtEl>
                                              <p:spTgt spid="21"/>
                                            </p:tgtEl>
                                            <p:attrNameLst>
                                              <p:attrName>style.visibility</p:attrName>
                                            </p:attrNameLst>
                                          </p:cBhvr>
                                          <p:to>
                                            <p:strVal val="visible"/>
                                          </p:to>
                                        </p:set>
                                        <p:anim calcmode="lin" valueType="num" p14:bounceEnd="59000">
                                          <p:cBhvr additive="base">
                                            <p:cTn id="27" dur="1250" fill="hold"/>
                                            <p:tgtEl>
                                              <p:spTgt spid="21"/>
                                            </p:tgtEl>
                                            <p:attrNameLst>
                                              <p:attrName>ppt_x</p:attrName>
                                            </p:attrNameLst>
                                          </p:cBhvr>
                                          <p:tavLst>
                                            <p:tav tm="0">
                                              <p:val>
                                                <p:strVal val="#ppt_x"/>
                                              </p:val>
                                            </p:tav>
                                            <p:tav tm="100000">
                                              <p:val>
                                                <p:strVal val="#ppt_x"/>
                                              </p:val>
                                            </p:tav>
                                          </p:tavLst>
                                        </p:anim>
                                        <p:anim calcmode="lin" valueType="num" p14:bounceEnd="59000">
                                          <p:cBhvr additive="base">
                                            <p:cTn id="28" dur="12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ppt_x"/>
                                              </p:val>
                                            </p:tav>
                                            <p:tav tm="100000">
                                              <p:val>
                                                <p:strVal val="#ppt_x"/>
                                              </p:val>
                                            </p:tav>
                                          </p:tavLst>
                                        </p:anim>
                                        <p:anim calcmode="lin" valueType="num">
                                          <p:cBhvr additive="base">
                                            <p:cTn id="8" dur="12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250" fill="hold"/>
                                            <p:tgtEl>
                                              <p:spTgt spid="9"/>
                                            </p:tgtEl>
                                            <p:attrNameLst>
                                              <p:attrName>ppt_x</p:attrName>
                                            </p:attrNameLst>
                                          </p:cBhvr>
                                          <p:tavLst>
                                            <p:tav tm="0">
                                              <p:val>
                                                <p:strVal val="#ppt_x"/>
                                              </p:val>
                                            </p:tav>
                                            <p:tav tm="100000">
                                              <p:val>
                                                <p:strVal val="#ppt_x"/>
                                              </p:val>
                                            </p:tav>
                                          </p:tavLst>
                                        </p:anim>
                                        <p:anim calcmode="lin" valueType="num">
                                          <p:cBhvr additive="base">
                                            <p:cTn id="12" dur="125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250" fill="hold"/>
                                            <p:tgtEl>
                                              <p:spTgt spid="12"/>
                                            </p:tgtEl>
                                            <p:attrNameLst>
                                              <p:attrName>ppt_x</p:attrName>
                                            </p:attrNameLst>
                                          </p:cBhvr>
                                          <p:tavLst>
                                            <p:tav tm="0">
                                              <p:val>
                                                <p:strVal val="#ppt_x"/>
                                              </p:val>
                                            </p:tav>
                                            <p:tav tm="100000">
                                              <p:val>
                                                <p:strVal val="#ppt_x"/>
                                              </p:val>
                                            </p:tav>
                                          </p:tavLst>
                                        </p:anim>
                                        <p:anim calcmode="lin" valueType="num">
                                          <p:cBhvr additive="base">
                                            <p:cTn id="16" dur="125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3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250" fill="hold"/>
                                            <p:tgtEl>
                                              <p:spTgt spid="15"/>
                                            </p:tgtEl>
                                            <p:attrNameLst>
                                              <p:attrName>ppt_x</p:attrName>
                                            </p:attrNameLst>
                                          </p:cBhvr>
                                          <p:tavLst>
                                            <p:tav tm="0">
                                              <p:val>
                                                <p:strVal val="#ppt_x"/>
                                              </p:val>
                                            </p:tav>
                                            <p:tav tm="100000">
                                              <p:val>
                                                <p:strVal val="#ppt_x"/>
                                              </p:val>
                                            </p:tav>
                                          </p:tavLst>
                                        </p:anim>
                                        <p:anim calcmode="lin" valueType="num">
                                          <p:cBhvr additive="base">
                                            <p:cTn id="20" dur="125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4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250" fill="hold"/>
                                            <p:tgtEl>
                                              <p:spTgt spid="18"/>
                                            </p:tgtEl>
                                            <p:attrNameLst>
                                              <p:attrName>ppt_x</p:attrName>
                                            </p:attrNameLst>
                                          </p:cBhvr>
                                          <p:tavLst>
                                            <p:tav tm="0">
                                              <p:val>
                                                <p:strVal val="#ppt_x"/>
                                              </p:val>
                                            </p:tav>
                                            <p:tav tm="100000">
                                              <p:val>
                                                <p:strVal val="#ppt_x"/>
                                              </p:val>
                                            </p:tav>
                                          </p:tavLst>
                                        </p:anim>
                                        <p:anim calcmode="lin" valueType="num">
                                          <p:cBhvr additive="base">
                                            <p:cTn id="24" dur="125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50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1250" fill="hold"/>
                                            <p:tgtEl>
                                              <p:spTgt spid="21"/>
                                            </p:tgtEl>
                                            <p:attrNameLst>
                                              <p:attrName>ppt_x</p:attrName>
                                            </p:attrNameLst>
                                          </p:cBhvr>
                                          <p:tavLst>
                                            <p:tav tm="0">
                                              <p:val>
                                                <p:strVal val="#ppt_x"/>
                                              </p:val>
                                            </p:tav>
                                            <p:tav tm="100000">
                                              <p:val>
                                                <p:strVal val="#ppt_x"/>
                                              </p:val>
                                            </p:tav>
                                          </p:tavLst>
                                        </p:anim>
                                        <p:anim calcmode="lin" valueType="num">
                                          <p:cBhvr additive="base">
                                            <p:cTn id="28" dur="12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Slide Option 5">
    <p:spTree>
      <p:nvGrpSpPr>
        <p:cNvPr id="1" name=""/>
        <p:cNvGrpSpPr/>
        <p:nvPr/>
      </p:nvGrpSpPr>
      <p:grpSpPr>
        <a:xfrm>
          <a:off x="0" y="0"/>
          <a:ext cx="0" cy="0"/>
          <a:chOff x="0" y="0"/>
          <a:chExt cx="0" cy="0"/>
        </a:xfrm>
      </p:grpSpPr>
      <p:sp>
        <p:nvSpPr>
          <p:cNvPr id="11" name="Parallelogram 10">
            <a:extLst>
              <a:ext uri="{FF2B5EF4-FFF2-40B4-BE49-F238E27FC236}">
                <a16:creationId xmlns:a16="http://schemas.microsoft.com/office/drawing/2014/main" id="{71413B78-769F-6343-ACC2-8451EFB96571}"/>
              </a:ext>
            </a:extLst>
          </p:cNvPr>
          <p:cNvSpPr/>
          <p:nvPr userDrawn="1"/>
        </p:nvSpPr>
        <p:spPr>
          <a:xfrm>
            <a:off x="-2732569" y="680485"/>
            <a:ext cx="4221126" cy="6209414"/>
          </a:xfrm>
          <a:prstGeom prst="parallelogram">
            <a:avLst>
              <a:gd name="adj" fmla="val 40408"/>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225;p43">
            <a:extLst>
              <a:ext uri="{FF2B5EF4-FFF2-40B4-BE49-F238E27FC236}">
                <a16:creationId xmlns:a16="http://schemas.microsoft.com/office/drawing/2014/main" id="{AA3F25A7-2106-0543-A9DA-4C40F902365D}"/>
              </a:ext>
            </a:extLst>
          </p:cNvPr>
          <p:cNvSpPr/>
          <p:nvPr userDrawn="1"/>
        </p:nvSpPr>
        <p:spPr>
          <a:xfrm flipH="1">
            <a:off x="-730778" y="3338388"/>
            <a:ext cx="2219335" cy="3562144"/>
          </a:xfrm>
          <a:custGeom>
            <a:avLst/>
            <a:gdLst/>
            <a:ahLst/>
            <a:cxnLst/>
            <a:rect l="l" t="t" r="r" b="b"/>
            <a:pathLst>
              <a:path w="1833729" h="2943226" extrusionOk="0">
                <a:moveTo>
                  <a:pt x="991359" y="0"/>
                </a:moveTo>
                <a:lnTo>
                  <a:pt x="0" y="0"/>
                </a:lnTo>
                <a:lnTo>
                  <a:pt x="842370" y="2943226"/>
                </a:lnTo>
                <a:lnTo>
                  <a:pt x="1833729" y="2943226"/>
                </a:lnTo>
                <a:close/>
              </a:path>
            </a:pathLst>
          </a:cu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Google Shape;225;p43">
            <a:extLst>
              <a:ext uri="{FF2B5EF4-FFF2-40B4-BE49-F238E27FC236}">
                <a16:creationId xmlns:a16="http://schemas.microsoft.com/office/drawing/2014/main" id="{E6A58FF4-368D-514A-BC9C-B6FF860E020B}"/>
              </a:ext>
            </a:extLst>
          </p:cNvPr>
          <p:cNvSpPr/>
          <p:nvPr userDrawn="1"/>
        </p:nvSpPr>
        <p:spPr>
          <a:xfrm flipH="1">
            <a:off x="99909" y="4671682"/>
            <a:ext cx="1388648" cy="2228850"/>
          </a:xfrm>
          <a:custGeom>
            <a:avLst/>
            <a:gdLst/>
            <a:ahLst/>
            <a:cxnLst/>
            <a:rect l="l" t="t" r="r" b="b"/>
            <a:pathLst>
              <a:path w="1833729" h="2943226" extrusionOk="0">
                <a:moveTo>
                  <a:pt x="991359" y="0"/>
                </a:moveTo>
                <a:lnTo>
                  <a:pt x="0" y="0"/>
                </a:lnTo>
                <a:lnTo>
                  <a:pt x="842370" y="2943226"/>
                </a:lnTo>
                <a:lnTo>
                  <a:pt x="1833729" y="2943226"/>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 name="Content Placeholder 18">
            <a:extLst>
              <a:ext uri="{FF2B5EF4-FFF2-40B4-BE49-F238E27FC236}">
                <a16:creationId xmlns:a16="http://schemas.microsoft.com/office/drawing/2014/main" id="{EA35316D-3E7E-C944-8FEE-D4242E3E688B}"/>
              </a:ext>
            </a:extLst>
          </p:cNvPr>
          <p:cNvSpPr>
            <a:spLocks noGrp="1"/>
          </p:cNvSpPr>
          <p:nvPr>
            <p:ph sz="quarter" idx="10"/>
          </p:nvPr>
        </p:nvSpPr>
        <p:spPr>
          <a:xfrm>
            <a:off x="2139663" y="1478523"/>
            <a:ext cx="8489950" cy="4800600"/>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1">
            <a:extLst>
              <a:ext uri="{FF2B5EF4-FFF2-40B4-BE49-F238E27FC236}">
                <a16:creationId xmlns:a16="http://schemas.microsoft.com/office/drawing/2014/main" id="{74FDE25D-FF21-2F43-8B0A-3013F34232BC}"/>
              </a:ext>
            </a:extLst>
          </p:cNvPr>
          <p:cNvSpPr>
            <a:spLocks noGrp="1"/>
          </p:cNvSpPr>
          <p:nvPr>
            <p:ph type="body" sz="quarter" idx="11" hasCustomPrompt="1"/>
          </p:nvPr>
        </p:nvSpPr>
        <p:spPr>
          <a:xfrm>
            <a:off x="2139577" y="427038"/>
            <a:ext cx="8489950"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pic>
        <p:nvPicPr>
          <p:cNvPr id="3" name="Picture 2" descr="A logo with text on it&#10;&#10;AI-generated content may be incorrect.">
            <a:extLst>
              <a:ext uri="{FF2B5EF4-FFF2-40B4-BE49-F238E27FC236}">
                <a16:creationId xmlns:a16="http://schemas.microsoft.com/office/drawing/2014/main" id="{3A591A5B-1FF0-EC12-B677-B2104EE0705A}"/>
              </a:ext>
            </a:extLst>
          </p:cNvPr>
          <p:cNvPicPr>
            <a:picLocks noChangeAspect="1"/>
          </p:cNvPicPr>
          <p:nvPr userDrawn="1"/>
        </p:nvPicPr>
        <p:blipFill>
          <a:blip r:embed="rId2"/>
          <a:stretch>
            <a:fillRect/>
          </a:stretch>
        </p:blipFill>
        <p:spPr>
          <a:xfrm>
            <a:off x="10432307" y="5867177"/>
            <a:ext cx="1696824" cy="822960"/>
          </a:xfrm>
          <a:prstGeom prst="rect">
            <a:avLst/>
          </a:prstGeom>
        </p:spPr>
      </p:pic>
    </p:spTree>
    <p:extLst>
      <p:ext uri="{BB962C8B-B14F-4D97-AF65-F5344CB8AC3E}">
        <p14:creationId xmlns:p14="http://schemas.microsoft.com/office/powerpoint/2010/main" val="920047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6181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7/31/25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39341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Slide Option 6">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1FB422-B07D-3C48-9E05-D702EBB9BE19}"/>
              </a:ext>
            </a:extLst>
          </p:cNvPr>
          <p:cNvSpPr/>
          <p:nvPr userDrawn="1"/>
        </p:nvSpPr>
        <p:spPr>
          <a:xfrm>
            <a:off x="0" y="0"/>
            <a:ext cx="1945758"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36;p11">
            <a:extLst>
              <a:ext uri="{FF2B5EF4-FFF2-40B4-BE49-F238E27FC236}">
                <a16:creationId xmlns:a16="http://schemas.microsoft.com/office/drawing/2014/main" id="{DED12B6B-30E9-9A47-8A44-B0DEB88BF284}"/>
              </a:ext>
            </a:extLst>
          </p:cNvPr>
          <p:cNvSpPr/>
          <p:nvPr userDrawn="1"/>
        </p:nvSpPr>
        <p:spPr>
          <a:xfrm rot="10800000" flipH="1">
            <a:off x="-1042" y="6202584"/>
            <a:ext cx="1945758" cy="65541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Content Placeholder 18">
            <a:extLst>
              <a:ext uri="{FF2B5EF4-FFF2-40B4-BE49-F238E27FC236}">
                <a16:creationId xmlns:a16="http://schemas.microsoft.com/office/drawing/2014/main" id="{B7B6BCBF-1313-2142-BCB0-F035DC43491D}"/>
              </a:ext>
            </a:extLst>
          </p:cNvPr>
          <p:cNvSpPr>
            <a:spLocks noGrp="1"/>
          </p:cNvSpPr>
          <p:nvPr>
            <p:ph sz="quarter" idx="10"/>
          </p:nvPr>
        </p:nvSpPr>
        <p:spPr>
          <a:xfrm>
            <a:off x="2528047" y="1478523"/>
            <a:ext cx="9090211" cy="4800600"/>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1">
            <a:extLst>
              <a:ext uri="{FF2B5EF4-FFF2-40B4-BE49-F238E27FC236}">
                <a16:creationId xmlns:a16="http://schemas.microsoft.com/office/drawing/2014/main" id="{40C4E304-34FA-1942-B89E-67EA7C6F7DD1}"/>
              </a:ext>
            </a:extLst>
          </p:cNvPr>
          <p:cNvSpPr>
            <a:spLocks noGrp="1"/>
          </p:cNvSpPr>
          <p:nvPr>
            <p:ph type="body" sz="quarter" idx="11" hasCustomPrompt="1"/>
          </p:nvPr>
        </p:nvSpPr>
        <p:spPr>
          <a:xfrm>
            <a:off x="2527961" y="427038"/>
            <a:ext cx="9090211"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14" name="Google Shape;36;p11">
            <a:extLst>
              <a:ext uri="{FF2B5EF4-FFF2-40B4-BE49-F238E27FC236}">
                <a16:creationId xmlns:a16="http://schemas.microsoft.com/office/drawing/2014/main" id="{8DEDDF3A-DABE-DC4F-86DC-7DFDB3758665}"/>
              </a:ext>
            </a:extLst>
          </p:cNvPr>
          <p:cNvSpPr/>
          <p:nvPr userDrawn="1"/>
        </p:nvSpPr>
        <p:spPr>
          <a:xfrm rot="10800000" flipH="1">
            <a:off x="-1043" y="5551256"/>
            <a:ext cx="1945758" cy="65541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 name="Google Shape;36;p11">
            <a:extLst>
              <a:ext uri="{FF2B5EF4-FFF2-40B4-BE49-F238E27FC236}">
                <a16:creationId xmlns:a16="http://schemas.microsoft.com/office/drawing/2014/main" id="{89002F0C-BB65-2D47-9625-07B4AC27C74C}"/>
              </a:ext>
            </a:extLst>
          </p:cNvPr>
          <p:cNvSpPr/>
          <p:nvPr userDrawn="1"/>
        </p:nvSpPr>
        <p:spPr>
          <a:xfrm rot="10800000" flipH="1">
            <a:off x="-1044" y="4898055"/>
            <a:ext cx="1945758" cy="655415"/>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 name="Picture 1" descr="A logo with text on it&#10;&#10;AI-generated content may be incorrect.">
            <a:extLst>
              <a:ext uri="{FF2B5EF4-FFF2-40B4-BE49-F238E27FC236}">
                <a16:creationId xmlns:a16="http://schemas.microsoft.com/office/drawing/2014/main" id="{9D494757-FC99-9C80-9119-1E49FF46CE4C}"/>
              </a:ext>
            </a:extLst>
          </p:cNvPr>
          <p:cNvPicPr>
            <a:picLocks noChangeAspect="1"/>
          </p:cNvPicPr>
          <p:nvPr userDrawn="1"/>
        </p:nvPicPr>
        <p:blipFill>
          <a:blip r:embed="rId2"/>
          <a:stretch>
            <a:fillRect/>
          </a:stretch>
        </p:blipFill>
        <p:spPr>
          <a:xfrm>
            <a:off x="177057" y="427990"/>
            <a:ext cx="1696824" cy="822960"/>
          </a:xfrm>
          <a:prstGeom prst="rect">
            <a:avLst/>
          </a:prstGeom>
        </p:spPr>
      </p:pic>
    </p:spTree>
    <p:extLst>
      <p:ext uri="{BB962C8B-B14F-4D97-AF65-F5344CB8AC3E}">
        <p14:creationId xmlns:p14="http://schemas.microsoft.com/office/powerpoint/2010/main" val="2995153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aphic Slide Option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AB697F-7F50-C54B-82F7-845D44294A7D}"/>
              </a:ext>
            </a:extLst>
          </p:cNvPr>
          <p:cNvSpPr/>
          <p:nvPr userDrawn="1"/>
        </p:nvSpPr>
        <p:spPr>
          <a:xfrm>
            <a:off x="9123900" y="2546230"/>
            <a:ext cx="2077203" cy="295809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9C41B1F-A174-664B-A23D-ED73BE784D52}"/>
              </a:ext>
            </a:extLst>
          </p:cNvPr>
          <p:cNvSpPr/>
          <p:nvPr userDrawn="1"/>
        </p:nvSpPr>
        <p:spPr>
          <a:xfrm>
            <a:off x="6361409" y="2532186"/>
            <a:ext cx="2077203" cy="295809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362B7AA-41E7-144B-A58C-CB02B462CB22}"/>
              </a:ext>
            </a:extLst>
          </p:cNvPr>
          <p:cNvSpPr/>
          <p:nvPr userDrawn="1"/>
        </p:nvSpPr>
        <p:spPr>
          <a:xfrm>
            <a:off x="3636342" y="2532186"/>
            <a:ext cx="2077203" cy="295809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77F427C-9B45-A54E-8B86-6A4F5220E6DA}"/>
              </a:ext>
            </a:extLst>
          </p:cNvPr>
          <p:cNvSpPr/>
          <p:nvPr userDrawn="1"/>
        </p:nvSpPr>
        <p:spPr>
          <a:xfrm>
            <a:off x="873851" y="2518142"/>
            <a:ext cx="2077203" cy="295809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259;p45">
            <a:extLst>
              <a:ext uri="{FF2B5EF4-FFF2-40B4-BE49-F238E27FC236}">
                <a16:creationId xmlns:a16="http://schemas.microsoft.com/office/drawing/2014/main" id="{ABD691D6-767E-3E4C-83EA-99EA21A731E5}"/>
              </a:ext>
            </a:extLst>
          </p:cNvPr>
          <p:cNvSpPr/>
          <p:nvPr userDrawn="1"/>
        </p:nvSpPr>
        <p:spPr>
          <a:xfrm>
            <a:off x="647241" y="3823223"/>
            <a:ext cx="389593" cy="389593"/>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D" sz="1200">
                <a:solidFill>
                  <a:schemeClr val="lt1"/>
                </a:solidFill>
                <a:latin typeface="Open Sans Light"/>
                <a:ea typeface="Open Sans Light"/>
                <a:cs typeface="Open Sans Light"/>
                <a:sym typeface="Open Sans Light"/>
              </a:rPr>
              <a:t>1</a:t>
            </a:r>
            <a:endParaRPr/>
          </a:p>
        </p:txBody>
      </p:sp>
      <p:sp>
        <p:nvSpPr>
          <p:cNvPr id="16" name="Google Shape;260;p45">
            <a:extLst>
              <a:ext uri="{FF2B5EF4-FFF2-40B4-BE49-F238E27FC236}">
                <a16:creationId xmlns:a16="http://schemas.microsoft.com/office/drawing/2014/main" id="{B77D142E-6A5D-E946-BB52-0E30A56D6870}"/>
              </a:ext>
            </a:extLst>
          </p:cNvPr>
          <p:cNvSpPr/>
          <p:nvPr userDrawn="1"/>
        </p:nvSpPr>
        <p:spPr>
          <a:xfrm>
            <a:off x="3445380" y="3823223"/>
            <a:ext cx="389593" cy="389593"/>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D" sz="1200">
                <a:solidFill>
                  <a:schemeClr val="lt1"/>
                </a:solidFill>
                <a:latin typeface="Open Sans Light"/>
                <a:ea typeface="Open Sans Light"/>
                <a:cs typeface="Open Sans Light"/>
                <a:sym typeface="Open Sans Light"/>
              </a:rPr>
              <a:t>2</a:t>
            </a:r>
            <a:endParaRPr/>
          </a:p>
        </p:txBody>
      </p:sp>
      <p:sp>
        <p:nvSpPr>
          <p:cNvPr id="17" name="Google Shape;261;p45">
            <a:extLst>
              <a:ext uri="{FF2B5EF4-FFF2-40B4-BE49-F238E27FC236}">
                <a16:creationId xmlns:a16="http://schemas.microsoft.com/office/drawing/2014/main" id="{35BFBAEF-1D84-2F49-A59B-13F113CF0FF6}"/>
              </a:ext>
            </a:extLst>
          </p:cNvPr>
          <p:cNvSpPr/>
          <p:nvPr userDrawn="1"/>
        </p:nvSpPr>
        <p:spPr>
          <a:xfrm>
            <a:off x="6205250" y="3823223"/>
            <a:ext cx="389593" cy="389593"/>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D" sz="1200">
                <a:solidFill>
                  <a:schemeClr val="lt1"/>
                </a:solidFill>
                <a:latin typeface="Open Sans Light"/>
                <a:ea typeface="Open Sans Light"/>
                <a:cs typeface="Open Sans Light"/>
                <a:sym typeface="Open Sans Light"/>
              </a:rPr>
              <a:t>3</a:t>
            </a:r>
            <a:endParaRPr/>
          </a:p>
        </p:txBody>
      </p:sp>
      <p:sp>
        <p:nvSpPr>
          <p:cNvPr id="18" name="Google Shape;262;p45">
            <a:extLst>
              <a:ext uri="{FF2B5EF4-FFF2-40B4-BE49-F238E27FC236}">
                <a16:creationId xmlns:a16="http://schemas.microsoft.com/office/drawing/2014/main" id="{7CC015DB-750B-C644-86FD-71AF773DD528}"/>
              </a:ext>
            </a:extLst>
          </p:cNvPr>
          <p:cNvSpPr/>
          <p:nvPr userDrawn="1"/>
        </p:nvSpPr>
        <p:spPr>
          <a:xfrm>
            <a:off x="9003389" y="3823223"/>
            <a:ext cx="389593" cy="389593"/>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D" sz="1200">
                <a:solidFill>
                  <a:schemeClr val="lt1"/>
                </a:solidFill>
                <a:latin typeface="Open Sans Light"/>
                <a:ea typeface="Open Sans Light"/>
                <a:cs typeface="Open Sans Light"/>
                <a:sym typeface="Open Sans Light"/>
              </a:rPr>
              <a:t>4</a:t>
            </a:r>
            <a:endParaRPr/>
          </a:p>
        </p:txBody>
      </p:sp>
      <p:cxnSp>
        <p:nvCxnSpPr>
          <p:cNvPr id="19" name="Google Shape;38;p12">
            <a:extLst>
              <a:ext uri="{FF2B5EF4-FFF2-40B4-BE49-F238E27FC236}">
                <a16:creationId xmlns:a16="http://schemas.microsoft.com/office/drawing/2014/main" id="{9DAFE4F1-2367-D34B-A3DD-1B76BC05E9AC}"/>
              </a:ext>
            </a:extLst>
          </p:cNvPr>
          <p:cNvCxnSpPr>
            <a:cxnSpLocks/>
          </p:cNvCxnSpPr>
          <p:nvPr userDrawn="1"/>
        </p:nvCxnSpPr>
        <p:spPr>
          <a:xfrm flipH="1">
            <a:off x="1" y="1147223"/>
            <a:ext cx="2954650" cy="1"/>
          </a:xfrm>
          <a:prstGeom prst="straightConnector1">
            <a:avLst/>
          </a:prstGeom>
          <a:noFill/>
          <a:ln w="38100" cap="flat" cmpd="sng">
            <a:solidFill>
              <a:schemeClr val="accent4"/>
            </a:solidFill>
            <a:prstDash val="solid"/>
            <a:miter lim="800000"/>
            <a:headEnd type="none" w="sm" len="sm"/>
            <a:tailEnd type="none" w="sm" len="sm"/>
          </a:ln>
        </p:spPr>
      </p:cxnSp>
      <p:cxnSp>
        <p:nvCxnSpPr>
          <p:cNvPr id="20" name="Google Shape;39;p12">
            <a:extLst>
              <a:ext uri="{FF2B5EF4-FFF2-40B4-BE49-F238E27FC236}">
                <a16:creationId xmlns:a16="http://schemas.microsoft.com/office/drawing/2014/main" id="{E8A4183C-39A5-3041-AC6D-80283DF36AB4}"/>
              </a:ext>
            </a:extLst>
          </p:cNvPr>
          <p:cNvCxnSpPr>
            <a:cxnSpLocks/>
          </p:cNvCxnSpPr>
          <p:nvPr userDrawn="1"/>
        </p:nvCxnSpPr>
        <p:spPr>
          <a:xfrm flipH="1" flipV="1">
            <a:off x="9385809" y="1147223"/>
            <a:ext cx="2806192" cy="1"/>
          </a:xfrm>
          <a:prstGeom prst="straightConnector1">
            <a:avLst/>
          </a:prstGeom>
          <a:noFill/>
          <a:ln w="38100" cap="flat" cmpd="sng">
            <a:solidFill>
              <a:schemeClr val="accent4"/>
            </a:solidFill>
            <a:prstDash val="solid"/>
            <a:miter lim="800000"/>
            <a:headEnd type="none" w="sm" len="sm"/>
            <a:tailEnd type="none" w="sm" len="sm"/>
          </a:ln>
        </p:spPr>
      </p:cxnSp>
      <p:sp>
        <p:nvSpPr>
          <p:cNvPr id="29" name="Text Placeholder 21">
            <a:extLst>
              <a:ext uri="{FF2B5EF4-FFF2-40B4-BE49-F238E27FC236}">
                <a16:creationId xmlns:a16="http://schemas.microsoft.com/office/drawing/2014/main" id="{B0CE1331-5611-5E49-926C-138EEA71FD93}"/>
              </a:ext>
            </a:extLst>
          </p:cNvPr>
          <p:cNvSpPr>
            <a:spLocks noGrp="1"/>
          </p:cNvSpPr>
          <p:nvPr>
            <p:ph type="body" sz="quarter" idx="11" hasCustomPrompt="1"/>
          </p:nvPr>
        </p:nvSpPr>
        <p:spPr>
          <a:xfrm>
            <a:off x="309282" y="319462"/>
            <a:ext cx="11537577" cy="823912"/>
          </a:xfrm>
          <a:ln>
            <a:noFill/>
          </a:ln>
        </p:spPr>
        <p:txBody>
          <a:bodyPr>
            <a:normAutofit/>
          </a:bodyPr>
          <a:lstStyle>
            <a:lvl1pPr marL="0" indent="0" algn="ctr">
              <a:buFontTx/>
              <a:buNone/>
              <a:defRPr sz="3800" b="1" i="0" baseline="0">
                <a:solidFill>
                  <a:schemeClr val="accent4"/>
                </a:solidFill>
                <a:latin typeface="+mn-lt"/>
              </a:defRPr>
            </a:lvl1pPr>
          </a:lstStyle>
          <a:p>
            <a:pPr lvl="0"/>
            <a:r>
              <a:rPr lang="en-US"/>
              <a:t>TITLE</a:t>
            </a:r>
          </a:p>
        </p:txBody>
      </p:sp>
      <p:sp>
        <p:nvSpPr>
          <p:cNvPr id="30" name="Text Placeholder 27">
            <a:extLst>
              <a:ext uri="{FF2B5EF4-FFF2-40B4-BE49-F238E27FC236}">
                <a16:creationId xmlns:a16="http://schemas.microsoft.com/office/drawing/2014/main" id="{0201E6FF-BD33-234B-BCC0-844BC094664E}"/>
              </a:ext>
            </a:extLst>
          </p:cNvPr>
          <p:cNvSpPr>
            <a:spLocks noGrp="1"/>
          </p:cNvSpPr>
          <p:nvPr>
            <p:ph type="body" sz="quarter" idx="13" hasCustomPrompt="1"/>
          </p:nvPr>
        </p:nvSpPr>
        <p:spPr>
          <a:xfrm>
            <a:off x="1171727" y="1303070"/>
            <a:ext cx="9599367" cy="1125538"/>
          </a:xfrm>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sz="2000">
                <a:solidFill>
                  <a:schemeClr val="bg2">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D" sz="2800">
                <a:solidFill>
                  <a:srgbClr val="7F7F7F"/>
                </a:solidFill>
                <a:latin typeface="Open Sans"/>
                <a:ea typeface="Open Sans"/>
                <a:cs typeface="Open Sans"/>
                <a:sym typeface="Open Sans"/>
              </a:rPr>
              <a:t>Text </a:t>
            </a:r>
            <a:endParaRPr lang="en-ID"/>
          </a:p>
          <a:p>
            <a:pPr lvl="0"/>
            <a:endParaRPr lang="en-US"/>
          </a:p>
        </p:txBody>
      </p:sp>
      <p:sp>
        <p:nvSpPr>
          <p:cNvPr id="31" name="Text Placeholder 27">
            <a:extLst>
              <a:ext uri="{FF2B5EF4-FFF2-40B4-BE49-F238E27FC236}">
                <a16:creationId xmlns:a16="http://schemas.microsoft.com/office/drawing/2014/main" id="{F4B91D01-68BD-A249-94D4-D80BCCCEEED2}"/>
              </a:ext>
            </a:extLst>
          </p:cNvPr>
          <p:cNvSpPr>
            <a:spLocks noGrp="1"/>
          </p:cNvSpPr>
          <p:nvPr>
            <p:ph type="body" sz="quarter" idx="14" hasCustomPrompt="1"/>
          </p:nvPr>
        </p:nvSpPr>
        <p:spPr>
          <a:xfrm>
            <a:off x="1134541" y="2596573"/>
            <a:ext cx="1662975" cy="2696179"/>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bg2">
                    <a:lumMod val="25000"/>
                  </a:schemeClr>
                </a:solidFill>
              </a:defRPr>
            </a:lvl1pPr>
          </a:lstStyle>
          <a:p>
            <a:pPr lvl="0"/>
            <a:r>
              <a:rPr lang="en-US"/>
              <a:t>Text</a:t>
            </a:r>
            <a:br>
              <a:rPr lang="en-US"/>
            </a:br>
            <a:endParaRPr lang="en-US"/>
          </a:p>
        </p:txBody>
      </p:sp>
      <p:sp>
        <p:nvSpPr>
          <p:cNvPr id="32" name="Text Placeholder 27">
            <a:extLst>
              <a:ext uri="{FF2B5EF4-FFF2-40B4-BE49-F238E27FC236}">
                <a16:creationId xmlns:a16="http://schemas.microsoft.com/office/drawing/2014/main" id="{07AEE3D6-35F6-1E46-9C52-4B97CDC0FAE5}"/>
              </a:ext>
            </a:extLst>
          </p:cNvPr>
          <p:cNvSpPr>
            <a:spLocks noGrp="1"/>
          </p:cNvSpPr>
          <p:nvPr>
            <p:ph type="body" sz="quarter" idx="15" hasCustomPrompt="1"/>
          </p:nvPr>
        </p:nvSpPr>
        <p:spPr>
          <a:xfrm>
            <a:off x="3892479" y="2623612"/>
            <a:ext cx="1662975" cy="2696179"/>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Text</a:t>
            </a:r>
          </a:p>
        </p:txBody>
      </p:sp>
      <p:sp>
        <p:nvSpPr>
          <p:cNvPr id="35" name="Text Placeholder 27">
            <a:extLst>
              <a:ext uri="{FF2B5EF4-FFF2-40B4-BE49-F238E27FC236}">
                <a16:creationId xmlns:a16="http://schemas.microsoft.com/office/drawing/2014/main" id="{57420B18-8816-F049-8E5F-94D71F91A68F}"/>
              </a:ext>
            </a:extLst>
          </p:cNvPr>
          <p:cNvSpPr>
            <a:spLocks noGrp="1"/>
          </p:cNvSpPr>
          <p:nvPr>
            <p:ph type="body" sz="quarter" idx="16" hasCustomPrompt="1"/>
          </p:nvPr>
        </p:nvSpPr>
        <p:spPr>
          <a:xfrm>
            <a:off x="6663231" y="2629716"/>
            <a:ext cx="1662975" cy="2696179"/>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bg2">
                    <a:lumMod val="25000"/>
                  </a:schemeClr>
                </a:solidFill>
              </a:defRPr>
            </a:lvl1pPr>
          </a:lstStyle>
          <a:p>
            <a:pPr lvl="0"/>
            <a:r>
              <a:rPr lang="en-US"/>
              <a:t>Text</a:t>
            </a:r>
          </a:p>
        </p:txBody>
      </p:sp>
      <p:sp>
        <p:nvSpPr>
          <p:cNvPr id="36" name="Text Placeholder 27">
            <a:extLst>
              <a:ext uri="{FF2B5EF4-FFF2-40B4-BE49-F238E27FC236}">
                <a16:creationId xmlns:a16="http://schemas.microsoft.com/office/drawing/2014/main" id="{017D67DA-AE7B-0946-85EA-B8F29680EE7C}"/>
              </a:ext>
            </a:extLst>
          </p:cNvPr>
          <p:cNvSpPr>
            <a:spLocks noGrp="1"/>
          </p:cNvSpPr>
          <p:nvPr>
            <p:ph type="body" sz="quarter" idx="17" hasCustomPrompt="1"/>
          </p:nvPr>
        </p:nvSpPr>
        <p:spPr>
          <a:xfrm>
            <a:off x="9421169" y="2656755"/>
            <a:ext cx="1662975" cy="2696179"/>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aseline="0">
                <a:solidFill>
                  <a:schemeClr val="bg1"/>
                </a:solidFill>
              </a:defRPr>
            </a:lvl1pPr>
          </a:lstStyle>
          <a:p>
            <a:pPr lvl="0"/>
            <a:r>
              <a:rPr lang="en-US"/>
              <a:t>Text</a:t>
            </a:r>
          </a:p>
        </p:txBody>
      </p:sp>
      <p:sp>
        <p:nvSpPr>
          <p:cNvPr id="39" name="Text Placeholder 27">
            <a:extLst>
              <a:ext uri="{FF2B5EF4-FFF2-40B4-BE49-F238E27FC236}">
                <a16:creationId xmlns:a16="http://schemas.microsoft.com/office/drawing/2014/main" id="{D5A40CE3-96DE-8049-A194-3DB4ACF4F9A1}"/>
              </a:ext>
            </a:extLst>
          </p:cNvPr>
          <p:cNvSpPr>
            <a:spLocks noGrp="1"/>
          </p:cNvSpPr>
          <p:nvPr>
            <p:ph type="body" sz="quarter" idx="18" hasCustomPrompt="1"/>
          </p:nvPr>
        </p:nvSpPr>
        <p:spPr>
          <a:xfrm>
            <a:off x="873851" y="5644558"/>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accent4"/>
                </a:solidFill>
              </a:defRPr>
            </a:lvl1pPr>
          </a:lstStyle>
          <a:p>
            <a:pPr lvl="0"/>
            <a:r>
              <a:rPr lang="en-US"/>
              <a:t>Heading 1</a:t>
            </a:r>
          </a:p>
        </p:txBody>
      </p:sp>
      <p:sp>
        <p:nvSpPr>
          <p:cNvPr id="40" name="Text Placeholder 27">
            <a:extLst>
              <a:ext uri="{FF2B5EF4-FFF2-40B4-BE49-F238E27FC236}">
                <a16:creationId xmlns:a16="http://schemas.microsoft.com/office/drawing/2014/main" id="{7C534BF6-0B39-D64B-A42C-91D4F930EEE9}"/>
              </a:ext>
            </a:extLst>
          </p:cNvPr>
          <p:cNvSpPr>
            <a:spLocks noGrp="1"/>
          </p:cNvSpPr>
          <p:nvPr>
            <p:ph type="body" sz="quarter" idx="19" hasCustomPrompt="1"/>
          </p:nvPr>
        </p:nvSpPr>
        <p:spPr>
          <a:xfrm>
            <a:off x="3636342" y="5644558"/>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accent4"/>
                </a:solidFill>
              </a:defRPr>
            </a:lvl1pPr>
          </a:lstStyle>
          <a:p>
            <a:pPr lvl="0"/>
            <a:r>
              <a:rPr lang="en-US"/>
              <a:t>Heading 2</a:t>
            </a:r>
          </a:p>
        </p:txBody>
      </p:sp>
      <p:sp>
        <p:nvSpPr>
          <p:cNvPr id="41" name="Text Placeholder 27">
            <a:extLst>
              <a:ext uri="{FF2B5EF4-FFF2-40B4-BE49-F238E27FC236}">
                <a16:creationId xmlns:a16="http://schemas.microsoft.com/office/drawing/2014/main" id="{9C54D872-582D-F24B-844A-D1B6AA9E7601}"/>
              </a:ext>
            </a:extLst>
          </p:cNvPr>
          <p:cNvSpPr>
            <a:spLocks noGrp="1"/>
          </p:cNvSpPr>
          <p:nvPr>
            <p:ph type="body" sz="quarter" idx="20" hasCustomPrompt="1"/>
          </p:nvPr>
        </p:nvSpPr>
        <p:spPr>
          <a:xfrm>
            <a:off x="6361408" y="5644558"/>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accent4"/>
                </a:solidFill>
              </a:defRPr>
            </a:lvl1pPr>
          </a:lstStyle>
          <a:p>
            <a:pPr lvl="0"/>
            <a:r>
              <a:rPr lang="en-US"/>
              <a:t>Heading 3</a:t>
            </a:r>
          </a:p>
        </p:txBody>
      </p:sp>
      <p:sp>
        <p:nvSpPr>
          <p:cNvPr id="42" name="Text Placeholder 27">
            <a:extLst>
              <a:ext uri="{FF2B5EF4-FFF2-40B4-BE49-F238E27FC236}">
                <a16:creationId xmlns:a16="http://schemas.microsoft.com/office/drawing/2014/main" id="{9F956BE8-CB24-2544-90F3-713D01F92782}"/>
              </a:ext>
            </a:extLst>
          </p:cNvPr>
          <p:cNvSpPr>
            <a:spLocks noGrp="1"/>
          </p:cNvSpPr>
          <p:nvPr>
            <p:ph type="body" sz="quarter" idx="21" hasCustomPrompt="1"/>
          </p:nvPr>
        </p:nvSpPr>
        <p:spPr>
          <a:xfrm>
            <a:off x="9157896" y="5664201"/>
            <a:ext cx="2077203" cy="38959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b="1" baseline="0">
                <a:solidFill>
                  <a:schemeClr val="accent4"/>
                </a:solidFill>
              </a:defRPr>
            </a:lvl1pPr>
          </a:lstStyle>
          <a:p>
            <a:pPr lvl="0"/>
            <a:r>
              <a:rPr lang="en-US"/>
              <a:t>Heading 4</a:t>
            </a:r>
          </a:p>
        </p:txBody>
      </p:sp>
      <p:pic>
        <p:nvPicPr>
          <p:cNvPr id="2" name="Picture 1" descr="A logo with text on it&#10;&#10;AI-generated content may be incorrect.">
            <a:extLst>
              <a:ext uri="{FF2B5EF4-FFF2-40B4-BE49-F238E27FC236}">
                <a16:creationId xmlns:a16="http://schemas.microsoft.com/office/drawing/2014/main" id="{DDAEEFC5-4FC4-8B5F-BEE3-A1A938879207}"/>
              </a:ext>
            </a:extLst>
          </p:cNvPr>
          <p:cNvPicPr>
            <a:picLocks noChangeAspect="1"/>
          </p:cNvPicPr>
          <p:nvPr userDrawn="1"/>
        </p:nvPicPr>
        <p:blipFill>
          <a:blip r:embed="rId2"/>
          <a:stretch>
            <a:fillRect/>
          </a:stretch>
        </p:blipFill>
        <p:spPr>
          <a:xfrm>
            <a:off x="10432307" y="5867177"/>
            <a:ext cx="1696824" cy="822960"/>
          </a:xfrm>
          <a:prstGeom prst="rect">
            <a:avLst/>
          </a:prstGeom>
        </p:spPr>
      </p:pic>
    </p:spTree>
    <p:extLst>
      <p:ext uri="{BB962C8B-B14F-4D97-AF65-F5344CB8AC3E}">
        <p14:creationId xmlns:p14="http://schemas.microsoft.com/office/powerpoint/2010/main" val="180988230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D5633E-A5C2-E647-92B3-4E2BEFBB2F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8B3901-6445-A047-A02C-EB30C2BCA0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FDAA70-5FDA-DE43-A59C-EE9642F204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07A82-81A6-3C49-92D6-502EDF2AD8CC}" type="datetimeFigureOut">
              <a:rPr lang="en-US" smtClean="0"/>
              <a:t>7/31/25</a:t>
            </a:fld>
            <a:endParaRPr lang="en-US"/>
          </a:p>
        </p:txBody>
      </p:sp>
      <p:sp>
        <p:nvSpPr>
          <p:cNvPr id="5" name="Footer Placeholder 4">
            <a:extLst>
              <a:ext uri="{FF2B5EF4-FFF2-40B4-BE49-F238E27FC236}">
                <a16:creationId xmlns:a16="http://schemas.microsoft.com/office/drawing/2014/main" id="{319A55E6-FC9D-B84F-9A24-62444DCA08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C03D15-936E-B945-BEB4-1C51C84946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13151E-4516-4041-BBF2-4F8EDFE7539C}" type="slidenum">
              <a:rPr lang="en-US" smtClean="0"/>
              <a:t>‹#›</a:t>
            </a:fld>
            <a:endParaRPr lang="en-US"/>
          </a:p>
        </p:txBody>
      </p:sp>
    </p:spTree>
    <p:extLst>
      <p:ext uri="{BB962C8B-B14F-4D97-AF65-F5344CB8AC3E}">
        <p14:creationId xmlns:p14="http://schemas.microsoft.com/office/powerpoint/2010/main" val="440037075"/>
      </p:ext>
    </p:extLst>
  </p:cSld>
  <p:clrMap bg1="lt1" tx1="dk1" bg2="lt2" tx2="dk2" accent1="accent1" accent2="accent2" accent3="accent3" accent4="accent4" accent5="accent5" accent6="accent6" hlink="hlink" folHlink="folHlink"/>
  <p:sldLayoutIdLst>
    <p:sldLayoutId id="2147483740"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649"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9" r:id="rId30"/>
    <p:sldLayoutId id="2147483675" r:id="rId31"/>
    <p:sldLayoutId id="2147483676" r:id="rId32"/>
    <p:sldLayoutId id="2147483741" r:id="rId33"/>
    <p:sldLayoutId id="2147483677" r:id="rId34"/>
    <p:sldLayoutId id="2147483678" r:id="rId35"/>
    <p:sldLayoutId id="2147483742" r:id="rId36"/>
    <p:sldLayoutId id="2147483680" r:id="rId37"/>
    <p:sldLayoutId id="2147483681" r:id="rId38"/>
    <p:sldLayoutId id="2147483682" r:id="rId39"/>
    <p:sldLayoutId id="2147483683" r:id="rId40"/>
    <p:sldLayoutId id="2147483684" r:id="rId41"/>
    <p:sldLayoutId id="2147483685" r:id="rId42"/>
    <p:sldLayoutId id="2147483686" r:id="rId43"/>
    <p:sldLayoutId id="2147483687" r:id="rId44"/>
    <p:sldLayoutId id="2147483689" r:id="rId45"/>
    <p:sldLayoutId id="2147483690" r:id="rId46"/>
    <p:sldLayoutId id="2147483691" r:id="rId47"/>
    <p:sldLayoutId id="2147483694" r:id="rId48"/>
    <p:sldLayoutId id="2147483695" r:id="rId49"/>
    <p:sldLayoutId id="2147483696" r:id="rId50"/>
    <p:sldLayoutId id="2147483697" r:id="rId51"/>
    <p:sldLayoutId id="2147483698" r:id="rId52"/>
    <p:sldLayoutId id="2147483699" r:id="rId53"/>
    <p:sldLayoutId id="2147483700" r:id="rId54"/>
    <p:sldLayoutId id="2147483701" r:id="rId55"/>
    <p:sldLayoutId id="2147483702" r:id="rId56"/>
    <p:sldLayoutId id="2147483703" r:id="rId57"/>
    <p:sldLayoutId id="2147483704" r:id="rId58"/>
    <p:sldLayoutId id="2147483705" r:id="rId59"/>
    <p:sldLayoutId id="2147483706" r:id="rId60"/>
    <p:sldLayoutId id="2147483707" r:id="rId61"/>
    <p:sldLayoutId id="2147483708" r:id="rId62"/>
    <p:sldLayoutId id="2147483709" r:id="rId63"/>
    <p:sldLayoutId id="2147483710" r:id="rId64"/>
    <p:sldLayoutId id="2147483711" r:id="rId65"/>
    <p:sldLayoutId id="2147483712" r:id="rId66"/>
    <p:sldLayoutId id="2147483713" r:id="rId67"/>
    <p:sldLayoutId id="2147483714" r:id="rId68"/>
    <p:sldLayoutId id="2147483715" r:id="rId69"/>
    <p:sldLayoutId id="2147483725" r:id="rId70"/>
    <p:sldLayoutId id="2147483743" r:id="rId7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0.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7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0.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0.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C957E8-144C-2542-78A7-DE68CE8C4E3A}"/>
              </a:ext>
            </a:extLst>
          </p:cNvPr>
          <p:cNvPicPr>
            <a:picLocks noChangeAspect="1"/>
          </p:cNvPicPr>
          <p:nvPr/>
        </p:nvPicPr>
        <p:blipFill>
          <a:blip r:embed="rId2"/>
          <a:srcRect/>
          <a:stretch/>
        </p:blipFill>
        <p:spPr>
          <a:xfrm>
            <a:off x="-144690" y="-12357"/>
            <a:ext cx="12355802" cy="6956853"/>
          </a:xfrm>
          <a:prstGeom prst="rect">
            <a:avLst/>
          </a:prstGeom>
        </p:spPr>
      </p:pic>
      <p:pic>
        <p:nvPicPr>
          <p:cNvPr id="3" name="Picture 2">
            <a:extLst>
              <a:ext uri="{FF2B5EF4-FFF2-40B4-BE49-F238E27FC236}">
                <a16:creationId xmlns:a16="http://schemas.microsoft.com/office/drawing/2014/main" id="{948ED9EC-EA4A-7C02-477E-EEE35B86B7FF}"/>
              </a:ext>
            </a:extLst>
          </p:cNvPr>
          <p:cNvPicPr>
            <a:picLocks noChangeAspect="1"/>
          </p:cNvPicPr>
          <p:nvPr/>
        </p:nvPicPr>
        <p:blipFill>
          <a:blip r:embed="rId3"/>
          <a:srcRect/>
          <a:stretch/>
        </p:blipFill>
        <p:spPr>
          <a:xfrm>
            <a:off x="-163801" y="0"/>
            <a:ext cx="12355800" cy="6956853"/>
          </a:xfrm>
          <a:prstGeom prst="rect">
            <a:avLst/>
          </a:prstGeom>
        </p:spPr>
      </p:pic>
      <p:pic>
        <p:nvPicPr>
          <p:cNvPr id="4" name="Picture 3">
            <a:extLst>
              <a:ext uri="{FF2B5EF4-FFF2-40B4-BE49-F238E27FC236}">
                <a16:creationId xmlns:a16="http://schemas.microsoft.com/office/drawing/2014/main" id="{4D4D36F0-7440-B041-22B7-F848D7542B55}"/>
              </a:ext>
            </a:extLst>
          </p:cNvPr>
          <p:cNvPicPr>
            <a:picLocks noChangeAspect="1"/>
          </p:cNvPicPr>
          <p:nvPr/>
        </p:nvPicPr>
        <p:blipFill>
          <a:blip r:embed="rId4"/>
          <a:srcRect t="54" b="54"/>
          <a:stretch/>
        </p:blipFill>
        <p:spPr>
          <a:xfrm>
            <a:off x="-163802" y="0"/>
            <a:ext cx="12369195" cy="6956853"/>
          </a:xfrm>
          <a:prstGeom prst="rect">
            <a:avLst/>
          </a:prstGeom>
        </p:spPr>
      </p:pic>
    </p:spTree>
    <p:extLst>
      <p:ext uri="{BB962C8B-B14F-4D97-AF65-F5344CB8AC3E}">
        <p14:creationId xmlns:p14="http://schemas.microsoft.com/office/powerpoint/2010/main" val="1957274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6D9A13-A9DF-4BF2-EF7E-155E7DD5BB5B}"/>
              </a:ext>
            </a:extLst>
          </p:cNvPr>
          <p:cNvSpPr>
            <a:spLocks noGrp="1"/>
          </p:cNvSpPr>
          <p:nvPr>
            <p:ph type="body" sz="quarter" idx="11"/>
          </p:nvPr>
        </p:nvSpPr>
        <p:spPr/>
        <p:txBody>
          <a:bodyPr>
            <a:normAutofit fontScale="92500" lnSpcReduction="20000"/>
          </a:bodyPr>
          <a:lstStyle/>
          <a:p>
            <a:r>
              <a:rPr lang="en-US">
                <a:solidFill>
                  <a:schemeClr val="accent5"/>
                </a:solidFill>
              </a:rPr>
              <a:t>STAKEHOLDER SUBMISSIONS BY CATEGORY </a:t>
            </a:r>
            <a:r>
              <a:rPr lang="en-US" sz="2800" i="1"/>
              <a:t>(TOTAL: 58)</a:t>
            </a:r>
            <a:endParaRPr lang="en-US" i="1"/>
          </a:p>
        </p:txBody>
      </p:sp>
      <p:pic>
        <p:nvPicPr>
          <p:cNvPr id="4" name="Content Placeholder 4">
            <a:extLst>
              <a:ext uri="{FF2B5EF4-FFF2-40B4-BE49-F238E27FC236}">
                <a16:creationId xmlns:a16="http://schemas.microsoft.com/office/drawing/2014/main" id="{A5C00454-4E46-1022-2EC2-65E40784ED55}"/>
              </a:ext>
            </a:extLst>
          </p:cNvPr>
          <p:cNvPicPr>
            <a:picLocks noChangeAspect="1"/>
          </p:cNvPicPr>
          <p:nvPr/>
        </p:nvPicPr>
        <p:blipFill>
          <a:blip r:embed="rId3"/>
          <a:srcRect t="17499" b="18085"/>
          <a:stretch>
            <a:fillRect/>
          </a:stretch>
        </p:blipFill>
        <p:spPr>
          <a:xfrm>
            <a:off x="2347547" y="1371600"/>
            <a:ext cx="8878738" cy="5193018"/>
          </a:xfrm>
          <a:prstGeom prst="rect">
            <a:avLst/>
          </a:prstGeom>
        </p:spPr>
      </p:pic>
    </p:spTree>
    <p:extLst>
      <p:ext uri="{BB962C8B-B14F-4D97-AF65-F5344CB8AC3E}">
        <p14:creationId xmlns:p14="http://schemas.microsoft.com/office/powerpoint/2010/main" val="4217753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7F8226-51BA-A168-1AE0-C62592F6A3B8}"/>
              </a:ext>
            </a:extLst>
          </p:cNvPr>
          <p:cNvSpPr>
            <a:spLocks noGrp="1"/>
          </p:cNvSpPr>
          <p:nvPr>
            <p:ph sz="quarter" idx="10"/>
          </p:nvPr>
        </p:nvSpPr>
        <p:spPr>
          <a:xfrm>
            <a:off x="2628413" y="1426103"/>
            <a:ext cx="8586354" cy="4800600"/>
          </a:xfrm>
          <a:ln>
            <a:noFill/>
          </a:ln>
        </p:spPr>
        <p:txBody>
          <a:bodyPr vert="horz" lIns="91440" tIns="45720" rIns="91440" bIns="45720" rtlCol="0" anchor="t">
            <a:normAutofit lnSpcReduction="10000"/>
          </a:bodyPr>
          <a:lstStyle/>
          <a:p>
            <a:pPr algn="just">
              <a:lnSpc>
                <a:spcPct val="100000"/>
              </a:lnSpc>
              <a:spcBef>
                <a:spcPts val="0"/>
              </a:spcBef>
              <a:buFont typeface="Wingdings" panose="020B0604020202020204" pitchFamily="34" charset="0"/>
              <a:buChar char="§"/>
            </a:pPr>
            <a:r>
              <a:rPr lang="en-US" sz="2400" dirty="0">
                <a:solidFill>
                  <a:schemeClr val="accent3"/>
                </a:solidFill>
                <a:ea typeface="Calibri" panose="020F0502020204030204"/>
                <a:cs typeface="Calibri" panose="020F0502020204030204"/>
              </a:rPr>
              <a:t>Widespread concern about access by media, NGOs, and academics due to potential for misuse and lack of regulation.</a:t>
            </a:r>
          </a:p>
          <a:p>
            <a:pPr algn="just">
              <a:lnSpc>
                <a:spcPct val="100000"/>
              </a:lnSpc>
              <a:spcBef>
                <a:spcPts val="0"/>
              </a:spcBef>
              <a:buFont typeface="Wingdings" panose="020B0604020202020204" pitchFamily="34" charset="0"/>
              <a:buChar char="§"/>
            </a:pPr>
            <a:endParaRPr lang="en-US" sz="2400" dirty="0">
              <a:solidFill>
                <a:schemeClr val="accent3"/>
              </a:solidFill>
              <a:ea typeface="Calibri" panose="020F0502020204030204"/>
              <a:cs typeface="Calibri" panose="020F0502020204030204"/>
            </a:endParaRPr>
          </a:p>
          <a:p>
            <a:pPr algn="just">
              <a:lnSpc>
                <a:spcPct val="100000"/>
              </a:lnSpc>
              <a:spcBef>
                <a:spcPts val="0"/>
              </a:spcBef>
              <a:buFont typeface="Wingdings" panose="020B0604020202020204" pitchFamily="34" charset="0"/>
              <a:buChar char="§"/>
            </a:pPr>
            <a:r>
              <a:rPr lang="en-US" sz="2400" dirty="0">
                <a:solidFill>
                  <a:schemeClr val="accent3"/>
                </a:solidFill>
                <a:ea typeface="Calibri" panose="020F0502020204030204"/>
                <a:cs typeface="Calibri" panose="020F0502020204030204"/>
              </a:rPr>
              <a:t>Objection period (5 business days) widely viewed as too short; proposals ranged from 10 to 21 days.</a:t>
            </a:r>
          </a:p>
          <a:p>
            <a:pPr algn="just">
              <a:lnSpc>
                <a:spcPct val="100000"/>
              </a:lnSpc>
              <a:spcBef>
                <a:spcPts val="0"/>
              </a:spcBef>
              <a:buFont typeface="Wingdings" panose="020B0604020202020204" pitchFamily="34" charset="0"/>
              <a:buChar char="§"/>
            </a:pPr>
            <a:endParaRPr lang="en-US" sz="2400" dirty="0">
              <a:solidFill>
                <a:schemeClr val="accent3"/>
              </a:solidFill>
              <a:ea typeface="Calibri" panose="020F0502020204030204"/>
              <a:cs typeface="Calibri" panose="020F0502020204030204"/>
            </a:endParaRPr>
          </a:p>
          <a:p>
            <a:pPr algn="just">
              <a:lnSpc>
                <a:spcPct val="100000"/>
              </a:lnSpc>
              <a:spcBef>
                <a:spcPts val="0"/>
              </a:spcBef>
              <a:buFont typeface="Wingdings" panose="020B0604020202020204" pitchFamily="34" charset="0"/>
              <a:buChar char="§"/>
            </a:pPr>
            <a:r>
              <a:rPr lang="en-US" sz="2400" dirty="0">
                <a:solidFill>
                  <a:schemeClr val="accent3"/>
                </a:solidFill>
                <a:ea typeface="Calibri" panose="020F0502020204030204"/>
                <a:cs typeface="Calibri" panose="020F0502020204030204"/>
              </a:rPr>
              <a:t>Broad support for expanded exemptions, especially for minors, persons in high-risk jurisdictions, and those under threat.</a:t>
            </a:r>
          </a:p>
          <a:p>
            <a:pPr algn="just">
              <a:lnSpc>
                <a:spcPct val="100000"/>
              </a:lnSpc>
              <a:spcBef>
                <a:spcPts val="0"/>
              </a:spcBef>
              <a:buFont typeface="Wingdings" panose="020B0604020202020204" pitchFamily="34" charset="0"/>
              <a:buChar char="§"/>
            </a:pPr>
            <a:endParaRPr lang="en-US" sz="2400" dirty="0">
              <a:solidFill>
                <a:schemeClr val="accent3"/>
              </a:solidFill>
              <a:ea typeface="Calibri" panose="020F0502020204030204"/>
              <a:cs typeface="Calibri" panose="020F0502020204030204"/>
            </a:endParaRPr>
          </a:p>
          <a:p>
            <a:pPr algn="just">
              <a:lnSpc>
                <a:spcPct val="100000"/>
              </a:lnSpc>
              <a:spcBef>
                <a:spcPts val="0"/>
              </a:spcBef>
              <a:buFont typeface="Wingdings" panose="020B0604020202020204" pitchFamily="34" charset="0"/>
              <a:buChar char="§"/>
            </a:pPr>
            <a:r>
              <a:rPr lang="en-US" sz="2400" dirty="0">
                <a:solidFill>
                  <a:schemeClr val="accent3"/>
                </a:solidFill>
                <a:ea typeface="Calibri" panose="020F0502020204030204"/>
                <a:cs typeface="Calibri" panose="020F0502020204030204"/>
              </a:rPr>
              <a:t>Strong emphasis on privacy safeguards, data protection, and clear guidance from the Registrar.</a:t>
            </a:r>
          </a:p>
          <a:p>
            <a:pPr algn="just">
              <a:lnSpc>
                <a:spcPct val="100000"/>
              </a:lnSpc>
              <a:spcBef>
                <a:spcPts val="0"/>
              </a:spcBef>
              <a:buFont typeface="Wingdings" panose="020B0604020202020204" pitchFamily="34" charset="0"/>
              <a:buChar char="§"/>
            </a:pPr>
            <a:endParaRPr lang="en-US" sz="2400" dirty="0">
              <a:solidFill>
                <a:schemeClr val="accent3"/>
              </a:solidFill>
              <a:ea typeface="Calibri" panose="020F0502020204030204"/>
              <a:cs typeface="Calibri" panose="020F0502020204030204"/>
            </a:endParaRPr>
          </a:p>
          <a:p>
            <a:pPr algn="just">
              <a:lnSpc>
                <a:spcPct val="100000"/>
              </a:lnSpc>
              <a:spcBef>
                <a:spcPts val="0"/>
              </a:spcBef>
              <a:buFont typeface="Wingdings" panose="020B0604020202020204" pitchFamily="34" charset="0"/>
              <a:buChar char="§"/>
            </a:pPr>
            <a:r>
              <a:rPr lang="en-US" sz="2400" dirty="0">
                <a:solidFill>
                  <a:schemeClr val="accent3"/>
                </a:solidFill>
                <a:ea typeface="Calibri" panose="020F0502020204030204"/>
                <a:cs typeface="Calibri" panose="020F0502020204030204"/>
              </a:rPr>
              <a:t>Repeated suggestions to use existing systems (e.g., BOSS) and ensure operational readiness before launch.</a:t>
            </a:r>
          </a:p>
          <a:p>
            <a:pPr>
              <a:lnSpc>
                <a:spcPct val="100000"/>
              </a:lnSpc>
              <a:spcBef>
                <a:spcPts val="0"/>
              </a:spcBef>
              <a:buFont typeface="Wingdings" panose="020B0604020202020204" pitchFamily="34" charset="0"/>
              <a:buChar char="§"/>
            </a:pPr>
            <a:endParaRPr lang="en-US" sz="2400" dirty="0">
              <a:solidFill>
                <a:schemeClr val="accent3"/>
              </a:solidFill>
              <a:ea typeface="Calibri" panose="020F0502020204030204"/>
              <a:cs typeface="Calibri" panose="020F0502020204030204"/>
            </a:endParaRPr>
          </a:p>
        </p:txBody>
      </p:sp>
      <p:sp>
        <p:nvSpPr>
          <p:cNvPr id="3" name="Text Placeholder 2">
            <a:extLst>
              <a:ext uri="{FF2B5EF4-FFF2-40B4-BE49-F238E27FC236}">
                <a16:creationId xmlns:a16="http://schemas.microsoft.com/office/drawing/2014/main" id="{7630DD4F-7497-8057-DEFF-7DCFBCA30D31}"/>
              </a:ext>
            </a:extLst>
          </p:cNvPr>
          <p:cNvSpPr>
            <a:spLocks noGrp="1"/>
          </p:cNvSpPr>
          <p:nvPr>
            <p:ph type="body" sz="quarter" idx="11"/>
          </p:nvPr>
        </p:nvSpPr>
        <p:spPr>
          <a:xfrm>
            <a:off x="2946400" y="427038"/>
            <a:ext cx="8261807" cy="823912"/>
          </a:xfrm>
        </p:spPr>
        <p:txBody>
          <a:bodyPr vert="horz" lIns="91440" tIns="45720" rIns="91440" bIns="45720" rtlCol="0" anchor="t">
            <a:normAutofit/>
          </a:bodyPr>
          <a:lstStyle/>
          <a:p>
            <a:r>
              <a:rPr lang="en-US" dirty="0">
                <a:solidFill>
                  <a:schemeClr val="accent5"/>
                </a:solidFill>
                <a:ea typeface="Calibri"/>
                <a:cs typeface="Calibri"/>
              </a:rPr>
              <a:t>KEY CROSS CUTTING ISSUES</a:t>
            </a:r>
          </a:p>
        </p:txBody>
      </p:sp>
    </p:spTree>
    <p:extLst>
      <p:ext uri="{BB962C8B-B14F-4D97-AF65-F5344CB8AC3E}">
        <p14:creationId xmlns:p14="http://schemas.microsoft.com/office/powerpoint/2010/main" val="2775462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uilding with palm trees&#10;&#10;AI-generated content may be incorrect.">
            <a:extLst>
              <a:ext uri="{FF2B5EF4-FFF2-40B4-BE49-F238E27FC236}">
                <a16:creationId xmlns:a16="http://schemas.microsoft.com/office/drawing/2014/main" id="{019441A0-C161-B594-9B2F-BAAACF8356B4}"/>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2A514039-C923-BD6B-968D-DA35B0798E87}"/>
              </a:ext>
            </a:extLst>
          </p:cNvPr>
          <p:cNvSpPr>
            <a:spLocks noGrp="1"/>
          </p:cNvSpPr>
          <p:nvPr>
            <p:ph type="body" sz="quarter" idx="11"/>
          </p:nvPr>
        </p:nvSpPr>
        <p:spPr>
          <a:xfrm>
            <a:off x="626975" y="2625548"/>
            <a:ext cx="11565326" cy="2117539"/>
          </a:xfrm>
        </p:spPr>
        <p:txBody>
          <a:bodyPr vert="horz" lIns="91440" tIns="45720" rIns="91440" bIns="45720" rtlCol="0" anchor="t">
            <a:noAutofit/>
          </a:bodyPr>
          <a:lstStyle/>
          <a:p>
            <a:r>
              <a:rPr lang="en-US" sz="5500">
                <a:solidFill>
                  <a:schemeClr val="bg1"/>
                </a:solidFill>
                <a:ea typeface="Calibri"/>
                <a:cs typeface="Calibri"/>
              </a:rPr>
              <a:t>POLICY ON RIGHTS OF ACCESS</a:t>
            </a:r>
          </a:p>
          <a:p>
            <a:r>
              <a:rPr lang="en-US" sz="5500">
                <a:solidFill>
                  <a:schemeClr val="bg1"/>
                </a:solidFill>
                <a:ea typeface="Calibri"/>
                <a:cs typeface="Calibri"/>
              </a:rPr>
              <a:t>TO BO INFORMATION</a:t>
            </a:r>
            <a:r>
              <a:rPr lang="en-US" sz="4500">
                <a:solidFill>
                  <a:schemeClr val="accent3"/>
                </a:solidFill>
                <a:ea typeface="Calibri"/>
                <a:cs typeface="Calibri"/>
              </a:rPr>
              <a:t> </a:t>
            </a:r>
          </a:p>
        </p:txBody>
      </p:sp>
    </p:spTree>
    <p:extLst>
      <p:ext uri="{BB962C8B-B14F-4D97-AF65-F5344CB8AC3E}">
        <p14:creationId xmlns:p14="http://schemas.microsoft.com/office/powerpoint/2010/main" val="2357013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916507-8CE7-C521-E6A5-65626D1D9E8A}"/>
              </a:ext>
            </a:extLst>
          </p:cNvPr>
          <p:cNvSpPr>
            <a:spLocks noGrp="1"/>
          </p:cNvSpPr>
          <p:nvPr>
            <p:ph sz="quarter" idx="10"/>
          </p:nvPr>
        </p:nvSpPr>
        <p:spPr/>
        <p:txBody>
          <a:bodyPr vert="horz" lIns="91440" tIns="45720" rIns="91440" bIns="45720" rtlCol="0" anchor="t">
            <a:normAutofit/>
          </a:bodyPr>
          <a:lstStyle/>
          <a:p>
            <a:pPr marL="457200" indent="-457200">
              <a:buFont typeface="Wingdings" panose="020B0604020202020204" pitchFamily="34" charset="0"/>
              <a:buChar char="§"/>
            </a:pPr>
            <a:r>
              <a:rPr lang="en-US" sz="2600">
                <a:solidFill>
                  <a:schemeClr val="accent3"/>
                </a:solidFill>
                <a:ea typeface="Calibri" panose="020F0502020204030204"/>
                <a:cs typeface="Calibri" panose="020F0502020204030204"/>
              </a:rPr>
              <a:t>Limited Scope of Access</a:t>
            </a:r>
          </a:p>
          <a:p>
            <a:pPr marL="457200" indent="-457200">
              <a:buFont typeface="Wingdings" panose="020B0604020202020204" pitchFamily="34" charset="0"/>
              <a:buChar char="§"/>
            </a:pPr>
            <a:r>
              <a:rPr lang="en-US" sz="2600">
                <a:solidFill>
                  <a:schemeClr val="accent3"/>
                </a:solidFill>
                <a:ea typeface="Calibri" panose="020F0502020204030204"/>
                <a:cs typeface="Calibri" panose="020F0502020204030204"/>
              </a:rPr>
              <a:t>Applies to individuals/entities demonstrating legitimate interest for AML/CFT/CPF purposes:</a:t>
            </a:r>
          </a:p>
          <a:p>
            <a:pPr lvl="1">
              <a:buFont typeface="Courier New" panose="020B0604020202020204" pitchFamily="34" charset="0"/>
              <a:buChar char="o"/>
            </a:pPr>
            <a:r>
              <a:rPr lang="en-US" sz="2200">
                <a:solidFill>
                  <a:schemeClr val="accent3"/>
                </a:solidFill>
                <a:ea typeface="Calibri" panose="020F0502020204030204"/>
                <a:cs typeface="Calibri" panose="020F0502020204030204"/>
              </a:rPr>
              <a:t>Investigation or detection of ML/TF/PF activity.</a:t>
            </a:r>
          </a:p>
          <a:p>
            <a:pPr lvl="1">
              <a:buFont typeface="Courier New" panose="020B0604020202020204" pitchFamily="34" charset="0"/>
              <a:buChar char="o"/>
            </a:pPr>
            <a:r>
              <a:rPr lang="en-US" sz="2200">
                <a:solidFill>
                  <a:schemeClr val="accent3"/>
                </a:solidFill>
                <a:ea typeface="Calibri" panose="020F0502020204030204"/>
                <a:cs typeface="Calibri" panose="020F0502020204030204"/>
              </a:rPr>
              <a:t>Customer due diligence by obliged entities.</a:t>
            </a:r>
          </a:p>
          <a:p>
            <a:pPr lvl="1">
              <a:buFont typeface="Courier New" panose="020B0604020202020204" pitchFamily="34" charset="0"/>
              <a:buChar char="o"/>
            </a:pPr>
            <a:r>
              <a:rPr lang="en-US" sz="2200">
                <a:solidFill>
                  <a:schemeClr val="accent3"/>
                </a:solidFill>
                <a:ea typeface="Calibri" panose="020F0502020204030204"/>
                <a:cs typeface="Calibri" panose="020F0502020204030204"/>
              </a:rPr>
              <a:t>Links to convicted persons or criminal proceedings involving ML/TF/PF.</a:t>
            </a:r>
          </a:p>
          <a:p>
            <a:pPr marL="457200" indent="-457200">
              <a:buFont typeface="Wingdings" panose="020B0604020202020204" pitchFamily="34" charset="0"/>
              <a:buChar char="§"/>
            </a:pPr>
            <a:r>
              <a:rPr lang="en-US" sz="2600">
                <a:solidFill>
                  <a:schemeClr val="accent3"/>
                </a:solidFill>
                <a:ea typeface="Calibri" panose="020F0502020204030204"/>
                <a:cs typeface="Calibri" panose="020F0502020204030204"/>
              </a:rPr>
              <a:t>Access limited to BOs with 25% or more ownership/control.</a:t>
            </a:r>
          </a:p>
          <a:p>
            <a:pPr marL="0" indent="0">
              <a:buNone/>
            </a:pPr>
            <a:endParaRPr lang="en-US">
              <a:solidFill>
                <a:schemeClr val="accent3"/>
              </a:solidFill>
              <a:ea typeface="Calibri" panose="020F0502020204030204"/>
              <a:cs typeface="Calibri" panose="020F0502020204030204"/>
            </a:endParaRPr>
          </a:p>
        </p:txBody>
      </p:sp>
      <p:sp>
        <p:nvSpPr>
          <p:cNvPr id="3" name="Text Placeholder 2">
            <a:extLst>
              <a:ext uri="{FF2B5EF4-FFF2-40B4-BE49-F238E27FC236}">
                <a16:creationId xmlns:a16="http://schemas.microsoft.com/office/drawing/2014/main" id="{02698C68-96BA-3B6A-A023-C8458D3C5F70}"/>
              </a:ext>
            </a:extLst>
          </p:cNvPr>
          <p:cNvSpPr>
            <a:spLocks noGrp="1"/>
          </p:cNvSpPr>
          <p:nvPr>
            <p:ph type="body" sz="quarter" idx="11"/>
          </p:nvPr>
        </p:nvSpPr>
        <p:spPr/>
        <p:txBody>
          <a:bodyPr vert="horz" lIns="91440" tIns="45720" rIns="91440" bIns="45720" rtlCol="0" anchor="t">
            <a:normAutofit/>
          </a:bodyPr>
          <a:lstStyle/>
          <a:p>
            <a:r>
              <a:rPr lang="en-US" sz="4000">
                <a:solidFill>
                  <a:schemeClr val="accent5"/>
                </a:solidFill>
                <a:ea typeface="Calibri"/>
                <a:cs typeface="Calibri"/>
              </a:rPr>
              <a:t>SCOPE OF ACCESS</a:t>
            </a:r>
          </a:p>
        </p:txBody>
      </p:sp>
    </p:spTree>
    <p:extLst>
      <p:ext uri="{BB962C8B-B14F-4D97-AF65-F5344CB8AC3E}">
        <p14:creationId xmlns:p14="http://schemas.microsoft.com/office/powerpoint/2010/main" val="507168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067244-8175-C3F9-AFCE-35C533623948}"/>
              </a:ext>
            </a:extLst>
          </p:cNvPr>
          <p:cNvSpPr>
            <a:spLocks noGrp="1"/>
          </p:cNvSpPr>
          <p:nvPr>
            <p:ph sz="quarter" idx="10"/>
          </p:nvPr>
        </p:nvSpPr>
        <p:spPr>
          <a:xfrm>
            <a:off x="2694042" y="1407055"/>
            <a:ext cx="8952287" cy="4652703"/>
          </a:xfrm>
          <a:ln>
            <a:noFill/>
          </a:ln>
        </p:spPr>
        <p:txBody>
          <a:bodyPr vert="horz" lIns="91440" tIns="45720" rIns="91440" bIns="45720" rtlCol="0" anchor="t">
            <a:normAutofit/>
          </a:bodyPr>
          <a:lstStyle/>
          <a:p>
            <a:pPr marL="457200" indent="-457200">
              <a:lnSpc>
                <a:spcPct val="150000"/>
              </a:lnSpc>
              <a:spcBef>
                <a:spcPts val="0"/>
              </a:spcBef>
              <a:buFont typeface="Wingdings" panose="020B0604020202020204" pitchFamily="34" charset="0"/>
              <a:buChar char="§"/>
            </a:pPr>
            <a:r>
              <a:rPr lang="en-US">
                <a:solidFill>
                  <a:schemeClr val="accent3"/>
                </a:solidFill>
                <a:ea typeface="Calibri"/>
                <a:cs typeface="Calibri"/>
              </a:rPr>
              <a:t>BO Information access through VIRRGIN to the Registrar.</a:t>
            </a:r>
          </a:p>
          <a:p>
            <a:pPr marL="457200" indent="-457200">
              <a:lnSpc>
                <a:spcPct val="150000"/>
              </a:lnSpc>
              <a:spcBef>
                <a:spcPts val="0"/>
              </a:spcBef>
              <a:buFont typeface="Wingdings" panose="020B0604020202020204" pitchFamily="34" charset="0"/>
              <a:buChar char="§"/>
            </a:pPr>
            <a:r>
              <a:rPr lang="en-US">
                <a:solidFill>
                  <a:schemeClr val="accent3"/>
                </a:solidFill>
                <a:ea typeface="Calibri"/>
                <a:cs typeface="Calibri"/>
              </a:rPr>
              <a:t>Only specific information is disclosable. </a:t>
            </a:r>
          </a:p>
          <a:p>
            <a:pPr marL="457200" indent="-457200">
              <a:lnSpc>
                <a:spcPct val="150000"/>
              </a:lnSpc>
              <a:spcBef>
                <a:spcPts val="0"/>
              </a:spcBef>
              <a:buFont typeface="Wingdings" panose="020B0604020202020204" pitchFamily="34" charset="0"/>
              <a:buChar char="§"/>
            </a:pPr>
            <a:r>
              <a:rPr lang="en-US">
                <a:solidFill>
                  <a:schemeClr val="accent3"/>
                </a:solidFill>
                <a:ea typeface="Calibri"/>
                <a:cs typeface="Calibri"/>
              </a:rPr>
              <a:t>Timely access to the information - 12 days</a:t>
            </a:r>
          </a:p>
          <a:p>
            <a:pPr marL="457200" indent="-457200">
              <a:lnSpc>
                <a:spcPct val="150000"/>
              </a:lnSpc>
              <a:spcBef>
                <a:spcPts val="0"/>
              </a:spcBef>
              <a:buFont typeface="Wingdings" panose="020B0604020202020204" pitchFamily="34" charset="0"/>
              <a:buChar char="§"/>
            </a:pPr>
            <a:r>
              <a:rPr lang="en-US">
                <a:solidFill>
                  <a:schemeClr val="accent3"/>
                </a:solidFill>
                <a:ea typeface="Calibri"/>
                <a:cs typeface="Calibri"/>
              </a:rPr>
              <a:t>Fees are payable.</a:t>
            </a:r>
          </a:p>
          <a:p>
            <a:pPr marL="457200" indent="-457200">
              <a:lnSpc>
                <a:spcPct val="150000"/>
              </a:lnSpc>
              <a:spcBef>
                <a:spcPts val="0"/>
              </a:spcBef>
              <a:buFont typeface="Wingdings" panose="020B0604020202020204" pitchFamily="34" charset="0"/>
              <a:buChar char="§"/>
            </a:pPr>
            <a:r>
              <a:rPr lang="en-US">
                <a:solidFill>
                  <a:schemeClr val="accent3"/>
                </a:solidFill>
                <a:ea typeface="Calibri"/>
                <a:cs typeface="Calibri"/>
              </a:rPr>
              <a:t>Due process required (Notification and Objection)</a:t>
            </a:r>
          </a:p>
          <a:p>
            <a:pPr lvl="1">
              <a:lnSpc>
                <a:spcPct val="100000"/>
              </a:lnSpc>
              <a:spcBef>
                <a:spcPts val="0"/>
              </a:spcBef>
              <a:buFont typeface="Courier New" panose="020B0604020202020204" pitchFamily="34" charset="0"/>
              <a:buChar char="o"/>
            </a:pPr>
            <a:r>
              <a:rPr lang="en-US" sz="2200">
                <a:solidFill>
                  <a:schemeClr val="accent3"/>
                </a:solidFill>
                <a:ea typeface="Calibri"/>
                <a:cs typeface="Calibri"/>
              </a:rPr>
              <a:t>Notification to Legal Entity </a:t>
            </a:r>
          </a:p>
          <a:p>
            <a:pPr lvl="1">
              <a:lnSpc>
                <a:spcPct val="100000"/>
              </a:lnSpc>
              <a:spcBef>
                <a:spcPts val="0"/>
              </a:spcBef>
              <a:buFont typeface="Courier New" panose="020B0604020202020204" pitchFamily="34" charset="0"/>
              <a:buChar char="o"/>
            </a:pPr>
            <a:r>
              <a:rPr lang="en-US" sz="2200">
                <a:solidFill>
                  <a:schemeClr val="accent3"/>
                </a:solidFill>
              </a:rPr>
              <a:t>BO/Legal Entity can raise objections</a:t>
            </a:r>
            <a:endParaRPr lang="en-US" sz="2200">
              <a:solidFill>
                <a:schemeClr val="accent3"/>
              </a:solidFill>
              <a:ea typeface="Calibri"/>
              <a:cs typeface="Calibri"/>
            </a:endParaRPr>
          </a:p>
          <a:p>
            <a:pPr lvl="1">
              <a:lnSpc>
                <a:spcPct val="100000"/>
              </a:lnSpc>
              <a:spcBef>
                <a:spcPts val="0"/>
              </a:spcBef>
              <a:buFont typeface="Courier New" panose="020B0604020202020204" pitchFamily="34" charset="0"/>
              <a:buChar char="o"/>
            </a:pPr>
            <a:r>
              <a:rPr lang="en-US" sz="2200">
                <a:solidFill>
                  <a:schemeClr val="accent3"/>
                </a:solidFill>
              </a:rPr>
              <a:t>Registrar assess/determines merit of objections</a:t>
            </a:r>
            <a:endParaRPr lang="en-US" sz="2200">
              <a:solidFill>
                <a:schemeClr val="accent3"/>
              </a:solidFill>
              <a:ea typeface="Calibri"/>
              <a:cs typeface="Calibri"/>
            </a:endParaRPr>
          </a:p>
          <a:p>
            <a:pPr lvl="1">
              <a:lnSpc>
                <a:spcPct val="100000"/>
              </a:lnSpc>
              <a:spcBef>
                <a:spcPts val="0"/>
              </a:spcBef>
              <a:buFont typeface="Courier New" panose="020B0604020202020204" pitchFamily="34" charset="0"/>
              <a:buChar char="o"/>
            </a:pPr>
            <a:r>
              <a:rPr lang="en-US" sz="2200">
                <a:solidFill>
                  <a:schemeClr val="accent3"/>
                </a:solidFill>
              </a:rPr>
              <a:t>Suspension of disclosure during objection or appeals process</a:t>
            </a:r>
            <a:endParaRPr lang="en-US" sz="2200">
              <a:solidFill>
                <a:schemeClr val="accent3"/>
              </a:solidFill>
              <a:ea typeface="Calibri"/>
              <a:cs typeface="Calibri"/>
            </a:endParaRPr>
          </a:p>
          <a:p>
            <a:pPr marL="228600" lvl="1">
              <a:lnSpc>
                <a:spcPct val="100000"/>
              </a:lnSpc>
              <a:spcBef>
                <a:spcPts val="0"/>
              </a:spcBef>
              <a:buFont typeface="Courier New" panose="020B0604020202020204" pitchFamily="34" charset="0"/>
              <a:buChar char="o"/>
            </a:pPr>
            <a:endParaRPr lang="en-US">
              <a:solidFill>
                <a:schemeClr val="accent3"/>
              </a:solidFill>
              <a:ea typeface="Calibri" panose="020F0502020204030204"/>
              <a:cs typeface="Calibri" panose="020F0502020204030204"/>
            </a:endParaRPr>
          </a:p>
          <a:p>
            <a:pPr marL="457200" lvl="1" indent="0">
              <a:lnSpc>
                <a:spcPct val="100000"/>
              </a:lnSpc>
              <a:spcBef>
                <a:spcPts val="0"/>
              </a:spcBef>
              <a:buNone/>
            </a:pPr>
            <a:endParaRPr lang="en-US" sz="2800">
              <a:solidFill>
                <a:schemeClr val="accent3"/>
              </a:solidFill>
              <a:ea typeface="Calibri"/>
              <a:cs typeface="Calibri"/>
            </a:endParaRPr>
          </a:p>
          <a:p>
            <a:pPr lvl="1">
              <a:lnSpc>
                <a:spcPct val="100000"/>
              </a:lnSpc>
              <a:spcBef>
                <a:spcPts val="0"/>
              </a:spcBef>
              <a:buFont typeface="Courier New" panose="020B0604020202020204" pitchFamily="34" charset="0"/>
              <a:buChar char="o"/>
            </a:pPr>
            <a:endParaRPr lang="en-US">
              <a:solidFill>
                <a:schemeClr val="accent3"/>
              </a:solidFill>
              <a:ea typeface="Calibri" panose="020F0502020204030204"/>
              <a:cs typeface="Calibri" panose="020F0502020204030204"/>
            </a:endParaRPr>
          </a:p>
          <a:p>
            <a:pPr marL="457200" lvl="1" indent="0">
              <a:lnSpc>
                <a:spcPct val="100000"/>
              </a:lnSpc>
              <a:spcBef>
                <a:spcPts val="0"/>
              </a:spcBef>
              <a:buNone/>
            </a:pPr>
            <a:endParaRPr lang="en-US">
              <a:solidFill>
                <a:schemeClr val="accent3"/>
              </a:solidFill>
            </a:endParaRPr>
          </a:p>
          <a:p>
            <a:pPr>
              <a:lnSpc>
                <a:spcPct val="100000"/>
              </a:lnSpc>
              <a:spcBef>
                <a:spcPts val="0"/>
              </a:spcBef>
              <a:buFont typeface="Wingdings" panose="020B0604020202020204" pitchFamily="34" charset="0"/>
              <a:buChar char="§"/>
            </a:pPr>
            <a:endParaRPr lang="en-US">
              <a:solidFill>
                <a:schemeClr val="accent3"/>
              </a:solidFill>
              <a:ea typeface="Calibri"/>
              <a:cs typeface="Calibri"/>
            </a:endParaRPr>
          </a:p>
        </p:txBody>
      </p:sp>
      <p:sp>
        <p:nvSpPr>
          <p:cNvPr id="3" name="Text Placeholder 2">
            <a:extLst>
              <a:ext uri="{FF2B5EF4-FFF2-40B4-BE49-F238E27FC236}">
                <a16:creationId xmlns:a16="http://schemas.microsoft.com/office/drawing/2014/main" id="{8BBD9979-954F-5017-D904-6215B9FDB349}"/>
              </a:ext>
            </a:extLst>
          </p:cNvPr>
          <p:cNvSpPr>
            <a:spLocks noGrp="1"/>
          </p:cNvSpPr>
          <p:nvPr>
            <p:ph type="body" sz="quarter" idx="11"/>
          </p:nvPr>
        </p:nvSpPr>
        <p:spPr>
          <a:xfrm>
            <a:off x="2946400" y="427038"/>
            <a:ext cx="8202489" cy="823912"/>
          </a:xfrm>
        </p:spPr>
        <p:txBody>
          <a:bodyPr vert="horz" lIns="91440" tIns="45720" rIns="91440" bIns="45720" rtlCol="0" anchor="t">
            <a:normAutofit/>
          </a:bodyPr>
          <a:lstStyle/>
          <a:p>
            <a:r>
              <a:rPr lang="en-US">
                <a:solidFill>
                  <a:schemeClr val="accent5"/>
                </a:solidFill>
                <a:ea typeface="Calibri"/>
                <a:cs typeface="Calibri"/>
              </a:rPr>
              <a:t>ACCESS PROCEDURE</a:t>
            </a:r>
          </a:p>
        </p:txBody>
      </p:sp>
    </p:spTree>
    <p:extLst>
      <p:ext uri="{BB962C8B-B14F-4D97-AF65-F5344CB8AC3E}">
        <p14:creationId xmlns:p14="http://schemas.microsoft.com/office/powerpoint/2010/main" val="4264371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4A28AA-A68E-2133-0A1F-9AFA80A81785}"/>
              </a:ext>
            </a:extLst>
          </p:cNvPr>
          <p:cNvSpPr>
            <a:spLocks noGrp="1"/>
          </p:cNvSpPr>
          <p:nvPr>
            <p:ph sz="quarter" idx="10"/>
          </p:nvPr>
        </p:nvSpPr>
        <p:spPr>
          <a:xfrm>
            <a:off x="2485743" y="1575670"/>
            <a:ext cx="9207647" cy="3701903"/>
          </a:xfrm>
        </p:spPr>
        <p:txBody>
          <a:bodyPr vert="horz" lIns="91440" tIns="45720" rIns="91440" bIns="45720" rtlCol="0" anchor="t">
            <a:normAutofit/>
          </a:bodyPr>
          <a:lstStyle/>
          <a:p>
            <a:pPr marL="685800" indent="-457200" algn="just">
              <a:lnSpc>
                <a:spcPct val="150000"/>
              </a:lnSpc>
              <a:spcBef>
                <a:spcPts val="0"/>
              </a:spcBef>
              <a:buFont typeface="Wingdings" panose="020B0604020202020204" pitchFamily="34" charset="0"/>
              <a:buChar char="§"/>
            </a:pPr>
            <a:r>
              <a:rPr lang="en-US" sz="2500">
                <a:solidFill>
                  <a:schemeClr val="accent3"/>
                </a:solidFill>
                <a:ea typeface="Calibri" panose="020F0502020204030204"/>
                <a:cs typeface="Calibri" panose="020F0502020204030204"/>
              </a:rPr>
              <a:t>Beneficial owners may apply for exemption at any time.</a:t>
            </a:r>
            <a:endParaRPr lang="en-US">
              <a:solidFill>
                <a:schemeClr val="accent3"/>
              </a:solidFill>
            </a:endParaRPr>
          </a:p>
          <a:p>
            <a:pPr marL="685800" indent="-457200" algn="just">
              <a:lnSpc>
                <a:spcPct val="150000"/>
              </a:lnSpc>
              <a:spcBef>
                <a:spcPts val="0"/>
              </a:spcBef>
              <a:buFont typeface="Wingdings" panose="020B0604020202020204" pitchFamily="34" charset="0"/>
              <a:buChar char="§"/>
            </a:pPr>
            <a:r>
              <a:rPr lang="en-US" sz="2500">
                <a:solidFill>
                  <a:schemeClr val="accent3"/>
                </a:solidFill>
                <a:ea typeface="Calibri" panose="020F0502020204030204"/>
                <a:cs typeface="Calibri" panose="020F0502020204030204"/>
              </a:rPr>
              <a:t>Exemption applications must be handled before dealing with application to inspect register – 12 days.</a:t>
            </a:r>
          </a:p>
          <a:p>
            <a:pPr marL="685800" indent="-457200" algn="just">
              <a:lnSpc>
                <a:spcPct val="150000"/>
              </a:lnSpc>
              <a:spcBef>
                <a:spcPts val="0"/>
              </a:spcBef>
              <a:buFont typeface="Wingdings" panose="020B0604020202020204" pitchFamily="34" charset="0"/>
              <a:buChar char="§"/>
            </a:pPr>
            <a:r>
              <a:rPr lang="en-US" sz="2500">
                <a:solidFill>
                  <a:schemeClr val="accent3"/>
                </a:solidFill>
                <a:ea typeface="Calibri" panose="020F0502020204030204"/>
                <a:cs typeface="Calibri" panose="020F0502020204030204"/>
              </a:rPr>
              <a:t>Very specific grounds for exemption, includes disproportionate risk, legal incapacity, national security, or public interest.</a:t>
            </a:r>
          </a:p>
          <a:p>
            <a:pPr marL="685800" indent="-457200" algn="just">
              <a:lnSpc>
                <a:spcPct val="150000"/>
              </a:lnSpc>
              <a:spcBef>
                <a:spcPts val="0"/>
              </a:spcBef>
              <a:buFont typeface="Wingdings" panose="020B0604020202020204" pitchFamily="34" charset="0"/>
              <a:buChar char="§"/>
            </a:pPr>
            <a:r>
              <a:rPr lang="en-US" sz="2500">
                <a:solidFill>
                  <a:schemeClr val="accent3"/>
                </a:solidFill>
                <a:ea typeface="Calibri" panose="020F0502020204030204"/>
                <a:cs typeface="Calibri" panose="020F0502020204030204"/>
              </a:rPr>
              <a:t>Fees Payable</a:t>
            </a:r>
          </a:p>
          <a:p>
            <a:pPr>
              <a:lnSpc>
                <a:spcPct val="100000"/>
              </a:lnSpc>
              <a:spcBef>
                <a:spcPts val="0"/>
              </a:spcBef>
              <a:buFont typeface="Wingdings" panose="020B0604020202020204" pitchFamily="34" charset="0"/>
              <a:buChar char="§"/>
            </a:pPr>
            <a:endParaRPr lang="en-US" sz="2500">
              <a:solidFill>
                <a:schemeClr val="accent3"/>
              </a:solidFill>
              <a:ea typeface="Calibri" panose="020F0502020204030204"/>
              <a:cs typeface="Calibri" panose="020F0502020204030204"/>
            </a:endParaRPr>
          </a:p>
        </p:txBody>
      </p:sp>
      <p:sp>
        <p:nvSpPr>
          <p:cNvPr id="3" name="Text Placeholder 2">
            <a:extLst>
              <a:ext uri="{FF2B5EF4-FFF2-40B4-BE49-F238E27FC236}">
                <a16:creationId xmlns:a16="http://schemas.microsoft.com/office/drawing/2014/main" id="{9EB42F58-F33C-1D39-BFB8-54DCF93C2683}"/>
              </a:ext>
            </a:extLst>
          </p:cNvPr>
          <p:cNvSpPr>
            <a:spLocks noGrp="1"/>
          </p:cNvSpPr>
          <p:nvPr>
            <p:ph type="body" sz="quarter" idx="11"/>
          </p:nvPr>
        </p:nvSpPr>
        <p:spPr/>
        <p:txBody>
          <a:bodyPr vert="horz" lIns="91440" tIns="45720" rIns="91440" bIns="45720" rtlCol="0" anchor="t">
            <a:normAutofit/>
          </a:bodyPr>
          <a:lstStyle/>
          <a:p>
            <a:r>
              <a:rPr lang="en-US">
                <a:solidFill>
                  <a:schemeClr val="accent5"/>
                </a:solidFill>
                <a:ea typeface="Calibri"/>
                <a:cs typeface="Calibri"/>
              </a:rPr>
              <a:t>EXEMPTIONS FOR BENEFICIAL OWNERS</a:t>
            </a:r>
            <a:endParaRPr lang="en-US">
              <a:solidFill>
                <a:schemeClr val="accent5"/>
              </a:solidFill>
            </a:endParaRPr>
          </a:p>
        </p:txBody>
      </p:sp>
    </p:spTree>
    <p:extLst>
      <p:ext uri="{BB962C8B-B14F-4D97-AF65-F5344CB8AC3E}">
        <p14:creationId xmlns:p14="http://schemas.microsoft.com/office/powerpoint/2010/main" val="3113481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FA2A9C-BD7C-E098-5CBE-8A8F2475554B}"/>
              </a:ext>
            </a:extLst>
          </p:cNvPr>
          <p:cNvSpPr>
            <a:spLocks noGrp="1"/>
          </p:cNvSpPr>
          <p:nvPr>
            <p:ph sz="quarter" idx="10"/>
          </p:nvPr>
        </p:nvSpPr>
        <p:spPr>
          <a:xfrm>
            <a:off x="2946485" y="1478523"/>
            <a:ext cx="8861583" cy="4201308"/>
          </a:xfrm>
        </p:spPr>
        <p:txBody>
          <a:bodyPr vert="horz" lIns="91440" tIns="45720" rIns="91440" bIns="45720" rtlCol="0" anchor="t">
            <a:normAutofit/>
          </a:bodyPr>
          <a:lstStyle/>
          <a:p>
            <a:pPr marL="342900" indent="-342900">
              <a:lnSpc>
                <a:spcPct val="100000"/>
              </a:lnSpc>
              <a:spcBef>
                <a:spcPts val="0"/>
              </a:spcBef>
              <a:buFont typeface="Wingdings" panose="020B0604020202020204" pitchFamily="34" charset="0"/>
              <a:buChar char="§"/>
            </a:pPr>
            <a:r>
              <a:rPr lang="en-US" sz="2400">
                <a:solidFill>
                  <a:schemeClr val="accent3"/>
                </a:solidFill>
              </a:rPr>
              <a:t>Limited information disclosed upon access.</a:t>
            </a:r>
            <a:endParaRPr lang="en-US">
              <a:solidFill>
                <a:schemeClr val="accent3"/>
              </a:solidFill>
            </a:endParaRPr>
          </a:p>
          <a:p>
            <a:pPr marL="0" indent="0">
              <a:lnSpc>
                <a:spcPct val="100000"/>
              </a:lnSpc>
              <a:spcBef>
                <a:spcPts val="0"/>
              </a:spcBef>
              <a:buNone/>
            </a:pPr>
            <a:endParaRPr lang="en-US" sz="2400">
              <a:solidFill>
                <a:schemeClr val="accent3"/>
              </a:solidFill>
            </a:endParaRPr>
          </a:p>
          <a:p>
            <a:pPr lvl="1">
              <a:lnSpc>
                <a:spcPct val="100000"/>
              </a:lnSpc>
              <a:spcBef>
                <a:spcPts val="0"/>
              </a:spcBef>
              <a:buFont typeface="Courier New" panose="020B0604020202020204" pitchFamily="34" charset="0"/>
              <a:buChar char="o"/>
            </a:pPr>
            <a:r>
              <a:rPr lang="en-US" sz="2000">
                <a:solidFill>
                  <a:schemeClr val="accent3"/>
                </a:solidFill>
              </a:rPr>
              <a:t>Full Name of Beneficial Owner</a:t>
            </a:r>
            <a:endParaRPr lang="en-US" sz="2000">
              <a:solidFill>
                <a:schemeClr val="accent3"/>
              </a:solidFill>
              <a:ea typeface="Calibri" panose="020F0502020204030204"/>
              <a:cs typeface="Calibri" panose="020F0502020204030204"/>
            </a:endParaRPr>
          </a:p>
          <a:p>
            <a:pPr marL="457200" lvl="1" indent="0">
              <a:lnSpc>
                <a:spcPct val="100000"/>
              </a:lnSpc>
              <a:spcBef>
                <a:spcPts val="0"/>
              </a:spcBef>
              <a:buNone/>
            </a:pPr>
            <a:endParaRPr lang="en-US" sz="2000">
              <a:solidFill>
                <a:schemeClr val="accent3"/>
              </a:solidFill>
            </a:endParaRPr>
          </a:p>
          <a:p>
            <a:pPr lvl="1">
              <a:lnSpc>
                <a:spcPct val="100000"/>
              </a:lnSpc>
              <a:spcBef>
                <a:spcPts val="0"/>
              </a:spcBef>
              <a:buFont typeface="Courier New" panose="020B0604020202020204" pitchFamily="34" charset="0"/>
              <a:buChar char="o"/>
            </a:pPr>
            <a:r>
              <a:rPr lang="en-US" sz="2000">
                <a:solidFill>
                  <a:schemeClr val="accent3"/>
                </a:solidFill>
              </a:rPr>
              <a:t>Month and Year of Birth</a:t>
            </a:r>
            <a:endParaRPr lang="en-US" sz="2000">
              <a:solidFill>
                <a:schemeClr val="accent3"/>
              </a:solidFill>
              <a:ea typeface="Calibri" panose="020F0502020204030204"/>
              <a:cs typeface="Calibri" panose="020F0502020204030204"/>
            </a:endParaRPr>
          </a:p>
          <a:p>
            <a:pPr marL="457200" lvl="1" indent="0">
              <a:lnSpc>
                <a:spcPct val="100000"/>
              </a:lnSpc>
              <a:spcBef>
                <a:spcPts val="0"/>
              </a:spcBef>
              <a:buNone/>
            </a:pPr>
            <a:endParaRPr lang="en-US" sz="2000">
              <a:solidFill>
                <a:schemeClr val="accent3"/>
              </a:solidFill>
            </a:endParaRPr>
          </a:p>
          <a:p>
            <a:pPr lvl="1">
              <a:lnSpc>
                <a:spcPct val="100000"/>
              </a:lnSpc>
              <a:spcBef>
                <a:spcPts val="0"/>
              </a:spcBef>
              <a:buFont typeface="Courier New" panose="020B0604020202020204" pitchFamily="34" charset="0"/>
              <a:buChar char="o"/>
            </a:pPr>
            <a:r>
              <a:rPr lang="en-US" sz="2000">
                <a:solidFill>
                  <a:schemeClr val="accent3"/>
                </a:solidFill>
              </a:rPr>
              <a:t>Nationality</a:t>
            </a:r>
            <a:endParaRPr lang="en-US" sz="2000">
              <a:solidFill>
                <a:schemeClr val="accent3"/>
              </a:solidFill>
              <a:ea typeface="Calibri" panose="020F0502020204030204"/>
              <a:cs typeface="Calibri" panose="020F0502020204030204"/>
            </a:endParaRPr>
          </a:p>
          <a:p>
            <a:pPr marL="457200" lvl="1" indent="0">
              <a:lnSpc>
                <a:spcPct val="100000"/>
              </a:lnSpc>
              <a:spcBef>
                <a:spcPts val="0"/>
              </a:spcBef>
              <a:buNone/>
            </a:pPr>
            <a:endParaRPr lang="en-US" sz="2000">
              <a:solidFill>
                <a:schemeClr val="accent3"/>
              </a:solidFill>
            </a:endParaRPr>
          </a:p>
          <a:p>
            <a:pPr lvl="1">
              <a:lnSpc>
                <a:spcPct val="100000"/>
              </a:lnSpc>
              <a:spcBef>
                <a:spcPts val="0"/>
              </a:spcBef>
              <a:buFont typeface="Courier New" panose="020B0604020202020204" pitchFamily="34" charset="0"/>
              <a:buChar char="o"/>
            </a:pPr>
            <a:r>
              <a:rPr lang="en-US" sz="2000">
                <a:solidFill>
                  <a:schemeClr val="accent3"/>
                </a:solidFill>
              </a:rPr>
              <a:t>Nature and Extent of Interest (25% + ownership/control)</a:t>
            </a:r>
            <a:endParaRPr lang="en-US" sz="2000">
              <a:solidFill>
                <a:schemeClr val="accent3"/>
              </a:solidFill>
              <a:ea typeface="Calibri" panose="020F0502020204030204"/>
              <a:cs typeface="Calibri" panose="020F0502020204030204"/>
            </a:endParaRPr>
          </a:p>
          <a:p>
            <a:pPr marL="0" indent="0">
              <a:lnSpc>
                <a:spcPct val="100000"/>
              </a:lnSpc>
              <a:spcBef>
                <a:spcPts val="0"/>
              </a:spcBef>
              <a:buNone/>
            </a:pPr>
            <a:endParaRPr lang="en-US" sz="2400"/>
          </a:p>
        </p:txBody>
      </p:sp>
      <p:sp>
        <p:nvSpPr>
          <p:cNvPr id="3" name="Text Placeholder 2">
            <a:extLst>
              <a:ext uri="{FF2B5EF4-FFF2-40B4-BE49-F238E27FC236}">
                <a16:creationId xmlns:a16="http://schemas.microsoft.com/office/drawing/2014/main" id="{F22DF5D0-E68C-9989-3334-B0745655E20D}"/>
              </a:ext>
            </a:extLst>
          </p:cNvPr>
          <p:cNvSpPr>
            <a:spLocks noGrp="1"/>
          </p:cNvSpPr>
          <p:nvPr>
            <p:ph type="body" sz="quarter" idx="11"/>
          </p:nvPr>
        </p:nvSpPr>
        <p:spPr/>
        <p:txBody>
          <a:bodyPr/>
          <a:lstStyle/>
          <a:p>
            <a:r>
              <a:rPr lang="en-US">
                <a:solidFill>
                  <a:schemeClr val="accent5"/>
                </a:solidFill>
              </a:rPr>
              <a:t>INFORMATION DISCLOSED UPON ACCESS</a:t>
            </a:r>
          </a:p>
        </p:txBody>
      </p:sp>
    </p:spTree>
    <p:extLst>
      <p:ext uri="{BB962C8B-B14F-4D97-AF65-F5344CB8AC3E}">
        <p14:creationId xmlns:p14="http://schemas.microsoft.com/office/powerpoint/2010/main" val="607034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1">
            <a:extLst>
              <a:ext uri="{FF2B5EF4-FFF2-40B4-BE49-F238E27FC236}">
                <a16:creationId xmlns:a16="http://schemas.microsoft.com/office/drawing/2014/main" id="{95420565-F217-FC66-EF3F-470436BE6D24}"/>
              </a:ext>
            </a:extLst>
          </p:cNvPr>
          <p:cNvGraphicFramePr>
            <a:graphicFrameLocks noGrp="1"/>
          </p:cNvGraphicFramePr>
          <p:nvPr>
            <p:ph sz="quarter" idx="10"/>
            <p:extLst>
              <p:ext uri="{D42A27DB-BD31-4B8C-83A1-F6EECF244321}">
                <p14:modId xmlns:p14="http://schemas.microsoft.com/office/powerpoint/2010/main" val="366938929"/>
              </p:ext>
            </p:extLst>
          </p:nvPr>
        </p:nvGraphicFramePr>
        <p:xfrm>
          <a:off x="2900771" y="1404957"/>
          <a:ext cx="848995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2">
            <a:extLst>
              <a:ext uri="{FF2B5EF4-FFF2-40B4-BE49-F238E27FC236}">
                <a16:creationId xmlns:a16="http://schemas.microsoft.com/office/drawing/2014/main" id="{4E6476A0-0E71-56CF-BE86-8246CD92C728}"/>
              </a:ext>
            </a:extLst>
          </p:cNvPr>
          <p:cNvSpPr>
            <a:spLocks noGrp="1"/>
          </p:cNvSpPr>
          <p:nvPr>
            <p:ph type="body" sz="quarter" idx="11"/>
          </p:nvPr>
        </p:nvSpPr>
        <p:spPr>
          <a:xfrm>
            <a:off x="2923586" y="427038"/>
            <a:ext cx="8394130" cy="823912"/>
          </a:xfrm>
        </p:spPr>
        <p:txBody>
          <a:bodyPr>
            <a:normAutofit/>
          </a:bodyPr>
          <a:lstStyle/>
          <a:p>
            <a:r>
              <a:rPr lang="en-US"/>
              <a:t>SAFEGUARDS AND PENALTIES</a:t>
            </a:r>
          </a:p>
        </p:txBody>
      </p:sp>
    </p:spTree>
    <p:extLst>
      <p:ext uri="{BB962C8B-B14F-4D97-AF65-F5344CB8AC3E}">
        <p14:creationId xmlns:p14="http://schemas.microsoft.com/office/powerpoint/2010/main" val="2539618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1">
            <a:extLst>
              <a:ext uri="{FF2B5EF4-FFF2-40B4-BE49-F238E27FC236}">
                <a16:creationId xmlns:a16="http://schemas.microsoft.com/office/drawing/2014/main" id="{9E2F3E60-246C-AA70-0406-165870B1F5DF}"/>
              </a:ext>
            </a:extLst>
          </p:cNvPr>
          <p:cNvGraphicFramePr>
            <a:graphicFrameLocks noGrp="1"/>
          </p:cNvGraphicFramePr>
          <p:nvPr>
            <p:ph sz="quarter" idx="10"/>
            <p:extLst>
              <p:ext uri="{D42A27DB-BD31-4B8C-83A1-F6EECF244321}">
                <p14:modId xmlns:p14="http://schemas.microsoft.com/office/powerpoint/2010/main" val="2896707003"/>
              </p:ext>
            </p:extLst>
          </p:nvPr>
        </p:nvGraphicFramePr>
        <p:xfrm>
          <a:off x="2889250" y="1157923"/>
          <a:ext cx="84899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a:extLst>
              <a:ext uri="{FF2B5EF4-FFF2-40B4-BE49-F238E27FC236}">
                <a16:creationId xmlns:a16="http://schemas.microsoft.com/office/drawing/2014/main" id="{D718FCE6-267D-5ACA-3697-FBF00AEA1FF0}"/>
              </a:ext>
            </a:extLst>
          </p:cNvPr>
          <p:cNvSpPr>
            <a:spLocks noGrp="1"/>
          </p:cNvSpPr>
          <p:nvPr>
            <p:ph type="body" sz="quarter" idx="11"/>
          </p:nvPr>
        </p:nvSpPr>
        <p:spPr/>
        <p:txBody>
          <a:bodyPr>
            <a:normAutofit/>
          </a:bodyPr>
          <a:lstStyle/>
          <a:p>
            <a:r>
              <a:rPr lang="en-US"/>
              <a:t>ENTRY INTO FORCE</a:t>
            </a:r>
          </a:p>
        </p:txBody>
      </p:sp>
    </p:spTree>
    <p:extLst>
      <p:ext uri="{BB962C8B-B14F-4D97-AF65-F5344CB8AC3E}">
        <p14:creationId xmlns:p14="http://schemas.microsoft.com/office/powerpoint/2010/main" val="1051738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41DC6-70C5-15CD-6F8C-32DA5093DE11}"/>
            </a:ext>
          </a:extLst>
        </p:cNvPr>
        <p:cNvGrpSpPr/>
        <p:nvPr/>
      </p:nvGrpSpPr>
      <p:grpSpPr>
        <a:xfrm>
          <a:off x="0" y="0"/>
          <a:ext cx="0" cy="0"/>
          <a:chOff x="0" y="0"/>
          <a:chExt cx="0" cy="0"/>
        </a:xfrm>
      </p:grpSpPr>
      <p:pic>
        <p:nvPicPr>
          <p:cNvPr id="3" name="Picture 2" descr="A person standing in front of a sign&#10;&#10;AI-generated content may be incorrect.">
            <a:extLst>
              <a:ext uri="{FF2B5EF4-FFF2-40B4-BE49-F238E27FC236}">
                <a16:creationId xmlns:a16="http://schemas.microsoft.com/office/drawing/2014/main" id="{769991AD-12C5-6AE5-BA70-662B9E751E62}"/>
              </a:ext>
            </a:extLst>
          </p:cNvPr>
          <p:cNvPicPr>
            <a:picLocks noChangeAspect="1"/>
          </p:cNvPicPr>
          <p:nvPr/>
        </p:nvPicPr>
        <p:blipFill>
          <a:blip r:embed="rId3"/>
          <a:stretch>
            <a:fillRect/>
          </a:stretch>
        </p:blipFill>
        <p:spPr>
          <a:xfrm>
            <a:off x="0" y="0"/>
            <a:ext cx="12188125" cy="6858000"/>
          </a:xfrm>
          <a:prstGeom prst="rect">
            <a:avLst/>
          </a:prstGeom>
        </p:spPr>
      </p:pic>
    </p:spTree>
    <p:extLst>
      <p:ext uri="{BB962C8B-B14F-4D97-AF65-F5344CB8AC3E}">
        <p14:creationId xmlns:p14="http://schemas.microsoft.com/office/powerpoint/2010/main" val="3382028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uilding with palm trees&#10;&#10;AI-generated content may be incorrect.">
            <a:extLst>
              <a:ext uri="{FF2B5EF4-FFF2-40B4-BE49-F238E27FC236}">
                <a16:creationId xmlns:a16="http://schemas.microsoft.com/office/drawing/2014/main" id="{46CCB0DC-A23D-B17A-F4A4-6FF29C74B2DC}"/>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 Placeholder 2">
            <a:extLst>
              <a:ext uri="{FF2B5EF4-FFF2-40B4-BE49-F238E27FC236}">
                <a16:creationId xmlns:a16="http://schemas.microsoft.com/office/drawing/2014/main" id="{06B84458-228D-2CBA-F335-2137756DE2D1}"/>
              </a:ext>
            </a:extLst>
          </p:cNvPr>
          <p:cNvSpPr txBox="1">
            <a:spLocks/>
          </p:cNvSpPr>
          <p:nvPr/>
        </p:nvSpPr>
        <p:spPr>
          <a:xfrm>
            <a:off x="2288770" y="4758166"/>
            <a:ext cx="7614455" cy="54106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900" dirty="0">
              <a:solidFill>
                <a:schemeClr val="bg1"/>
              </a:solidFill>
              <a:latin typeface="Calibri"/>
              <a:ea typeface="Calibri"/>
              <a:cs typeface="Calibri" panose="020F0502020204030204"/>
            </a:endParaRPr>
          </a:p>
        </p:txBody>
      </p:sp>
      <p:sp>
        <p:nvSpPr>
          <p:cNvPr id="8" name="Title 1">
            <a:extLst>
              <a:ext uri="{FF2B5EF4-FFF2-40B4-BE49-F238E27FC236}">
                <a16:creationId xmlns:a16="http://schemas.microsoft.com/office/drawing/2014/main" id="{8F3E5B5A-B1C4-0D22-0AE5-860C840286F8}"/>
              </a:ext>
            </a:extLst>
          </p:cNvPr>
          <p:cNvSpPr txBox="1">
            <a:spLocks/>
          </p:cNvSpPr>
          <p:nvPr/>
        </p:nvSpPr>
        <p:spPr>
          <a:xfrm>
            <a:off x="607793" y="2579489"/>
            <a:ext cx="10973694" cy="1920526"/>
          </a:xfrm>
          <a:prstGeom prst="rect">
            <a:avLst/>
          </a:prstGeom>
        </p:spPr>
        <p:txBody>
          <a:bodyPr vert="horz" wrap="square" lIns="91440" tIns="45720" rIns="91440" bIns="45720" rtlCol="0" anchor="ctr">
            <a:spAutoFit/>
          </a:bodyPr>
          <a:lstStyle>
            <a:lvl1pPr algn="ctr" defTabSz="914400" rtl="0" eaLnBrk="1" latinLnBrk="0" hangingPunct="1">
              <a:lnSpc>
                <a:spcPct val="90000"/>
              </a:lnSpc>
              <a:spcBef>
                <a:spcPct val="0"/>
              </a:spcBef>
              <a:buNone/>
              <a:defRPr sz="6600" b="1" i="0" kern="1200">
                <a:solidFill>
                  <a:schemeClr val="bg1"/>
                </a:solidFill>
                <a:latin typeface="Arial" panose="020B0604020202020204" pitchFamily="34" charset="0"/>
                <a:ea typeface="+mj-ea"/>
                <a:cs typeface="Arial" panose="020B0604020202020204" pitchFamily="34" charset="0"/>
              </a:defRPr>
            </a:lvl1pPr>
          </a:lstStyle>
          <a:p>
            <a:r>
              <a:rPr lang="en-US" sz="5500" dirty="0">
                <a:latin typeface="Calibri"/>
                <a:ea typeface="Calibri"/>
                <a:cs typeface="Arial"/>
              </a:rPr>
              <a:t>  TOPIC:  </a:t>
            </a:r>
            <a:r>
              <a:rPr lang="en-US" dirty="0">
                <a:latin typeface="Calibri"/>
                <a:ea typeface="Calibri"/>
                <a:cs typeface="Calibri"/>
              </a:rPr>
              <a:t>Access to Beneficial </a:t>
            </a:r>
          </a:p>
          <a:p>
            <a:r>
              <a:rPr lang="en-US" dirty="0">
                <a:latin typeface="Calibri"/>
                <a:ea typeface="Calibri"/>
                <a:cs typeface="Calibri"/>
              </a:rPr>
              <a:t>Ownership Information</a:t>
            </a:r>
          </a:p>
        </p:txBody>
      </p:sp>
      <p:pic>
        <p:nvPicPr>
          <p:cNvPr id="4" name="Picture 3">
            <a:extLst>
              <a:ext uri="{FF2B5EF4-FFF2-40B4-BE49-F238E27FC236}">
                <a16:creationId xmlns:a16="http://schemas.microsoft.com/office/drawing/2014/main" id="{4BAC3184-26A1-62B5-ACF7-0BD5D81DFB79}"/>
              </a:ext>
            </a:extLst>
          </p:cNvPr>
          <p:cNvPicPr>
            <a:picLocks noChangeAspect="1"/>
          </p:cNvPicPr>
          <p:nvPr/>
        </p:nvPicPr>
        <p:blipFill>
          <a:blip r:embed="rId3"/>
          <a:srcRect l="3647" t="30306" r="6799" b="24450"/>
          <a:stretch>
            <a:fillRect/>
          </a:stretch>
        </p:blipFill>
        <p:spPr>
          <a:xfrm>
            <a:off x="3471250" y="491613"/>
            <a:ext cx="5249500" cy="2083879"/>
          </a:xfrm>
          <a:prstGeom prst="rect">
            <a:avLst/>
          </a:prstGeom>
        </p:spPr>
      </p:pic>
    </p:spTree>
    <p:extLst>
      <p:ext uri="{BB962C8B-B14F-4D97-AF65-F5344CB8AC3E}">
        <p14:creationId xmlns:p14="http://schemas.microsoft.com/office/powerpoint/2010/main" val="1557522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BECC27-08F4-19E2-EA8E-13A74AB5FBF7}"/>
              </a:ext>
            </a:extLst>
          </p:cNvPr>
          <p:cNvSpPr>
            <a:spLocks noGrp="1"/>
          </p:cNvSpPr>
          <p:nvPr>
            <p:ph sz="quarter" idx="10"/>
          </p:nvPr>
        </p:nvSpPr>
        <p:spPr>
          <a:xfrm>
            <a:off x="2928234" y="1583469"/>
            <a:ext cx="8489950" cy="3687259"/>
          </a:xfrm>
        </p:spPr>
        <p:txBody>
          <a:bodyPr vert="horz" lIns="91440" tIns="45720" rIns="91440" bIns="45720" rtlCol="0" anchor="t">
            <a:normAutofit/>
          </a:bodyPr>
          <a:lstStyle/>
          <a:p>
            <a:pPr marL="0" indent="0" algn="ctr">
              <a:lnSpc>
                <a:spcPct val="100000"/>
              </a:lnSpc>
              <a:spcBef>
                <a:spcPts val="0"/>
              </a:spcBef>
              <a:buNone/>
            </a:pPr>
            <a:r>
              <a:rPr lang="en-US" sz="4400" b="1">
                <a:solidFill>
                  <a:schemeClr val="accent3"/>
                </a:solidFill>
                <a:latin typeface="Arial"/>
                <a:ea typeface="Calibri" panose="020F0502020204030204"/>
                <a:cs typeface="Arial"/>
              </a:rPr>
              <a:t>Amendments to the </a:t>
            </a:r>
            <a:endParaRPr lang="en-US" sz="4400">
              <a:solidFill>
                <a:schemeClr val="accent3"/>
              </a:solidFill>
              <a:latin typeface="Calibri" panose="020F0502020204030204"/>
              <a:ea typeface="Calibri" panose="020F0502020204030204"/>
              <a:cs typeface="Calibri"/>
            </a:endParaRPr>
          </a:p>
          <a:p>
            <a:pPr marL="0" indent="0" algn="ctr">
              <a:lnSpc>
                <a:spcPct val="100000"/>
              </a:lnSpc>
              <a:spcBef>
                <a:spcPts val="0"/>
              </a:spcBef>
              <a:buNone/>
            </a:pPr>
            <a:r>
              <a:rPr lang="en-US" sz="4400" b="1">
                <a:solidFill>
                  <a:schemeClr val="accent3"/>
                </a:solidFill>
                <a:latin typeface="Arial"/>
                <a:ea typeface="Calibri" panose="020F0502020204030204"/>
                <a:cs typeface="Arial"/>
              </a:rPr>
              <a:t>BVI Business Companies and Limited Partnerships (Beneficial Ownership) Regulations</a:t>
            </a:r>
            <a:endParaRPr lang="en-US" sz="4400">
              <a:solidFill>
                <a:schemeClr val="accent3"/>
              </a:solidFill>
              <a:ea typeface="Calibri"/>
              <a:cs typeface="Calibri"/>
            </a:endParaRPr>
          </a:p>
        </p:txBody>
      </p:sp>
    </p:spTree>
    <p:extLst>
      <p:ext uri="{BB962C8B-B14F-4D97-AF65-F5344CB8AC3E}">
        <p14:creationId xmlns:p14="http://schemas.microsoft.com/office/powerpoint/2010/main" val="2755860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8943EA7-3150-F010-1703-40D2A482D03B}"/>
              </a:ext>
            </a:extLst>
          </p:cNvPr>
          <p:cNvSpPr>
            <a:spLocks noGrp="1"/>
          </p:cNvSpPr>
          <p:nvPr>
            <p:ph sz="quarter" idx="10"/>
          </p:nvPr>
        </p:nvSpPr>
        <p:spPr>
          <a:xfrm>
            <a:off x="2946486" y="1524152"/>
            <a:ext cx="8489950" cy="4800600"/>
          </a:xfrm>
        </p:spPr>
        <p:txBody>
          <a:bodyPr vert="horz" lIns="91440" tIns="45720" rIns="91440" bIns="45720" rtlCol="0" anchor="t">
            <a:normAutofit/>
          </a:bodyPr>
          <a:lstStyle/>
          <a:p>
            <a:pPr marL="0" indent="0">
              <a:buNone/>
            </a:pPr>
            <a:r>
              <a:rPr lang="en-US" b="1">
                <a:solidFill>
                  <a:schemeClr val="accent3"/>
                </a:solidFill>
                <a:ea typeface="Calibri"/>
                <a:cs typeface="Calibri"/>
              </a:rPr>
              <a:t>Overview of Key Amendments</a:t>
            </a:r>
          </a:p>
          <a:p>
            <a:pPr marL="342900" indent="-342900">
              <a:buFont typeface="Wingdings" panose="020B0604020202020204" pitchFamily="34" charset="0"/>
              <a:buChar char="§"/>
            </a:pPr>
            <a:r>
              <a:rPr lang="en-US" sz="2400" b="1">
                <a:solidFill>
                  <a:schemeClr val="accent3"/>
                </a:solidFill>
                <a:ea typeface="Calibri"/>
                <a:cs typeface="Calibri"/>
              </a:rPr>
              <a:t>Exemptions</a:t>
            </a:r>
          </a:p>
          <a:p>
            <a:pPr>
              <a:buFont typeface="Wingdings" panose="020B0604020202020204" pitchFamily="34" charset="0"/>
              <a:buChar char="§"/>
            </a:pPr>
            <a:r>
              <a:rPr lang="en-US" sz="2400" b="1">
                <a:solidFill>
                  <a:schemeClr val="accent3"/>
                </a:solidFill>
                <a:ea typeface="Calibri"/>
                <a:cs typeface="Calibri"/>
              </a:rPr>
              <a:t>Notices under regulation 18 (Duty to Investigate)</a:t>
            </a:r>
          </a:p>
          <a:p>
            <a:pPr lvl="1">
              <a:buFont typeface="Courier New" panose="020F0302020204030204"/>
              <a:buChar char="o"/>
            </a:pPr>
            <a:r>
              <a:rPr lang="en-US" sz="2200">
                <a:solidFill>
                  <a:schemeClr val="accent3"/>
                </a:solidFill>
                <a:ea typeface="Calibri"/>
                <a:cs typeface="Calibri"/>
              </a:rPr>
              <a:t>New obligation for legal entities</a:t>
            </a:r>
          </a:p>
          <a:p>
            <a:pPr>
              <a:buFont typeface="Wingdings" panose="020B0604020202020204" pitchFamily="34" charset="0"/>
              <a:buChar char="§"/>
            </a:pPr>
            <a:r>
              <a:rPr lang="en-US" sz="2400" b="1">
                <a:solidFill>
                  <a:schemeClr val="accent3"/>
                </a:solidFill>
                <a:ea typeface="Calibri"/>
                <a:cs typeface="Calibri"/>
              </a:rPr>
              <a:t>Restrictions on beneficial owner’s interest</a:t>
            </a:r>
          </a:p>
          <a:p>
            <a:pPr>
              <a:buFont typeface="Wingdings" panose="020B0604020202020204" pitchFamily="34" charset="0"/>
              <a:buChar char="§"/>
            </a:pPr>
            <a:r>
              <a:rPr lang="en-US" sz="2400" b="1">
                <a:solidFill>
                  <a:schemeClr val="accent3"/>
                </a:solidFill>
                <a:ea typeface="Calibri"/>
                <a:cs typeface="Calibri"/>
              </a:rPr>
              <a:t>Access to the Register of Beneficial Ownership</a:t>
            </a:r>
          </a:p>
          <a:p>
            <a:pPr lvl="1">
              <a:buFont typeface="Courier New" panose="020F0302020204030204"/>
              <a:buChar char="o"/>
            </a:pPr>
            <a:r>
              <a:rPr lang="en-US" sz="2200">
                <a:solidFill>
                  <a:schemeClr val="accent3"/>
                </a:solidFill>
                <a:ea typeface="Calibri"/>
                <a:cs typeface="Calibri"/>
              </a:rPr>
              <a:t>Legitimate Interest</a:t>
            </a:r>
          </a:p>
          <a:p>
            <a:pPr lvl="1">
              <a:buFont typeface="Courier New" panose="020F0302020204030204"/>
              <a:buChar char="o"/>
            </a:pPr>
            <a:r>
              <a:rPr lang="en-US" sz="2200">
                <a:solidFill>
                  <a:schemeClr val="accent3"/>
                </a:solidFill>
                <a:ea typeface="Calibri"/>
                <a:cs typeface="Calibri"/>
              </a:rPr>
              <a:t>Key provisions on Access to BO information</a:t>
            </a:r>
            <a:endParaRPr lang="en-US">
              <a:ea typeface="Calibri" panose="020F0502020204030204"/>
              <a:cs typeface="Calibri" panose="020F0502020204030204"/>
            </a:endParaRPr>
          </a:p>
        </p:txBody>
      </p:sp>
      <p:sp>
        <p:nvSpPr>
          <p:cNvPr id="3" name="Text Placeholder 2">
            <a:extLst>
              <a:ext uri="{FF2B5EF4-FFF2-40B4-BE49-F238E27FC236}">
                <a16:creationId xmlns:a16="http://schemas.microsoft.com/office/drawing/2014/main" id="{0D4873FC-1877-4154-AC96-2876F9861641}"/>
              </a:ext>
            </a:extLst>
          </p:cNvPr>
          <p:cNvSpPr>
            <a:spLocks noGrp="1"/>
          </p:cNvSpPr>
          <p:nvPr>
            <p:ph type="body" sz="quarter" idx="11"/>
          </p:nvPr>
        </p:nvSpPr>
        <p:spPr/>
        <p:txBody>
          <a:bodyPr vert="horz" lIns="91440" tIns="45720" rIns="91440" bIns="45720" rtlCol="0" anchor="t">
            <a:noAutofit/>
          </a:bodyPr>
          <a:lstStyle/>
          <a:p>
            <a:r>
              <a:rPr lang="en-US" sz="4000">
                <a:solidFill>
                  <a:schemeClr val="accent5"/>
                </a:solidFill>
                <a:ea typeface="Calibri"/>
                <a:cs typeface="Calibri"/>
              </a:rPr>
              <a:t>THE REGULATIONS </a:t>
            </a:r>
          </a:p>
          <a:p>
            <a:endParaRPr lang="en-US" sz="2400" b="1">
              <a:solidFill>
                <a:schemeClr val="accent3"/>
              </a:solidFill>
              <a:ea typeface="Calibri"/>
              <a:cs typeface="Calibri"/>
            </a:endParaRPr>
          </a:p>
          <a:p>
            <a:endParaRPr lang="en-US" sz="2400" b="1">
              <a:solidFill>
                <a:schemeClr val="accent3"/>
              </a:solidFill>
              <a:ea typeface="Calibri"/>
              <a:cs typeface="Calibri"/>
            </a:endParaRPr>
          </a:p>
          <a:p>
            <a:endParaRPr lang="en-US" b="1">
              <a:ea typeface="Calibri"/>
              <a:cs typeface="Calibri"/>
            </a:endParaRPr>
          </a:p>
        </p:txBody>
      </p:sp>
    </p:spTree>
    <p:extLst>
      <p:ext uri="{BB962C8B-B14F-4D97-AF65-F5344CB8AC3E}">
        <p14:creationId xmlns:p14="http://schemas.microsoft.com/office/powerpoint/2010/main" val="2401356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07F7E-93AC-FBEA-1830-5D216CE755D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026C24C-8A98-F502-D2F3-02F1D8FA5637}"/>
              </a:ext>
            </a:extLst>
          </p:cNvPr>
          <p:cNvSpPr>
            <a:spLocks noGrp="1"/>
          </p:cNvSpPr>
          <p:nvPr>
            <p:ph type="body" sz="quarter" idx="11"/>
          </p:nvPr>
        </p:nvSpPr>
        <p:spPr/>
        <p:txBody>
          <a:bodyPr vert="horz" lIns="91440" tIns="45720" rIns="91440" bIns="45720" rtlCol="0" anchor="t">
            <a:normAutofit/>
          </a:bodyPr>
          <a:lstStyle/>
          <a:p>
            <a:r>
              <a:rPr lang="en-US">
                <a:solidFill>
                  <a:schemeClr val="accent5"/>
                </a:solidFill>
                <a:ea typeface="Calibri"/>
                <a:cs typeface="Calibri"/>
              </a:rPr>
              <a:t>EXEMPTIONS (Filings) </a:t>
            </a:r>
          </a:p>
        </p:txBody>
      </p:sp>
      <p:graphicFrame>
        <p:nvGraphicFramePr>
          <p:cNvPr id="6" name="Table 5">
            <a:extLst>
              <a:ext uri="{FF2B5EF4-FFF2-40B4-BE49-F238E27FC236}">
                <a16:creationId xmlns:a16="http://schemas.microsoft.com/office/drawing/2014/main" id="{95CDF482-82E6-3B74-1E95-48198F9CBE65}"/>
              </a:ext>
            </a:extLst>
          </p:cNvPr>
          <p:cNvGraphicFramePr>
            <a:graphicFrameLocks noGrp="1"/>
          </p:cNvGraphicFramePr>
          <p:nvPr>
            <p:extLst>
              <p:ext uri="{D42A27DB-BD31-4B8C-83A1-F6EECF244321}">
                <p14:modId xmlns:p14="http://schemas.microsoft.com/office/powerpoint/2010/main" val="114037641"/>
              </p:ext>
            </p:extLst>
          </p:nvPr>
        </p:nvGraphicFramePr>
        <p:xfrm>
          <a:off x="2769664" y="1186347"/>
          <a:ext cx="8218444" cy="4890762"/>
        </p:xfrm>
        <a:graphic>
          <a:graphicData uri="http://schemas.openxmlformats.org/drawingml/2006/table">
            <a:tbl>
              <a:tblPr firstRow="1" bandRow="1">
                <a:tableStyleId>{5C22544A-7EE6-4342-B048-85BDC9FD1C3A}</a:tableStyleId>
              </a:tblPr>
              <a:tblGrid>
                <a:gridCol w="4183529">
                  <a:extLst>
                    <a:ext uri="{9D8B030D-6E8A-4147-A177-3AD203B41FA5}">
                      <a16:colId xmlns:a16="http://schemas.microsoft.com/office/drawing/2014/main" val="1477694491"/>
                    </a:ext>
                  </a:extLst>
                </a:gridCol>
                <a:gridCol w="4034915">
                  <a:extLst>
                    <a:ext uri="{9D8B030D-6E8A-4147-A177-3AD203B41FA5}">
                      <a16:colId xmlns:a16="http://schemas.microsoft.com/office/drawing/2014/main" val="4110959689"/>
                    </a:ext>
                  </a:extLst>
                </a:gridCol>
              </a:tblGrid>
              <a:tr h="717176">
                <a:tc>
                  <a:txBody>
                    <a:bodyPr/>
                    <a:lstStyle/>
                    <a:p>
                      <a:pPr lvl="0">
                        <a:buNone/>
                      </a:pPr>
                      <a:r>
                        <a:rPr lang="en-US" sz="2200" b="1" i="0" u="none" strike="noStrike" noProof="0">
                          <a:solidFill>
                            <a:schemeClr val="bg1"/>
                          </a:solidFill>
                          <a:latin typeface="Calibri"/>
                        </a:rPr>
                        <a:t>Existing Exemptions</a:t>
                      </a:r>
                      <a:endParaRPr lang="en-US">
                        <a:solidFill>
                          <a:schemeClr val="bg1"/>
                        </a:solidFill>
                      </a:endParaRPr>
                    </a:p>
                  </a:txBody>
                  <a:tcPr anchor="ctr">
                    <a:solidFill>
                      <a:schemeClr val="accent2"/>
                    </a:solidFill>
                  </a:tcPr>
                </a:tc>
                <a:tc>
                  <a:txBody>
                    <a:bodyPr/>
                    <a:lstStyle/>
                    <a:p>
                      <a:r>
                        <a:rPr lang="en-US" sz="2200"/>
                        <a:t>New Exemptions</a:t>
                      </a:r>
                    </a:p>
                  </a:txBody>
                  <a:tcPr anchor="ctr">
                    <a:solidFill>
                      <a:schemeClr val="accent2"/>
                    </a:solidFill>
                  </a:tcPr>
                </a:tc>
                <a:extLst>
                  <a:ext uri="{0D108BD9-81ED-4DB2-BD59-A6C34878D82A}">
                    <a16:rowId xmlns:a16="http://schemas.microsoft.com/office/drawing/2014/main" val="2877174769"/>
                  </a:ext>
                </a:extLst>
              </a:tr>
              <a:tr h="578033">
                <a:tc>
                  <a:txBody>
                    <a:bodyPr/>
                    <a:lstStyle/>
                    <a:p>
                      <a:pPr marL="0" lvl="0" indent="0" algn="l">
                        <a:buNone/>
                      </a:pPr>
                      <a:r>
                        <a:rPr lang="en-US" sz="1800" b="0" i="0" u="none" strike="noStrike" noProof="0">
                          <a:solidFill>
                            <a:schemeClr val="accent3"/>
                          </a:solidFill>
                          <a:latin typeface="Calibri"/>
                        </a:rPr>
                        <a:t>Specified fund</a:t>
                      </a:r>
                      <a:endParaRPr lang="en-US" sz="1800">
                        <a:solidFill>
                          <a:schemeClr val="accent3"/>
                        </a:solidFill>
                      </a:endParaRPr>
                    </a:p>
                  </a:txBody>
                  <a:tcPr anchor="ctr"/>
                </a:tc>
                <a:tc>
                  <a:txBody>
                    <a:bodyPr/>
                    <a:lstStyle/>
                    <a:p>
                      <a:pPr marL="0" marR="0" lvl="0" indent="0" algn="l">
                        <a:lnSpc>
                          <a:spcPct val="90000"/>
                        </a:lnSpc>
                        <a:spcBef>
                          <a:spcPts val="1000"/>
                        </a:spcBef>
                        <a:spcAft>
                          <a:spcPts val="0"/>
                        </a:spcAft>
                        <a:buNone/>
                      </a:pPr>
                      <a:r>
                        <a:rPr lang="en-US" sz="1800" b="0" i="0" u="none" strike="noStrike" noProof="0">
                          <a:solidFill>
                            <a:schemeClr val="accent3"/>
                          </a:solidFill>
                          <a:latin typeface="Calibri"/>
                        </a:rPr>
                        <a:t>Legal entity that is a subsidiary of a fund*</a:t>
                      </a:r>
                    </a:p>
                  </a:txBody>
                  <a:tcPr anchor="ctr"/>
                </a:tc>
                <a:extLst>
                  <a:ext uri="{0D108BD9-81ED-4DB2-BD59-A6C34878D82A}">
                    <a16:rowId xmlns:a16="http://schemas.microsoft.com/office/drawing/2014/main" val="1199580786"/>
                  </a:ext>
                </a:extLst>
              </a:tr>
              <a:tr h="578033">
                <a:tc>
                  <a:txBody>
                    <a:bodyPr/>
                    <a:lstStyle/>
                    <a:p>
                      <a:pPr marL="0" marR="0" lvl="0" indent="0" algn="l">
                        <a:lnSpc>
                          <a:spcPct val="90000"/>
                        </a:lnSpc>
                        <a:spcBef>
                          <a:spcPts val="1000"/>
                        </a:spcBef>
                        <a:spcAft>
                          <a:spcPts val="0"/>
                        </a:spcAft>
                        <a:buClr>
                          <a:srgbClr val="000000"/>
                        </a:buClr>
                        <a:buNone/>
                      </a:pPr>
                      <a:r>
                        <a:rPr lang="en-US" sz="1800" b="0" i="0" u="none" strike="noStrike" noProof="0">
                          <a:solidFill>
                            <a:schemeClr val="accent3"/>
                          </a:solidFill>
                          <a:latin typeface="Calibri"/>
                        </a:rPr>
                        <a:t>Listed company</a:t>
                      </a:r>
                    </a:p>
                  </a:txBody>
                  <a:tcPr anchor="ctr"/>
                </a:tc>
                <a:tc>
                  <a:txBody>
                    <a:bodyPr/>
                    <a:lstStyle/>
                    <a:p>
                      <a:pPr marL="0" marR="0" lvl="0" indent="0" algn="l">
                        <a:lnSpc>
                          <a:spcPct val="90000"/>
                        </a:lnSpc>
                        <a:spcBef>
                          <a:spcPts val="1000"/>
                        </a:spcBef>
                        <a:spcAft>
                          <a:spcPts val="0"/>
                        </a:spcAft>
                        <a:buNone/>
                      </a:pPr>
                      <a:r>
                        <a:rPr lang="en-US" sz="1800" b="0" i="0" u="none" strike="noStrike" noProof="0">
                          <a:solidFill>
                            <a:schemeClr val="accent3"/>
                          </a:solidFill>
                          <a:latin typeface="Calibri"/>
                        </a:rPr>
                        <a:t>BC that is a subsidiary of listed company</a:t>
                      </a:r>
                    </a:p>
                  </a:txBody>
                  <a:tcPr anchor="ctr"/>
                </a:tc>
                <a:extLst>
                  <a:ext uri="{0D108BD9-81ED-4DB2-BD59-A6C34878D82A}">
                    <a16:rowId xmlns:a16="http://schemas.microsoft.com/office/drawing/2014/main" val="3409174504"/>
                  </a:ext>
                </a:extLst>
              </a:tr>
              <a:tr h="578033">
                <a:tc>
                  <a:txBody>
                    <a:bodyPr/>
                    <a:lstStyle/>
                    <a:p>
                      <a:pPr marL="0" lvl="0" indent="0" algn="l">
                        <a:buNone/>
                      </a:pPr>
                      <a:r>
                        <a:rPr lang="en-US" sz="1800" b="0" i="0" u="none" strike="noStrike" noProof="0">
                          <a:solidFill>
                            <a:schemeClr val="accent3"/>
                          </a:solidFill>
                          <a:latin typeface="Calibri"/>
                        </a:rPr>
                        <a:t>BC whose shares are held by a BTCA    </a:t>
                      </a:r>
                      <a:endParaRPr lang="en-US" sz="1800">
                        <a:solidFill>
                          <a:schemeClr val="accent3"/>
                        </a:solidFill>
                      </a:endParaRPr>
                    </a:p>
                    <a:p>
                      <a:pPr marL="0" lvl="0" indent="0" algn="l">
                        <a:buNone/>
                      </a:pPr>
                      <a:r>
                        <a:rPr lang="en-US" sz="1800" b="0" i="0" u="none" strike="noStrike" noProof="0">
                          <a:solidFill>
                            <a:schemeClr val="accent3"/>
                          </a:solidFill>
                          <a:latin typeface="Calibri"/>
                        </a:rPr>
                        <a:t>trustee</a:t>
                      </a:r>
                      <a:endParaRPr lang="en-US" sz="1800">
                        <a:solidFill>
                          <a:schemeClr val="accent3"/>
                        </a:solidFill>
                      </a:endParaRPr>
                    </a:p>
                  </a:txBody>
                  <a:tcPr anchor="ctr"/>
                </a:tc>
                <a:tc>
                  <a:txBody>
                    <a:bodyPr/>
                    <a:lstStyle/>
                    <a:p>
                      <a:pPr marL="0" marR="0" lvl="0" indent="0" algn="l">
                        <a:lnSpc>
                          <a:spcPct val="90000"/>
                        </a:lnSpc>
                        <a:spcBef>
                          <a:spcPts val="1000"/>
                        </a:spcBef>
                        <a:spcAft>
                          <a:spcPts val="0"/>
                        </a:spcAft>
                        <a:buNone/>
                      </a:pPr>
                      <a:r>
                        <a:rPr lang="en-US" sz="1800" b="0" i="0" u="none" strike="noStrike" noProof="0">
                          <a:solidFill>
                            <a:schemeClr val="accent3"/>
                          </a:solidFill>
                          <a:latin typeface="Calibri"/>
                        </a:rPr>
                        <a:t>BC whose shares are held by foreign regulated trustee</a:t>
                      </a:r>
                    </a:p>
                  </a:txBody>
                  <a:tcPr anchor="ctr"/>
                </a:tc>
                <a:extLst>
                  <a:ext uri="{0D108BD9-81ED-4DB2-BD59-A6C34878D82A}">
                    <a16:rowId xmlns:a16="http://schemas.microsoft.com/office/drawing/2014/main" val="2590192152"/>
                  </a:ext>
                </a:extLst>
              </a:tr>
              <a:tr h="578033">
                <a:tc>
                  <a:txBody>
                    <a:bodyPr/>
                    <a:lstStyle/>
                    <a:p>
                      <a:pPr marL="0" lvl="0" indent="0" algn="l">
                        <a:buNone/>
                      </a:pPr>
                      <a:r>
                        <a:rPr lang="en-US" sz="1800" b="0" i="0" u="none" strike="noStrike" noProof="0">
                          <a:solidFill>
                            <a:schemeClr val="accent3"/>
                          </a:solidFill>
                          <a:latin typeface="Calibri"/>
                        </a:rPr>
                        <a:t>Legal entity that is a subsidiary of    </a:t>
                      </a:r>
                      <a:endParaRPr lang="en-US" sz="1800">
                        <a:solidFill>
                          <a:schemeClr val="accent3"/>
                        </a:solidFill>
                      </a:endParaRPr>
                    </a:p>
                    <a:p>
                      <a:pPr marL="0" lvl="0" indent="0" algn="l">
                        <a:buNone/>
                      </a:pPr>
                      <a:r>
                        <a:rPr lang="en-US" sz="1800" b="0" i="0" u="none" strike="noStrike" noProof="0">
                          <a:solidFill>
                            <a:schemeClr val="accent3"/>
                          </a:solidFill>
                          <a:latin typeface="Calibri"/>
                        </a:rPr>
                        <a:t>another legal entity subject to the    requirements of the BO Regulations</a:t>
                      </a:r>
                      <a:endParaRPr lang="en-US" sz="1800">
                        <a:solidFill>
                          <a:schemeClr val="accent3"/>
                        </a:solidFill>
                      </a:endParaRPr>
                    </a:p>
                  </a:txBody>
                  <a:tcPr anchor="ctr"/>
                </a:tc>
                <a:tc>
                  <a:txBody>
                    <a:bodyPr/>
                    <a:lstStyle/>
                    <a:p>
                      <a:pPr lvl="0" algn="l">
                        <a:buNone/>
                      </a:pPr>
                      <a:r>
                        <a:rPr lang="en-US" sz="1800" b="0" i="0" u="none" strike="noStrike" noProof="0">
                          <a:solidFill>
                            <a:schemeClr val="accent3"/>
                          </a:solidFill>
                          <a:latin typeface="Calibri"/>
                        </a:rPr>
                        <a:t>State owned entities</a:t>
                      </a:r>
                      <a:endParaRPr lang="en-US" sz="1800">
                        <a:solidFill>
                          <a:schemeClr val="accent3"/>
                        </a:solidFill>
                      </a:endParaRPr>
                    </a:p>
                  </a:txBody>
                  <a:tcPr anchor="ctr"/>
                </a:tc>
                <a:extLst>
                  <a:ext uri="{0D108BD9-81ED-4DB2-BD59-A6C34878D82A}">
                    <a16:rowId xmlns:a16="http://schemas.microsoft.com/office/drawing/2014/main" val="4080221430"/>
                  </a:ext>
                </a:extLst>
              </a:tr>
              <a:tr h="578033">
                <a:tc>
                  <a:txBody>
                    <a:bodyPr/>
                    <a:lstStyle/>
                    <a:p>
                      <a:pPr marL="0" lvl="0" indent="0" algn="l">
                        <a:buNone/>
                      </a:pPr>
                      <a:r>
                        <a:rPr lang="en-US" sz="1800" b="0" i="0" u="none" strike="noStrike" noProof="0">
                          <a:solidFill>
                            <a:schemeClr val="accent3"/>
                          </a:solidFill>
                          <a:latin typeface="Calibri"/>
                        </a:rPr>
                        <a:t>Legal entity subject to disclosure and </a:t>
                      </a:r>
                      <a:endParaRPr lang="en-US" sz="1800">
                        <a:solidFill>
                          <a:schemeClr val="accent3"/>
                        </a:solidFill>
                      </a:endParaRPr>
                    </a:p>
                    <a:p>
                      <a:pPr marL="0" lvl="0" indent="0" algn="l">
                        <a:buNone/>
                      </a:pPr>
                      <a:r>
                        <a:rPr lang="en-US" sz="1800" b="0" i="0" u="none" strike="noStrike" noProof="0">
                          <a:solidFill>
                            <a:schemeClr val="accent3"/>
                          </a:solidFill>
                          <a:latin typeface="Calibri"/>
                        </a:rPr>
                        <a:t>transparency rules contained in     </a:t>
                      </a:r>
                      <a:endParaRPr lang="en-US" sz="1800">
                        <a:solidFill>
                          <a:schemeClr val="accent3"/>
                        </a:solidFill>
                      </a:endParaRPr>
                    </a:p>
                    <a:p>
                      <a:pPr marL="0" lvl="0" indent="0" algn="l">
                        <a:buNone/>
                      </a:pPr>
                      <a:r>
                        <a:rPr lang="en-US" sz="1800" b="0" i="0" u="none" strike="noStrike" noProof="0">
                          <a:solidFill>
                            <a:schemeClr val="accent3"/>
                          </a:solidFill>
                          <a:latin typeface="Calibri"/>
                        </a:rPr>
                        <a:t>international standards equivalent to     </a:t>
                      </a:r>
                      <a:endParaRPr lang="en-US" sz="1800">
                        <a:solidFill>
                          <a:schemeClr val="accent3"/>
                        </a:solidFill>
                      </a:endParaRPr>
                    </a:p>
                    <a:p>
                      <a:pPr marL="0" lvl="0" indent="0" algn="l">
                        <a:buNone/>
                      </a:pPr>
                      <a:r>
                        <a:rPr lang="en-US" sz="1800" b="0" i="0" u="none" strike="noStrike" noProof="0">
                          <a:solidFill>
                            <a:schemeClr val="accent3"/>
                          </a:solidFill>
                          <a:latin typeface="Calibri"/>
                        </a:rPr>
                        <a:t>those applicable to funds and listed   </a:t>
                      </a:r>
                      <a:endParaRPr lang="en-US" sz="1800">
                        <a:solidFill>
                          <a:schemeClr val="accent3"/>
                        </a:solidFill>
                      </a:endParaRPr>
                    </a:p>
                    <a:p>
                      <a:pPr marL="0" lvl="0" indent="0" algn="l">
                        <a:buNone/>
                      </a:pPr>
                      <a:r>
                        <a:rPr lang="en-US" sz="1800" b="0" i="0" u="none" strike="noStrike" noProof="0">
                          <a:solidFill>
                            <a:schemeClr val="accent3"/>
                          </a:solidFill>
                          <a:latin typeface="Calibri"/>
                        </a:rPr>
                        <a:t>entities</a:t>
                      </a:r>
                      <a:endParaRPr lang="en-US" sz="1800">
                        <a:solidFill>
                          <a:schemeClr val="accent3"/>
                        </a:solidFill>
                      </a:endParaRPr>
                    </a:p>
                  </a:txBody>
                  <a:tcPr anchor="ctr"/>
                </a:tc>
                <a:tc>
                  <a:txBody>
                    <a:bodyPr/>
                    <a:lstStyle/>
                    <a:p>
                      <a:pPr lvl="0" algn="l">
                        <a:buNone/>
                      </a:pPr>
                      <a:endParaRPr lang="en-US" sz="1800">
                        <a:solidFill>
                          <a:schemeClr val="accent3"/>
                        </a:solidFill>
                      </a:endParaRPr>
                    </a:p>
                  </a:txBody>
                  <a:tcPr anchor="ctr"/>
                </a:tc>
                <a:extLst>
                  <a:ext uri="{0D108BD9-81ED-4DB2-BD59-A6C34878D82A}">
                    <a16:rowId xmlns:a16="http://schemas.microsoft.com/office/drawing/2014/main" val="3750424314"/>
                  </a:ext>
                </a:extLst>
              </a:tr>
            </a:tbl>
          </a:graphicData>
        </a:graphic>
      </p:graphicFrame>
    </p:spTree>
    <p:extLst>
      <p:ext uri="{BB962C8B-B14F-4D97-AF65-F5344CB8AC3E}">
        <p14:creationId xmlns:p14="http://schemas.microsoft.com/office/powerpoint/2010/main" val="388796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46C26F-0A66-241E-BB54-F2149D6F1007}"/>
              </a:ext>
            </a:extLst>
          </p:cNvPr>
          <p:cNvSpPr>
            <a:spLocks noGrp="1"/>
          </p:cNvSpPr>
          <p:nvPr>
            <p:ph sz="quarter" idx="10"/>
          </p:nvPr>
        </p:nvSpPr>
        <p:spPr/>
        <p:txBody>
          <a:bodyPr vert="horz" lIns="91440" tIns="45720" rIns="91440" bIns="45720" rtlCol="0" anchor="t">
            <a:noAutofit/>
          </a:bodyPr>
          <a:lstStyle/>
          <a:p>
            <a:pPr marL="457200" indent="-457200">
              <a:buAutoNum type="arabicPeriod"/>
            </a:pPr>
            <a:r>
              <a:rPr lang="en-US" sz="2400" b="1">
                <a:solidFill>
                  <a:schemeClr val="accent3"/>
                </a:solidFill>
                <a:ea typeface="Calibri"/>
                <a:cs typeface="Calibri"/>
              </a:rPr>
              <a:t>No requirement </a:t>
            </a:r>
            <a:r>
              <a:rPr lang="en-US" sz="2400" b="1">
                <a:solidFill>
                  <a:srgbClr val="FF0000"/>
                </a:solidFill>
                <a:ea typeface="Calibri"/>
                <a:cs typeface="Calibri"/>
              </a:rPr>
              <a:t>(for legal entity)</a:t>
            </a:r>
            <a:r>
              <a:rPr lang="en-US" sz="2400" b="1">
                <a:solidFill>
                  <a:schemeClr val="accent3"/>
                </a:solidFill>
                <a:ea typeface="Calibri"/>
                <a:cs typeface="Calibri"/>
              </a:rPr>
              <a:t> to send regulation 18 Notice where required BO information is filed</a:t>
            </a:r>
            <a:endParaRPr lang="en-US" sz="2400">
              <a:solidFill>
                <a:schemeClr val="accent3"/>
              </a:solidFill>
              <a:ea typeface="Calibri"/>
              <a:cs typeface="Calibri"/>
            </a:endParaRPr>
          </a:p>
          <a:p>
            <a:pPr marL="914400" lvl="1">
              <a:buFont typeface="Courier New" panose="020B0604020202020204" pitchFamily="34" charset="0"/>
              <a:buChar char="o"/>
            </a:pPr>
            <a:r>
              <a:rPr lang="en-US" sz="2200">
                <a:solidFill>
                  <a:schemeClr val="accent3"/>
                </a:solidFill>
                <a:ea typeface="Calibri"/>
                <a:cs typeface="Calibri"/>
              </a:rPr>
              <a:t>on incorporation, registration or continuation; </a:t>
            </a:r>
          </a:p>
          <a:p>
            <a:pPr marL="914400" lvl="1">
              <a:buFont typeface="Courier New" panose="020B0604020202020204" pitchFamily="34" charset="0"/>
              <a:buChar char="o"/>
            </a:pPr>
            <a:r>
              <a:rPr lang="en-US" sz="2200">
                <a:solidFill>
                  <a:schemeClr val="accent3"/>
                </a:solidFill>
                <a:ea typeface="Calibri"/>
                <a:cs typeface="Calibri"/>
              </a:rPr>
              <a:t>within other period specified in BO Regulations; or</a:t>
            </a:r>
          </a:p>
          <a:p>
            <a:pPr marL="914400" lvl="1">
              <a:buFont typeface="Courier New" panose="020B0604020202020204" pitchFamily="34" charset="0"/>
              <a:buChar char="o"/>
            </a:pPr>
            <a:r>
              <a:rPr lang="en-US" sz="2200">
                <a:solidFill>
                  <a:schemeClr val="accent3"/>
                </a:solidFill>
                <a:ea typeface="Calibri"/>
                <a:cs typeface="Calibri"/>
              </a:rPr>
              <a:t>Legal entity has otherwise identified the BO and has no cause to believe that the person is no longer its BO.</a:t>
            </a:r>
          </a:p>
          <a:p>
            <a:pPr marL="914400" lvl="1">
              <a:buFont typeface="Courier New" panose="020B0604020202020204" pitchFamily="34" charset="0"/>
              <a:buChar char="o"/>
            </a:pPr>
            <a:endParaRPr lang="en-US">
              <a:solidFill>
                <a:schemeClr val="accent3"/>
              </a:solidFill>
              <a:ea typeface="Calibri"/>
              <a:cs typeface="Calibri"/>
            </a:endParaRPr>
          </a:p>
          <a:p>
            <a:pPr marL="457200" indent="-457200">
              <a:buAutoNum type="arabicPeriod"/>
            </a:pPr>
            <a:r>
              <a:rPr lang="en-US" sz="2400" b="1">
                <a:solidFill>
                  <a:schemeClr val="accent3"/>
                </a:solidFill>
                <a:ea typeface="Calibri"/>
                <a:cs typeface="Calibri"/>
              </a:rPr>
              <a:t>New obligation for legal entity:</a:t>
            </a:r>
          </a:p>
          <a:p>
            <a:pPr marL="914400" lvl="1">
              <a:buFont typeface="Courier New" panose="020B0604020202020204" pitchFamily="34" charset="0"/>
              <a:buChar char="o"/>
            </a:pPr>
            <a:r>
              <a:rPr lang="en-US" sz="2200">
                <a:solidFill>
                  <a:schemeClr val="accent3"/>
                </a:solidFill>
                <a:ea typeface="Calibri"/>
                <a:cs typeface="Calibri"/>
              </a:rPr>
              <a:t>Notify Registrar where notice sent and:</a:t>
            </a:r>
          </a:p>
          <a:p>
            <a:pPr marL="1371600" lvl="2">
              <a:buFont typeface="Wingdings" panose="020B0604020202020204" pitchFamily="34" charset="0"/>
              <a:buChar char="§"/>
            </a:pPr>
            <a:r>
              <a:rPr lang="en-US" sz="2200">
                <a:solidFill>
                  <a:schemeClr val="accent3"/>
                </a:solidFill>
                <a:ea typeface="Calibri"/>
                <a:cs typeface="Calibri"/>
              </a:rPr>
              <a:t>no response received; or </a:t>
            </a:r>
            <a:endParaRPr lang="en-US" sz="2200">
              <a:solidFill>
                <a:schemeClr val="accent3"/>
              </a:solidFill>
              <a:latin typeface="Calibri"/>
              <a:ea typeface="Calibri"/>
              <a:cs typeface="Calibri"/>
            </a:endParaRPr>
          </a:p>
          <a:p>
            <a:pPr marL="1371600" lvl="2">
              <a:buFont typeface="Wingdings" panose="020B0604020202020204" pitchFamily="34" charset="0"/>
              <a:buChar char="§"/>
            </a:pPr>
            <a:r>
              <a:rPr lang="en-US" sz="2200">
                <a:solidFill>
                  <a:schemeClr val="accent3"/>
                </a:solidFill>
                <a:ea typeface="Calibri"/>
                <a:cs typeface="Calibri"/>
              </a:rPr>
              <a:t>where a response has been received, the response does not confirm identity of the beneficial owner</a:t>
            </a:r>
          </a:p>
          <a:p>
            <a:pPr>
              <a:buNone/>
            </a:pPr>
            <a:endParaRPr lang="en-US" sz="2400">
              <a:solidFill>
                <a:schemeClr val="accent3"/>
              </a:solidFill>
              <a:latin typeface="Arial"/>
              <a:ea typeface="Calibri"/>
              <a:cs typeface="Arial"/>
            </a:endParaRPr>
          </a:p>
          <a:p>
            <a:pPr marL="0" indent="0">
              <a:buNone/>
            </a:pPr>
            <a:endParaRPr lang="en-US" sz="2400">
              <a:solidFill>
                <a:schemeClr val="accent3"/>
              </a:solidFill>
              <a:ea typeface="Calibri"/>
              <a:cs typeface="Calibri"/>
            </a:endParaRPr>
          </a:p>
        </p:txBody>
      </p:sp>
      <p:sp>
        <p:nvSpPr>
          <p:cNvPr id="3" name="Text Placeholder 2">
            <a:extLst>
              <a:ext uri="{FF2B5EF4-FFF2-40B4-BE49-F238E27FC236}">
                <a16:creationId xmlns:a16="http://schemas.microsoft.com/office/drawing/2014/main" id="{9EE2C290-7768-723D-3C99-646D2D286B43}"/>
              </a:ext>
            </a:extLst>
          </p:cNvPr>
          <p:cNvSpPr>
            <a:spLocks noGrp="1"/>
          </p:cNvSpPr>
          <p:nvPr>
            <p:ph type="body" sz="quarter" idx="11"/>
          </p:nvPr>
        </p:nvSpPr>
        <p:spPr/>
        <p:txBody>
          <a:bodyPr vert="horz" lIns="91440" tIns="45720" rIns="91440" bIns="45720" rtlCol="0" anchor="t">
            <a:normAutofit/>
          </a:bodyPr>
          <a:lstStyle/>
          <a:p>
            <a:r>
              <a:rPr lang="en-US">
                <a:solidFill>
                  <a:schemeClr val="accent5"/>
                </a:solidFill>
                <a:ea typeface="Calibri"/>
                <a:cs typeface="Calibri"/>
              </a:rPr>
              <a:t>NOTICES (UNDER REG 18)</a:t>
            </a:r>
          </a:p>
        </p:txBody>
      </p:sp>
    </p:spTree>
    <p:extLst>
      <p:ext uri="{BB962C8B-B14F-4D97-AF65-F5344CB8AC3E}">
        <p14:creationId xmlns:p14="http://schemas.microsoft.com/office/powerpoint/2010/main" val="4255845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F1685-F3AB-1724-6D85-FF92AE2711A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F2EA579-EF6D-D48C-ACAF-B703AADDDD29}"/>
              </a:ext>
            </a:extLst>
          </p:cNvPr>
          <p:cNvSpPr>
            <a:spLocks noGrp="1"/>
          </p:cNvSpPr>
          <p:nvPr>
            <p:ph type="body" sz="quarter" idx="11"/>
          </p:nvPr>
        </p:nvSpPr>
        <p:spPr>
          <a:xfrm>
            <a:off x="2946400" y="563924"/>
            <a:ext cx="8489950" cy="823912"/>
          </a:xfrm>
        </p:spPr>
        <p:txBody>
          <a:bodyPr vert="horz" lIns="91440" tIns="45720" rIns="91440" bIns="45720" rtlCol="0" anchor="t">
            <a:noAutofit/>
          </a:bodyPr>
          <a:lstStyle/>
          <a:p>
            <a:r>
              <a:rPr lang="en-US" sz="3200">
                <a:solidFill>
                  <a:schemeClr val="accent5"/>
                </a:solidFill>
                <a:ea typeface="Calibri"/>
                <a:cs typeface="Calibri"/>
              </a:rPr>
              <a:t>RESTRICTION ON BENEFICIAL OWNER'S INTEREST</a:t>
            </a:r>
          </a:p>
        </p:txBody>
      </p:sp>
      <p:sp>
        <p:nvSpPr>
          <p:cNvPr id="5" name="Content Placeholder 4">
            <a:extLst>
              <a:ext uri="{FF2B5EF4-FFF2-40B4-BE49-F238E27FC236}">
                <a16:creationId xmlns:a16="http://schemas.microsoft.com/office/drawing/2014/main" id="{C237FF08-1C9D-F020-61C0-2D4B0093CAF3}"/>
              </a:ext>
            </a:extLst>
          </p:cNvPr>
          <p:cNvSpPr>
            <a:spLocks noGrp="1"/>
          </p:cNvSpPr>
          <p:nvPr>
            <p:ph sz="quarter" idx="10"/>
          </p:nvPr>
        </p:nvSpPr>
        <p:spPr>
          <a:xfrm>
            <a:off x="3046869" y="1526828"/>
            <a:ext cx="8489950" cy="4381879"/>
          </a:xfrm>
        </p:spPr>
        <p:txBody>
          <a:bodyPr vert="horz" lIns="91440" tIns="45720" rIns="91440" bIns="45720" rtlCol="0" anchor="t">
            <a:normAutofit/>
          </a:bodyPr>
          <a:lstStyle/>
          <a:p>
            <a:pPr marL="457200" indent="-457200">
              <a:buFont typeface="Wingdings,Sans-Serif" panose="020B0604020202020204" pitchFamily="34" charset="0"/>
              <a:buChar char="§"/>
            </a:pPr>
            <a:r>
              <a:rPr lang="en-US" sz="2400" b="1">
                <a:solidFill>
                  <a:schemeClr val="accent3"/>
                </a:solidFill>
                <a:ea typeface="Calibri"/>
                <a:cs typeface="Calibri"/>
              </a:rPr>
              <a:t>Regulation 18 legal entity notification to the Registrar</a:t>
            </a:r>
          </a:p>
          <a:p>
            <a:pPr marL="800100" lvl="1" indent="-342900">
              <a:buFont typeface="Wingdings" panose="020B0604020202020204" pitchFamily="34" charset="0"/>
              <a:buChar char="§"/>
            </a:pPr>
            <a:r>
              <a:rPr lang="en-US" sz="2200">
                <a:solidFill>
                  <a:schemeClr val="accent3"/>
                </a:solidFill>
                <a:ea typeface="Calibri" panose="020F0502020204030204"/>
                <a:cs typeface="Calibri" panose="020F0502020204030204"/>
              </a:rPr>
              <a:t>Steps taken to identify BO </a:t>
            </a:r>
          </a:p>
          <a:p>
            <a:pPr marL="800100" lvl="1" indent="-342900">
              <a:buFont typeface="Wingdings" panose="020B0604020202020204" pitchFamily="34" charset="0"/>
              <a:buChar char="§"/>
            </a:pPr>
            <a:r>
              <a:rPr lang="en-US" sz="2200">
                <a:solidFill>
                  <a:schemeClr val="accent3"/>
                </a:solidFill>
                <a:ea typeface="Calibri" panose="020F0502020204030204"/>
                <a:cs typeface="Calibri" panose="020F0502020204030204"/>
              </a:rPr>
              <a:t>No response to legal entity notice to BO</a:t>
            </a:r>
          </a:p>
          <a:p>
            <a:pPr marL="800100" lvl="1" indent="-342900">
              <a:buFont typeface="Wingdings" panose="020B0604020202020204" pitchFamily="34" charset="0"/>
              <a:buChar char="§"/>
            </a:pPr>
            <a:r>
              <a:rPr lang="en-US" sz="2200">
                <a:solidFill>
                  <a:schemeClr val="accent3"/>
                </a:solidFill>
                <a:ea typeface="Calibri" panose="020F0502020204030204"/>
                <a:cs typeface="Calibri" panose="020F0502020204030204"/>
              </a:rPr>
              <a:t>Response received fails to confirm BO Identity</a:t>
            </a:r>
          </a:p>
          <a:p>
            <a:pPr marL="457200" indent="-457200">
              <a:buFont typeface="Wingdings,Sans-Serif" panose="020B0604020202020204" pitchFamily="34" charset="0"/>
              <a:buChar char="§"/>
            </a:pPr>
            <a:r>
              <a:rPr lang="en-US" sz="2400" b="1">
                <a:solidFill>
                  <a:schemeClr val="accent3"/>
                </a:solidFill>
                <a:ea typeface="Calibri" panose="020F0502020204030204"/>
                <a:cs typeface="Calibri" panose="020F0502020204030204"/>
              </a:rPr>
              <a:t>Registrar serves restriction notice on legal entity</a:t>
            </a:r>
          </a:p>
          <a:p>
            <a:pPr marL="800100" lvl="1" indent="-342900">
              <a:buFont typeface="Wingdings" panose="020B0604020202020204" pitchFamily="34" charset="0"/>
              <a:buChar char="§"/>
            </a:pPr>
            <a:r>
              <a:rPr lang="en-US" sz="2200">
                <a:solidFill>
                  <a:schemeClr val="accent3"/>
                </a:solidFill>
                <a:ea typeface="Calibri" panose="020F0502020204030204"/>
                <a:cs typeface="Calibri" panose="020F0502020204030204"/>
              </a:rPr>
              <a:t>Registrar to make decision having regards to effect of the notice</a:t>
            </a:r>
          </a:p>
          <a:p>
            <a:pPr marL="457200" lvl="1" indent="-457200">
              <a:buFont typeface="Wingdings" panose="020B0604020202020204" pitchFamily="34" charset="0"/>
              <a:buChar char="§"/>
            </a:pPr>
            <a:r>
              <a:rPr lang="en-US" b="1">
                <a:solidFill>
                  <a:schemeClr val="accent3"/>
                </a:solidFill>
                <a:ea typeface="Calibri" panose="020F0502020204030204"/>
                <a:cs typeface="Calibri" panose="020F0502020204030204"/>
              </a:rPr>
              <a:t>Restriction Notice (what does it do?)</a:t>
            </a:r>
          </a:p>
          <a:p>
            <a:pPr marL="685800" lvl="2">
              <a:buFont typeface="Wingdings" panose="020B0604020202020204" pitchFamily="34" charset="0"/>
              <a:buChar char="§"/>
            </a:pPr>
            <a:r>
              <a:rPr lang="en-US" sz="2200">
                <a:solidFill>
                  <a:schemeClr val="accent3"/>
                </a:solidFill>
                <a:ea typeface="Calibri" panose="020F0502020204030204"/>
                <a:cs typeface="Calibri" panose="020F0502020204030204"/>
              </a:rPr>
              <a:t>Restricts rights or transactions of the BO’s relevant interest</a:t>
            </a:r>
          </a:p>
          <a:p>
            <a:pPr marL="0" lvl="1" indent="457200">
              <a:buFont typeface="Wingdings" panose="020B0604020202020204" pitchFamily="34" charset="0"/>
              <a:buChar char="§"/>
            </a:pPr>
            <a:r>
              <a:rPr lang="en-US" b="1">
                <a:solidFill>
                  <a:schemeClr val="accent3"/>
                </a:solidFill>
                <a:ea typeface="Calibri"/>
                <a:cs typeface="Calibri"/>
              </a:rPr>
              <a:t>Withdrawal of restriction notice by Registrar </a:t>
            </a:r>
          </a:p>
          <a:p>
            <a:pPr marL="0" lvl="1" indent="457200">
              <a:buFont typeface="Wingdings" panose="020B0604020202020204" pitchFamily="34" charset="0"/>
              <a:buChar char="§"/>
            </a:pPr>
            <a:r>
              <a:rPr lang="en-US" b="1">
                <a:solidFill>
                  <a:schemeClr val="accent3"/>
                </a:solidFill>
                <a:ea typeface="Calibri"/>
                <a:cs typeface="Calibri"/>
              </a:rPr>
              <a:t>Removal of the restriction notice by the High Court</a:t>
            </a:r>
          </a:p>
          <a:p>
            <a:pPr marL="0" lvl="1" indent="457200">
              <a:buFont typeface="Wingdings" panose="020B0604020202020204" pitchFamily="34" charset="0"/>
              <a:buChar char="§"/>
            </a:pPr>
            <a:endParaRPr lang="en-US" sz="2800">
              <a:solidFill>
                <a:schemeClr val="accent1">
                  <a:lumMod val="50000"/>
                </a:schemeClr>
              </a:solidFill>
              <a:ea typeface="Calibri"/>
              <a:cs typeface="Calibri"/>
            </a:endParaRPr>
          </a:p>
          <a:p>
            <a:pPr marL="0" lvl="1" indent="457200">
              <a:buFont typeface="Wingdings" panose="020B0604020202020204" pitchFamily="34" charset="0"/>
              <a:buChar char="§"/>
            </a:pPr>
            <a:endParaRPr lang="en-US" sz="2800">
              <a:solidFill>
                <a:schemeClr val="accent1">
                  <a:lumMod val="50000"/>
                </a:schemeClr>
              </a:solidFill>
              <a:ea typeface="Calibri"/>
              <a:cs typeface="Calibri"/>
            </a:endParaRPr>
          </a:p>
        </p:txBody>
      </p:sp>
    </p:spTree>
    <p:extLst>
      <p:ext uri="{BB962C8B-B14F-4D97-AF65-F5344CB8AC3E}">
        <p14:creationId xmlns:p14="http://schemas.microsoft.com/office/powerpoint/2010/main" val="4283774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D1D1EB-C7C5-0485-32C2-BBB2FF56A362}"/>
              </a:ext>
            </a:extLst>
          </p:cNvPr>
          <p:cNvSpPr>
            <a:spLocks noGrp="1"/>
          </p:cNvSpPr>
          <p:nvPr>
            <p:ph sz="quarter" idx="10"/>
          </p:nvPr>
        </p:nvSpPr>
        <p:spPr>
          <a:xfrm>
            <a:off x="2946486" y="2021505"/>
            <a:ext cx="8489950" cy="2660612"/>
          </a:xfrm>
        </p:spPr>
        <p:txBody>
          <a:bodyPr vert="horz" lIns="91440" tIns="45720" rIns="91440" bIns="45720" rtlCol="0" anchor="t">
            <a:normAutofit/>
          </a:bodyPr>
          <a:lstStyle/>
          <a:p>
            <a:pPr marL="514350" indent="-514350">
              <a:buAutoNum type="arabicPeriod"/>
            </a:pPr>
            <a:r>
              <a:rPr lang="en-US" sz="2600">
                <a:solidFill>
                  <a:schemeClr val="accent3"/>
                </a:solidFill>
                <a:ea typeface="+mn-lt"/>
                <a:cs typeface="+mn-lt"/>
              </a:rPr>
              <a:t>Competent</a:t>
            </a:r>
            <a:r>
              <a:rPr lang="en-US" sz="2600">
                <a:solidFill>
                  <a:schemeClr val="accent3"/>
                </a:solidFill>
                <a:ea typeface="Calibri" panose="020F0502020204030204"/>
                <a:cs typeface="Calibri" panose="020F0502020204030204"/>
              </a:rPr>
              <a:t> authorities</a:t>
            </a:r>
          </a:p>
          <a:p>
            <a:pPr marL="514350" indent="-514350">
              <a:buAutoNum type="arabicPeriod"/>
            </a:pPr>
            <a:r>
              <a:rPr lang="en-US" sz="2600">
                <a:solidFill>
                  <a:schemeClr val="accent3"/>
                </a:solidFill>
                <a:ea typeface="Calibri" panose="020F0502020204030204"/>
                <a:cs typeface="Calibri" panose="020F0502020204030204"/>
              </a:rPr>
              <a:t>Law enforcement agencies</a:t>
            </a:r>
          </a:p>
          <a:p>
            <a:pPr marL="514350" indent="-514350">
              <a:buAutoNum type="arabicPeriod"/>
            </a:pPr>
            <a:r>
              <a:rPr lang="en-US" sz="2600">
                <a:solidFill>
                  <a:schemeClr val="accent3"/>
                </a:solidFill>
                <a:ea typeface="Calibri" panose="020F0502020204030204"/>
                <a:cs typeface="Calibri" panose="020F0502020204030204"/>
              </a:rPr>
              <a:t>Parties to the Exchange of Notes between BVI Government and UK Government</a:t>
            </a:r>
          </a:p>
          <a:p>
            <a:pPr marL="514350" indent="-514350">
              <a:buAutoNum type="arabicPeriod"/>
            </a:pPr>
            <a:r>
              <a:rPr lang="en-US" sz="2600">
                <a:solidFill>
                  <a:schemeClr val="accent3"/>
                </a:solidFill>
                <a:ea typeface="Calibri" panose="020F0502020204030204"/>
                <a:cs typeface="Calibri" panose="020F0502020204030204"/>
              </a:rPr>
              <a:t>Persons with a legitimate interest</a:t>
            </a:r>
          </a:p>
          <a:p>
            <a:pPr marL="0" indent="0">
              <a:buNone/>
            </a:pPr>
            <a:endParaRPr lang="en-US">
              <a:ea typeface="Calibri" panose="020F0502020204030204"/>
              <a:cs typeface="Calibri" panose="020F0502020204030204"/>
            </a:endParaRPr>
          </a:p>
        </p:txBody>
      </p:sp>
      <p:sp>
        <p:nvSpPr>
          <p:cNvPr id="3" name="Text Placeholder 2">
            <a:extLst>
              <a:ext uri="{FF2B5EF4-FFF2-40B4-BE49-F238E27FC236}">
                <a16:creationId xmlns:a16="http://schemas.microsoft.com/office/drawing/2014/main" id="{A5B36C52-2FB9-837F-E242-9E4456977C8F}"/>
              </a:ext>
            </a:extLst>
          </p:cNvPr>
          <p:cNvSpPr>
            <a:spLocks noGrp="1"/>
          </p:cNvSpPr>
          <p:nvPr>
            <p:ph type="body" sz="quarter" idx="11"/>
          </p:nvPr>
        </p:nvSpPr>
        <p:spPr>
          <a:xfrm>
            <a:off x="2946400" y="723625"/>
            <a:ext cx="8489950" cy="823912"/>
          </a:xfrm>
        </p:spPr>
        <p:txBody>
          <a:bodyPr vert="horz" lIns="91440" tIns="45720" rIns="91440" bIns="45720" rtlCol="0" anchor="t">
            <a:normAutofit fontScale="85000" lnSpcReduction="20000"/>
          </a:bodyPr>
          <a:lstStyle/>
          <a:p>
            <a:r>
              <a:rPr lang="en-US">
                <a:solidFill>
                  <a:schemeClr val="accent5"/>
                </a:solidFill>
                <a:ea typeface="Calibri"/>
                <a:cs typeface="Calibri"/>
              </a:rPr>
              <a:t>RIGHTS OF ACCESS TO INFORMATION IN THE BENEFICIAL OWNERSHIP REGISTER</a:t>
            </a:r>
          </a:p>
        </p:txBody>
      </p:sp>
    </p:spTree>
    <p:extLst>
      <p:ext uri="{BB962C8B-B14F-4D97-AF65-F5344CB8AC3E}">
        <p14:creationId xmlns:p14="http://schemas.microsoft.com/office/powerpoint/2010/main" val="35212249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CB4CBD-7EE9-06E5-370D-DB9ECC20D427}"/>
              </a:ext>
            </a:extLst>
          </p:cNvPr>
          <p:cNvSpPr>
            <a:spLocks noGrp="1"/>
          </p:cNvSpPr>
          <p:nvPr>
            <p:ph sz="quarter" idx="10"/>
          </p:nvPr>
        </p:nvSpPr>
        <p:spPr>
          <a:xfrm>
            <a:off x="2946486" y="2016942"/>
            <a:ext cx="8177806" cy="3478714"/>
          </a:xfrm>
        </p:spPr>
        <p:txBody>
          <a:bodyPr vert="horz" lIns="91440" tIns="45720" rIns="91440" bIns="45720" rtlCol="0" anchor="t">
            <a:noAutofit/>
          </a:bodyPr>
          <a:lstStyle/>
          <a:p>
            <a:pPr marL="514350" indent="-514350" algn="just">
              <a:buAutoNum type="arabicPeriod"/>
            </a:pPr>
            <a:r>
              <a:rPr lang="en-US" sz="2600">
                <a:solidFill>
                  <a:schemeClr val="accent3"/>
                </a:solidFill>
                <a:latin typeface="Calibri"/>
                <a:ea typeface="Calibri" panose="020F0502020204030204"/>
                <a:cs typeface="Calibri" panose="020F0502020204030204"/>
              </a:rPr>
              <a:t>Restricted</a:t>
            </a:r>
            <a:r>
              <a:rPr lang="en-US" sz="2600">
                <a:solidFill>
                  <a:schemeClr val="accent3"/>
                </a:solidFill>
                <a:ea typeface="Calibri" panose="020F0502020204030204"/>
                <a:cs typeface="Calibri" panose="020F0502020204030204"/>
              </a:rPr>
              <a:t> Register (legitimate interest)</a:t>
            </a:r>
          </a:p>
          <a:p>
            <a:pPr marL="514350" indent="-514350" algn="just">
              <a:buAutoNum type="arabicPeriod"/>
            </a:pPr>
            <a:r>
              <a:rPr lang="en-US" sz="2600">
                <a:solidFill>
                  <a:schemeClr val="accent3"/>
                </a:solidFill>
                <a:latin typeface="Calibri"/>
                <a:ea typeface="Calibri" panose="020F0502020204030204"/>
                <a:cs typeface="Calibri" panose="020F0502020204030204"/>
              </a:rPr>
              <a:t>Definition</a:t>
            </a:r>
            <a:r>
              <a:rPr lang="en-US" sz="2600">
                <a:solidFill>
                  <a:schemeClr val="accent3"/>
                </a:solidFill>
                <a:ea typeface="Calibri" panose="020F0502020204030204"/>
                <a:cs typeface="Calibri" panose="020F0502020204030204"/>
              </a:rPr>
              <a:t> for legitimate interest:</a:t>
            </a:r>
          </a:p>
          <a:p>
            <a:pPr marL="971550" lvl="1" algn="just">
              <a:buFont typeface="Courier New" panose="020B0604020202020204" pitchFamily="34" charset="0"/>
              <a:buChar char="o"/>
            </a:pPr>
            <a:r>
              <a:rPr lang="en-US" sz="2200" i="1">
                <a:solidFill>
                  <a:schemeClr val="accent3"/>
                </a:solidFill>
                <a:ea typeface="Calibri" panose="020F0502020204030204"/>
                <a:cs typeface="Calibri" panose="020F0502020204030204"/>
              </a:rPr>
              <a:t>Purpose of request is to investigate, prevent or detect ML, TF or PF</a:t>
            </a:r>
          </a:p>
          <a:p>
            <a:pPr marL="971550" lvl="1" algn="just">
              <a:buFont typeface="Courier New" panose="020B0604020202020204" pitchFamily="34" charset="0"/>
              <a:buChar char="o"/>
            </a:pPr>
            <a:r>
              <a:rPr lang="en-US" sz="2200" i="1">
                <a:solidFill>
                  <a:schemeClr val="accent3"/>
                </a:solidFill>
                <a:ea typeface="Calibri" panose="020F0502020204030204"/>
                <a:cs typeface="Calibri" panose="020F0502020204030204"/>
              </a:rPr>
              <a:t>Beneficial owner of a legal entity (to which the request relates) has been convicted, or has had criminal proceedings commence for the offence of ML, TF or PF</a:t>
            </a:r>
            <a:endParaRPr lang="en-US" sz="2200" i="1">
              <a:solidFill>
                <a:schemeClr val="accent3"/>
              </a:solidFill>
              <a:latin typeface="Calibri"/>
              <a:ea typeface="Calibri" panose="020F0502020204030204"/>
              <a:cs typeface="Calibri" panose="020F0502020204030204"/>
            </a:endParaRPr>
          </a:p>
          <a:p>
            <a:pPr marL="971550" lvl="1" algn="just">
              <a:buFont typeface="Courier New" panose="020B0604020202020204" pitchFamily="34" charset="0"/>
              <a:buChar char="o"/>
            </a:pPr>
            <a:r>
              <a:rPr lang="en-US" sz="2200" i="1">
                <a:solidFill>
                  <a:schemeClr val="accent3"/>
                </a:solidFill>
                <a:latin typeface="Calibri"/>
                <a:ea typeface="Calibri" panose="020F0502020204030204"/>
                <a:cs typeface="Calibri" panose="020F0502020204030204"/>
              </a:rPr>
              <a:t>“</a:t>
            </a:r>
            <a:r>
              <a:rPr lang="en-US" sz="2200" i="1">
                <a:solidFill>
                  <a:schemeClr val="accent3"/>
                </a:solidFill>
                <a:ea typeface="Calibri" panose="020F0502020204030204"/>
                <a:cs typeface="Calibri" panose="020F0502020204030204"/>
              </a:rPr>
              <a:t>obliged entity” carrying out CDD or other obligations in accordance with VI’s AML laws</a:t>
            </a:r>
          </a:p>
        </p:txBody>
      </p:sp>
      <p:sp>
        <p:nvSpPr>
          <p:cNvPr id="3" name="Text Placeholder 2">
            <a:extLst>
              <a:ext uri="{FF2B5EF4-FFF2-40B4-BE49-F238E27FC236}">
                <a16:creationId xmlns:a16="http://schemas.microsoft.com/office/drawing/2014/main" id="{A4C750FB-09A2-6A7A-2A2D-8A849D76139F}"/>
              </a:ext>
            </a:extLst>
          </p:cNvPr>
          <p:cNvSpPr>
            <a:spLocks noGrp="1"/>
          </p:cNvSpPr>
          <p:nvPr>
            <p:ph type="body" sz="quarter" idx="11"/>
          </p:nvPr>
        </p:nvSpPr>
        <p:spPr/>
        <p:txBody>
          <a:bodyPr vert="horz" lIns="91440" tIns="45720" rIns="91440" bIns="45720" rtlCol="0" anchor="t">
            <a:noAutofit/>
          </a:bodyPr>
          <a:lstStyle/>
          <a:p>
            <a:r>
              <a:rPr lang="en-US">
                <a:solidFill>
                  <a:schemeClr val="accent5"/>
                </a:solidFill>
                <a:ea typeface="Calibri"/>
                <a:cs typeface="Calibri"/>
              </a:rPr>
              <a:t>ACCESS TO THE BO REGISTER </a:t>
            </a:r>
          </a:p>
          <a:p>
            <a:r>
              <a:rPr lang="en-US">
                <a:solidFill>
                  <a:srgbClr val="FF0000"/>
                </a:solidFill>
                <a:ea typeface="Calibri"/>
                <a:cs typeface="Calibri"/>
              </a:rPr>
              <a:t>(LEGITIMATE INTEREST)</a:t>
            </a:r>
          </a:p>
        </p:txBody>
      </p:sp>
    </p:spTree>
    <p:extLst>
      <p:ext uri="{BB962C8B-B14F-4D97-AF65-F5344CB8AC3E}">
        <p14:creationId xmlns:p14="http://schemas.microsoft.com/office/powerpoint/2010/main" val="3295469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A997A-3318-1747-F410-1E644FF2C20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702855-A19B-3894-53B0-B604C5ED55FA}"/>
              </a:ext>
            </a:extLst>
          </p:cNvPr>
          <p:cNvSpPr>
            <a:spLocks noGrp="1"/>
          </p:cNvSpPr>
          <p:nvPr>
            <p:ph sz="quarter" idx="10"/>
          </p:nvPr>
        </p:nvSpPr>
        <p:spPr>
          <a:xfrm>
            <a:off x="2946486" y="1478523"/>
            <a:ext cx="8489950" cy="5166976"/>
          </a:xfrm>
        </p:spPr>
        <p:txBody>
          <a:bodyPr vert="horz" lIns="91440" tIns="45720" rIns="91440" bIns="45720" rtlCol="0" anchor="t">
            <a:noAutofit/>
          </a:bodyPr>
          <a:lstStyle/>
          <a:p>
            <a:pPr marL="514350" indent="-514350" algn="just">
              <a:buAutoNum type="arabicPeriod"/>
            </a:pPr>
            <a:r>
              <a:rPr lang="en-US" sz="2400">
                <a:solidFill>
                  <a:schemeClr val="accent3"/>
                </a:solidFill>
                <a:ea typeface="Calibri" panose="020F0502020204030204"/>
                <a:cs typeface="Calibri" panose="020F0502020204030204"/>
              </a:rPr>
              <a:t>Access restricted to information for BOs holding 25% or more interest</a:t>
            </a:r>
          </a:p>
          <a:p>
            <a:pPr marL="514350" indent="-514350" algn="just">
              <a:buAutoNum type="arabicPeriod"/>
            </a:pPr>
            <a:r>
              <a:rPr lang="en-US" sz="2400">
                <a:solidFill>
                  <a:schemeClr val="accent3"/>
                </a:solidFill>
                <a:ea typeface="Calibri" panose="020F0502020204030204"/>
                <a:cs typeface="Calibri" panose="020F0502020204030204"/>
              </a:rPr>
              <a:t>Positive demonstration of meeting the legitimate interest test allows access to information contained in the BO Register</a:t>
            </a:r>
          </a:p>
          <a:p>
            <a:pPr marL="514350" indent="-514350" algn="just">
              <a:buAutoNum type="arabicPeriod"/>
            </a:pPr>
            <a:r>
              <a:rPr lang="en-US" sz="2400">
                <a:solidFill>
                  <a:schemeClr val="accent3"/>
                </a:solidFill>
                <a:ea typeface="Calibri" panose="020F0502020204030204"/>
                <a:cs typeface="Calibri" panose="020F0502020204030204"/>
              </a:rPr>
              <a:t>Access restricted to specified BO information</a:t>
            </a:r>
          </a:p>
          <a:p>
            <a:pPr marL="971550" lvl="1" algn="just">
              <a:buFont typeface="Courier New" panose="020B0604020202020204" pitchFamily="34" charset="0"/>
              <a:buChar char="o"/>
            </a:pPr>
            <a:r>
              <a:rPr lang="en-US" i="1">
                <a:solidFill>
                  <a:schemeClr val="accent3"/>
                </a:solidFill>
                <a:ea typeface="Calibri" panose="020F0502020204030204"/>
                <a:cs typeface="Calibri" panose="020F0502020204030204"/>
              </a:rPr>
              <a:t>Name </a:t>
            </a:r>
          </a:p>
          <a:p>
            <a:pPr marL="971550" lvl="1" algn="just">
              <a:buFont typeface="Courier New" panose="020B0604020202020204" pitchFamily="34" charset="0"/>
              <a:buChar char="o"/>
            </a:pPr>
            <a:r>
              <a:rPr lang="en-US" i="1">
                <a:solidFill>
                  <a:schemeClr val="accent3"/>
                </a:solidFill>
                <a:ea typeface="Calibri" panose="020F0502020204030204"/>
                <a:cs typeface="Calibri" panose="020F0502020204030204"/>
              </a:rPr>
              <a:t>Month and year of birth</a:t>
            </a:r>
          </a:p>
          <a:p>
            <a:pPr marL="971550" lvl="1" algn="just">
              <a:buFont typeface="Courier New" panose="020B0604020202020204" pitchFamily="34" charset="0"/>
              <a:buChar char="o"/>
            </a:pPr>
            <a:r>
              <a:rPr lang="en-US" i="1">
                <a:solidFill>
                  <a:schemeClr val="accent3"/>
                </a:solidFill>
                <a:ea typeface="Calibri" panose="020F0502020204030204"/>
                <a:cs typeface="Calibri" panose="020F0502020204030204"/>
              </a:rPr>
              <a:t>Nationality  </a:t>
            </a:r>
          </a:p>
          <a:p>
            <a:pPr marL="971550" lvl="1" algn="just">
              <a:buFont typeface="Courier New" panose="020B0604020202020204" pitchFamily="34" charset="0"/>
              <a:buChar char="o"/>
            </a:pPr>
            <a:r>
              <a:rPr lang="en-US" i="1">
                <a:solidFill>
                  <a:schemeClr val="accent3"/>
                </a:solidFill>
                <a:ea typeface="Calibri" panose="020F0502020204030204"/>
                <a:cs typeface="Calibri" panose="020F0502020204030204"/>
              </a:rPr>
              <a:t>Nature of interest/control over entity</a:t>
            </a:r>
          </a:p>
          <a:p>
            <a:pPr marL="514350" indent="-514350" algn="just">
              <a:buAutoNum type="arabicPeriod"/>
            </a:pPr>
            <a:endParaRPr lang="en-US" sz="2200" b="1">
              <a:solidFill>
                <a:schemeClr val="accent3"/>
              </a:solidFill>
              <a:ea typeface="Calibri" panose="020F0502020204030204"/>
              <a:cs typeface="Calibri" panose="020F0502020204030204"/>
            </a:endParaRPr>
          </a:p>
          <a:p>
            <a:pPr marL="0" indent="0">
              <a:buNone/>
            </a:pPr>
            <a:endParaRPr lang="en-US" sz="2200">
              <a:solidFill>
                <a:schemeClr val="accent3"/>
              </a:solidFill>
              <a:latin typeface="Calibri" panose="020F0502020204030204"/>
              <a:ea typeface="Calibri" panose="020F0502020204030204"/>
              <a:cs typeface="Calibri" panose="020F0502020204030204"/>
            </a:endParaRPr>
          </a:p>
        </p:txBody>
      </p:sp>
      <p:sp>
        <p:nvSpPr>
          <p:cNvPr id="3" name="Text Placeholder 2">
            <a:extLst>
              <a:ext uri="{FF2B5EF4-FFF2-40B4-BE49-F238E27FC236}">
                <a16:creationId xmlns:a16="http://schemas.microsoft.com/office/drawing/2014/main" id="{C1ACCC44-A421-5BDD-D79E-C78A01E9CE74}"/>
              </a:ext>
            </a:extLst>
          </p:cNvPr>
          <p:cNvSpPr>
            <a:spLocks noGrp="1"/>
          </p:cNvSpPr>
          <p:nvPr>
            <p:ph type="body" sz="quarter" idx="11"/>
          </p:nvPr>
        </p:nvSpPr>
        <p:spPr/>
        <p:txBody>
          <a:bodyPr vert="horz" lIns="91440" tIns="45720" rIns="91440" bIns="45720" rtlCol="0" anchor="t">
            <a:normAutofit/>
          </a:bodyPr>
          <a:lstStyle/>
          <a:p>
            <a:r>
              <a:rPr lang="en-US">
                <a:solidFill>
                  <a:schemeClr val="accent5"/>
                </a:solidFill>
                <a:ea typeface="Calibri"/>
                <a:cs typeface="Calibri"/>
              </a:rPr>
              <a:t>ACCESS TO THE BO REGISTER </a:t>
            </a:r>
          </a:p>
          <a:p>
            <a:endParaRPr lang="en-US">
              <a:solidFill>
                <a:schemeClr val="accent3"/>
              </a:solidFill>
              <a:ea typeface="Calibri"/>
              <a:cs typeface="Calibri"/>
            </a:endParaRPr>
          </a:p>
        </p:txBody>
      </p:sp>
    </p:spTree>
    <p:extLst>
      <p:ext uri="{BB962C8B-B14F-4D97-AF65-F5344CB8AC3E}">
        <p14:creationId xmlns:p14="http://schemas.microsoft.com/office/powerpoint/2010/main" val="16742538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011F8-F861-6CCF-721A-0E03C2DA7F1E}"/>
            </a:ext>
          </a:extLst>
        </p:cNvPr>
        <p:cNvGrpSpPr/>
        <p:nvPr/>
      </p:nvGrpSpPr>
      <p:grpSpPr>
        <a:xfrm>
          <a:off x="0" y="0"/>
          <a:ext cx="0" cy="0"/>
          <a:chOff x="0" y="0"/>
          <a:chExt cx="0" cy="0"/>
        </a:xfrm>
      </p:grpSpPr>
      <p:graphicFrame>
        <p:nvGraphicFramePr>
          <p:cNvPr id="12" name="Content Placeholder 7">
            <a:extLst>
              <a:ext uri="{FF2B5EF4-FFF2-40B4-BE49-F238E27FC236}">
                <a16:creationId xmlns:a16="http://schemas.microsoft.com/office/drawing/2014/main" id="{1723AD95-4A5E-D731-7D41-8B63489A51D4}"/>
              </a:ext>
            </a:extLst>
          </p:cNvPr>
          <p:cNvGraphicFramePr>
            <a:graphicFrameLocks noGrp="1"/>
          </p:cNvGraphicFramePr>
          <p:nvPr>
            <p:ph sz="quarter" idx="10"/>
            <p:extLst>
              <p:ext uri="{D42A27DB-BD31-4B8C-83A1-F6EECF244321}">
                <p14:modId xmlns:p14="http://schemas.microsoft.com/office/powerpoint/2010/main" val="2077636088"/>
              </p:ext>
            </p:extLst>
          </p:nvPr>
        </p:nvGraphicFramePr>
        <p:xfrm>
          <a:off x="2859706" y="1925124"/>
          <a:ext cx="8489950" cy="42713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2">
            <a:extLst>
              <a:ext uri="{FF2B5EF4-FFF2-40B4-BE49-F238E27FC236}">
                <a16:creationId xmlns:a16="http://schemas.microsoft.com/office/drawing/2014/main" id="{4A0658D0-7DA8-F5F1-DC25-4F83189E2153}"/>
              </a:ext>
            </a:extLst>
          </p:cNvPr>
          <p:cNvSpPr>
            <a:spLocks noGrp="1"/>
          </p:cNvSpPr>
          <p:nvPr>
            <p:ph type="body" sz="quarter" idx="11"/>
          </p:nvPr>
        </p:nvSpPr>
        <p:spPr/>
        <p:txBody>
          <a:bodyPr vert="horz" lIns="91440" tIns="45720" rIns="91440" bIns="45720" rtlCol="0" anchor="t">
            <a:noAutofit/>
          </a:bodyPr>
          <a:lstStyle/>
          <a:p>
            <a:r>
              <a:rPr lang="en-US">
                <a:solidFill>
                  <a:schemeClr val="accent5"/>
                </a:solidFill>
              </a:rPr>
              <a:t>NOTIFICATIONS, OBJECTIONS AND DISCREPANCY REPORTING</a:t>
            </a:r>
            <a:endParaRPr lang="en-US">
              <a:solidFill>
                <a:schemeClr val="accent5"/>
              </a:solidFill>
              <a:ea typeface="Calibri"/>
              <a:cs typeface="Calibri"/>
            </a:endParaRPr>
          </a:p>
        </p:txBody>
      </p:sp>
    </p:spTree>
    <p:extLst>
      <p:ext uri="{BB962C8B-B14F-4D97-AF65-F5344CB8AC3E}">
        <p14:creationId xmlns:p14="http://schemas.microsoft.com/office/powerpoint/2010/main" val="3928404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CB09B3-23E1-80A9-C47E-AE22C01B5ED3}"/>
              </a:ext>
            </a:extLst>
          </p:cNvPr>
          <p:cNvSpPr>
            <a:spLocks noGrp="1"/>
          </p:cNvSpPr>
          <p:nvPr>
            <p:ph sz="quarter" idx="10"/>
          </p:nvPr>
        </p:nvSpPr>
        <p:spPr/>
        <p:txBody>
          <a:bodyPr vert="horz" lIns="91440" tIns="45720" rIns="91440" bIns="45720" rtlCol="0" anchor="t">
            <a:normAutofit/>
          </a:bodyPr>
          <a:lstStyle/>
          <a:p>
            <a:pPr>
              <a:spcBef>
                <a:spcPts val="0"/>
              </a:spcBef>
              <a:buNone/>
            </a:pPr>
            <a:endParaRPr lang="en-US" sz="2400" b="1">
              <a:solidFill>
                <a:schemeClr val="accent3"/>
              </a:solidFill>
              <a:ea typeface="Calibri" panose="020F0502020204030204"/>
              <a:cs typeface="Calibri" panose="020F0502020204030204"/>
            </a:endParaRPr>
          </a:p>
          <a:p>
            <a:pPr marL="0" indent="0">
              <a:spcBef>
                <a:spcPts val="0"/>
              </a:spcBef>
              <a:buNone/>
            </a:pPr>
            <a:r>
              <a:rPr lang="en-US" sz="2400" b="1">
                <a:solidFill>
                  <a:schemeClr val="accent3"/>
                </a:solidFill>
                <a:ea typeface="Calibri" panose="020F0502020204030204"/>
                <a:cs typeface="Calibri" panose="020F0502020204030204"/>
              </a:rPr>
              <a:t>“A person may at any time apply to the Registrar in the approved form seeking an exemption from the disclosure of BO information.”</a:t>
            </a:r>
          </a:p>
          <a:p>
            <a:pPr>
              <a:spcBef>
                <a:spcPts val="0"/>
              </a:spcBef>
              <a:buNone/>
            </a:pPr>
            <a:endParaRPr lang="en-US" sz="2400" b="1">
              <a:solidFill>
                <a:schemeClr val="accent3"/>
              </a:solidFill>
              <a:ea typeface="Calibri" panose="020F0502020204030204"/>
              <a:cs typeface="Calibri" panose="020F0502020204030204"/>
            </a:endParaRPr>
          </a:p>
          <a:p>
            <a:pPr marL="0" indent="0">
              <a:spcBef>
                <a:spcPts val="0"/>
              </a:spcBef>
              <a:buNone/>
            </a:pPr>
            <a:r>
              <a:rPr lang="en-US" sz="2400">
                <a:solidFill>
                  <a:schemeClr val="accent3"/>
                </a:solidFill>
                <a:ea typeface="Calibri"/>
                <a:cs typeface="Calibri"/>
              </a:rPr>
              <a:t>This can only be done under specific circumstances:</a:t>
            </a:r>
          </a:p>
          <a:p>
            <a:pPr marL="914400" lvl="1" indent="-457200">
              <a:buAutoNum type="arabicPeriod"/>
            </a:pPr>
            <a:r>
              <a:rPr lang="en-US" sz="2200">
                <a:solidFill>
                  <a:schemeClr val="accent3"/>
                </a:solidFill>
                <a:ea typeface="Calibri"/>
                <a:cs typeface="Calibri"/>
              </a:rPr>
              <a:t>Fraud, kidnapping, blackmail, extortion, harassment, violence, intimidation or other similar harm</a:t>
            </a:r>
          </a:p>
          <a:p>
            <a:pPr marL="914400" lvl="1" indent="-457200">
              <a:buAutoNum type="arabicPeriod"/>
            </a:pPr>
            <a:r>
              <a:rPr lang="en-US" sz="2200">
                <a:solidFill>
                  <a:schemeClr val="accent3"/>
                </a:solidFill>
                <a:ea typeface="Calibri"/>
                <a:cs typeface="Calibri"/>
              </a:rPr>
              <a:t>BO information relate to child or individual who lacks legal capacity</a:t>
            </a:r>
          </a:p>
          <a:p>
            <a:pPr marL="914400" lvl="1" indent="-457200">
              <a:buAutoNum type="arabicPeriod"/>
            </a:pPr>
            <a:r>
              <a:rPr lang="en-US" sz="2200">
                <a:solidFill>
                  <a:schemeClr val="accent3"/>
                </a:solidFill>
                <a:ea typeface="Calibri"/>
                <a:cs typeface="Calibri"/>
              </a:rPr>
              <a:t>Other special reason(s)</a:t>
            </a:r>
          </a:p>
          <a:p>
            <a:pPr marL="914400" lvl="1" indent="-457200">
              <a:buAutoNum type="arabicPeriod"/>
            </a:pPr>
            <a:r>
              <a:rPr lang="en-US" sz="2200">
                <a:solidFill>
                  <a:schemeClr val="accent3"/>
                </a:solidFill>
                <a:ea typeface="Calibri"/>
                <a:cs typeface="Calibri"/>
              </a:rPr>
              <a:t>National security issues</a:t>
            </a:r>
          </a:p>
          <a:p>
            <a:pPr marL="914400" lvl="1" indent="-457200">
              <a:buAutoNum type="arabicPeriod"/>
            </a:pPr>
            <a:r>
              <a:rPr lang="en-US" sz="2200">
                <a:solidFill>
                  <a:schemeClr val="accent3"/>
                </a:solidFill>
                <a:ea typeface="Calibri"/>
                <a:cs typeface="Calibri"/>
              </a:rPr>
              <a:t>Public interest grounds</a:t>
            </a:r>
          </a:p>
          <a:p>
            <a:pPr marL="0" indent="0">
              <a:buNone/>
            </a:pPr>
            <a:endParaRPr lang="en-US" sz="2400">
              <a:solidFill>
                <a:schemeClr val="accent3"/>
              </a:solidFill>
              <a:ea typeface="Calibri"/>
              <a:cs typeface="Calibri"/>
            </a:endParaRPr>
          </a:p>
        </p:txBody>
      </p:sp>
      <p:sp>
        <p:nvSpPr>
          <p:cNvPr id="3" name="Text Placeholder 2">
            <a:extLst>
              <a:ext uri="{FF2B5EF4-FFF2-40B4-BE49-F238E27FC236}">
                <a16:creationId xmlns:a16="http://schemas.microsoft.com/office/drawing/2014/main" id="{14852A70-7333-827C-7310-772AF86106CE}"/>
              </a:ext>
            </a:extLst>
          </p:cNvPr>
          <p:cNvSpPr>
            <a:spLocks noGrp="1"/>
          </p:cNvSpPr>
          <p:nvPr>
            <p:ph type="body" sz="quarter" idx="11"/>
          </p:nvPr>
        </p:nvSpPr>
        <p:spPr>
          <a:xfrm>
            <a:off x="2946400" y="427037"/>
            <a:ext cx="8489950" cy="1100679"/>
          </a:xfrm>
        </p:spPr>
        <p:txBody>
          <a:bodyPr vert="horz" lIns="91440" tIns="45720" rIns="91440" bIns="45720" rtlCol="0" anchor="t">
            <a:normAutofit fontScale="92500" lnSpcReduction="10000"/>
          </a:bodyPr>
          <a:lstStyle/>
          <a:p>
            <a:r>
              <a:rPr lang="en-US">
                <a:solidFill>
                  <a:schemeClr val="accent5"/>
                </a:solidFill>
                <a:ea typeface="Calibri"/>
                <a:cs typeface="Calibri"/>
              </a:rPr>
              <a:t>EXEMPTION FROM DISCLOSURE OF</a:t>
            </a:r>
          </a:p>
          <a:p>
            <a:r>
              <a:rPr lang="en-US">
                <a:solidFill>
                  <a:schemeClr val="accent5"/>
                </a:solidFill>
                <a:ea typeface="Calibri"/>
                <a:cs typeface="Calibri"/>
              </a:rPr>
              <a:t>BENEFICIAL OWNERSHIP INFORMATION</a:t>
            </a:r>
          </a:p>
          <a:p>
            <a:endParaRPr lang="en-US">
              <a:ea typeface="Calibri"/>
              <a:cs typeface="Calibri"/>
            </a:endParaRPr>
          </a:p>
        </p:txBody>
      </p:sp>
    </p:spTree>
    <p:extLst>
      <p:ext uri="{BB962C8B-B14F-4D97-AF65-F5344CB8AC3E}">
        <p14:creationId xmlns:p14="http://schemas.microsoft.com/office/powerpoint/2010/main" val="896361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9ED8C0-CF7E-012F-903C-8A51EBE9E544}"/>
              </a:ext>
            </a:extLst>
          </p:cNvPr>
          <p:cNvSpPr>
            <a:spLocks noGrp="1"/>
          </p:cNvSpPr>
          <p:nvPr>
            <p:ph type="body" sz="quarter" idx="11"/>
          </p:nvPr>
        </p:nvSpPr>
        <p:spPr/>
        <p:txBody>
          <a:bodyPr/>
          <a:lstStyle/>
          <a:p>
            <a:endParaRPr lang="en-VG"/>
          </a:p>
        </p:txBody>
      </p:sp>
      <p:pic>
        <p:nvPicPr>
          <p:cNvPr id="5" name="Content Placeholder 4" descr="A person standing at a podium&#10;&#10;AI-generated content may be incorrect.">
            <a:extLst>
              <a:ext uri="{FF2B5EF4-FFF2-40B4-BE49-F238E27FC236}">
                <a16:creationId xmlns:a16="http://schemas.microsoft.com/office/drawing/2014/main" id="{E519BCE2-1952-75D2-66DF-77B1290D36DF}"/>
              </a:ext>
            </a:extLst>
          </p:cNvPr>
          <p:cNvPicPr>
            <a:picLocks noGrp="1" noChangeAspect="1"/>
          </p:cNvPicPr>
          <p:nvPr>
            <p:ph sz="quarter" idx="10"/>
          </p:nvPr>
        </p:nvPicPr>
        <p:blipFill>
          <a:blip r:embed="rId2"/>
          <a:stretch>
            <a:fillRect/>
          </a:stretch>
        </p:blipFill>
        <p:spPr>
          <a:xfrm>
            <a:off x="5884" y="0"/>
            <a:ext cx="12180232" cy="6858000"/>
          </a:xfrm>
        </p:spPr>
      </p:pic>
    </p:spTree>
    <p:extLst>
      <p:ext uri="{BB962C8B-B14F-4D97-AF65-F5344CB8AC3E}">
        <p14:creationId xmlns:p14="http://schemas.microsoft.com/office/powerpoint/2010/main" val="2944485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0468B3-073A-C503-BE1C-9816A91D2FD9}"/>
              </a:ext>
            </a:extLst>
          </p:cNvPr>
          <p:cNvSpPr>
            <a:spLocks noGrp="1"/>
          </p:cNvSpPr>
          <p:nvPr>
            <p:ph sz="quarter" idx="10"/>
          </p:nvPr>
        </p:nvSpPr>
        <p:spPr>
          <a:xfrm>
            <a:off x="2946486" y="1679289"/>
            <a:ext cx="8489950" cy="3495618"/>
          </a:xfrm>
        </p:spPr>
        <p:txBody>
          <a:bodyPr vert="horz" lIns="91440" tIns="45720" rIns="91440" bIns="45720" rtlCol="0" anchor="t">
            <a:normAutofit/>
          </a:bodyPr>
          <a:lstStyle/>
          <a:p>
            <a:pPr marL="514350" indent="-514350">
              <a:lnSpc>
                <a:spcPct val="100000"/>
              </a:lnSpc>
              <a:buAutoNum type="arabicPeriod"/>
            </a:pPr>
            <a:r>
              <a:rPr lang="en-US" sz="2600">
                <a:solidFill>
                  <a:schemeClr val="accent3"/>
                </a:solidFill>
                <a:latin typeface="Calibri"/>
                <a:ea typeface="Calibri" panose="020F0502020204030204"/>
                <a:cs typeface="Calibri" panose="020F0502020204030204"/>
              </a:rPr>
              <a:t>Knowingly</a:t>
            </a:r>
            <a:r>
              <a:rPr lang="en-US" sz="2600">
                <a:solidFill>
                  <a:schemeClr val="accent3"/>
                </a:solidFill>
                <a:ea typeface="Calibri" panose="020F0502020204030204"/>
                <a:cs typeface="Calibri" panose="020F0502020204030204"/>
              </a:rPr>
              <a:t> or recklessly making (in the request) a statement that is misleading, false or deceptive in a material particular</a:t>
            </a:r>
          </a:p>
          <a:p>
            <a:pPr marL="514350" indent="-514350">
              <a:lnSpc>
                <a:spcPct val="100000"/>
              </a:lnSpc>
              <a:buAutoNum type="arabicPeriod"/>
            </a:pPr>
            <a:r>
              <a:rPr lang="en-US" sz="2600">
                <a:solidFill>
                  <a:schemeClr val="accent3"/>
                </a:solidFill>
                <a:ea typeface="Calibri" panose="020F0502020204030204"/>
                <a:cs typeface="Calibri" panose="020F0502020204030204"/>
              </a:rPr>
              <a:t>Doing anything, or failing to do anything, resulting in BO information being disclosed to another person</a:t>
            </a:r>
          </a:p>
          <a:p>
            <a:pPr marL="514350" indent="-514350">
              <a:lnSpc>
                <a:spcPct val="100000"/>
              </a:lnSpc>
              <a:buAutoNum type="arabicPeriod"/>
            </a:pPr>
            <a:r>
              <a:rPr lang="en-US" sz="2600">
                <a:solidFill>
                  <a:schemeClr val="accent3"/>
                </a:solidFill>
                <a:latin typeface="Calibri"/>
                <a:ea typeface="Calibri" panose="020F0502020204030204"/>
                <a:cs typeface="Calibri" panose="020F0502020204030204"/>
              </a:rPr>
              <a:t>Using</a:t>
            </a:r>
            <a:r>
              <a:rPr lang="en-US" sz="2600">
                <a:solidFill>
                  <a:schemeClr val="accent3"/>
                </a:solidFill>
                <a:ea typeface="Calibri" panose="020F0502020204030204"/>
                <a:cs typeface="Calibri" panose="020F0502020204030204"/>
              </a:rPr>
              <a:t> information received for a purpose other than the purpose for which it was requested</a:t>
            </a:r>
          </a:p>
          <a:p>
            <a:pPr marL="514350" indent="-514350">
              <a:lnSpc>
                <a:spcPct val="100000"/>
              </a:lnSpc>
              <a:buAutoNum type="arabicPeriod"/>
            </a:pPr>
            <a:endParaRPr lang="en-US">
              <a:solidFill>
                <a:schemeClr val="accent3"/>
              </a:solidFill>
              <a:ea typeface="Calibri" panose="020F0502020204030204"/>
              <a:cs typeface="Calibri" panose="020F0502020204030204"/>
            </a:endParaRPr>
          </a:p>
        </p:txBody>
      </p:sp>
      <p:sp>
        <p:nvSpPr>
          <p:cNvPr id="3" name="Text Placeholder 2">
            <a:extLst>
              <a:ext uri="{FF2B5EF4-FFF2-40B4-BE49-F238E27FC236}">
                <a16:creationId xmlns:a16="http://schemas.microsoft.com/office/drawing/2014/main" id="{5661F7AF-7FFA-A48B-766D-4F19D0627534}"/>
              </a:ext>
            </a:extLst>
          </p:cNvPr>
          <p:cNvSpPr>
            <a:spLocks noGrp="1"/>
          </p:cNvSpPr>
          <p:nvPr>
            <p:ph type="body" sz="quarter" idx="11"/>
          </p:nvPr>
        </p:nvSpPr>
        <p:spPr>
          <a:xfrm>
            <a:off x="2946400" y="427038"/>
            <a:ext cx="8211615" cy="823912"/>
          </a:xfrm>
        </p:spPr>
        <p:txBody>
          <a:bodyPr vert="horz" lIns="91440" tIns="45720" rIns="91440" bIns="45720" rtlCol="0" anchor="t">
            <a:normAutofit/>
          </a:bodyPr>
          <a:lstStyle/>
          <a:p>
            <a:r>
              <a:rPr lang="en-US">
                <a:solidFill>
                  <a:schemeClr val="accent5"/>
                </a:solidFill>
                <a:ea typeface="Calibri"/>
                <a:cs typeface="Calibri"/>
              </a:rPr>
              <a:t>PROHIBITIONS</a:t>
            </a:r>
            <a:r>
              <a:rPr lang="en-US" sz="4800">
                <a:solidFill>
                  <a:schemeClr val="accent5"/>
                </a:solidFill>
                <a:ea typeface="Calibri"/>
                <a:cs typeface="Calibri"/>
              </a:rPr>
              <a:t> </a:t>
            </a:r>
            <a:endParaRPr lang="en-US" sz="4800">
              <a:solidFill>
                <a:schemeClr val="accent5"/>
              </a:solidFill>
            </a:endParaRPr>
          </a:p>
        </p:txBody>
      </p:sp>
    </p:spTree>
    <p:extLst>
      <p:ext uri="{BB962C8B-B14F-4D97-AF65-F5344CB8AC3E}">
        <p14:creationId xmlns:p14="http://schemas.microsoft.com/office/powerpoint/2010/main" val="2996904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1E762C-C8AC-0801-3DF6-1D216E0BA44F}"/>
              </a:ext>
            </a:extLst>
          </p:cNvPr>
          <p:cNvSpPr>
            <a:spLocks noGrp="1"/>
          </p:cNvSpPr>
          <p:nvPr>
            <p:ph sz="quarter" idx="10"/>
          </p:nvPr>
        </p:nvSpPr>
        <p:spPr>
          <a:xfrm>
            <a:off x="2946486" y="1606283"/>
            <a:ext cx="8489950" cy="4800600"/>
          </a:xfrm>
        </p:spPr>
        <p:txBody>
          <a:bodyPr vert="horz" lIns="91440" tIns="45720" rIns="91440" bIns="45720" rtlCol="0" anchor="t">
            <a:normAutofit/>
          </a:bodyPr>
          <a:lstStyle/>
          <a:p>
            <a:pPr marL="457200" indent="-457200">
              <a:buFont typeface="Wingdings" panose="020B0604020202020204" pitchFamily="34" charset="0"/>
              <a:buChar char="§"/>
            </a:pPr>
            <a:r>
              <a:rPr lang="en-US">
                <a:solidFill>
                  <a:schemeClr val="accent3"/>
                </a:solidFill>
              </a:rPr>
              <a:t>Fees to be set out in Schedule 1 of the BVI Business Companies Act.</a:t>
            </a:r>
          </a:p>
          <a:p>
            <a:pPr marL="0" indent="0">
              <a:buNone/>
            </a:pPr>
            <a:endParaRPr lang="en-US">
              <a:solidFill>
                <a:schemeClr val="accent3"/>
              </a:solidFill>
              <a:ea typeface="Calibri"/>
              <a:cs typeface="Calibri"/>
            </a:endParaRPr>
          </a:p>
          <a:p>
            <a:pPr marL="457200" indent="-457200">
              <a:buFont typeface="Wingdings" panose="020B0604020202020204" pitchFamily="34" charset="0"/>
              <a:buChar char="§"/>
            </a:pPr>
            <a:r>
              <a:rPr lang="en-US">
                <a:solidFill>
                  <a:schemeClr val="accent3"/>
                </a:solidFill>
              </a:rPr>
              <a:t>Penalties for misuse or non-compliance to be set out in Schedule 3 of the BO Regulations</a:t>
            </a:r>
            <a:endParaRPr lang="en-US">
              <a:solidFill>
                <a:schemeClr val="accent3"/>
              </a:solidFill>
              <a:ea typeface="Calibri"/>
              <a:cs typeface="Calibri"/>
            </a:endParaRPr>
          </a:p>
          <a:p>
            <a:pPr marL="457200" indent="-457200">
              <a:buFont typeface="Wingdings" panose="020B0604020202020204" pitchFamily="34" charset="0"/>
              <a:buChar char="§"/>
            </a:pPr>
            <a:endParaRPr lang="en-US">
              <a:solidFill>
                <a:schemeClr val="accent3"/>
              </a:solidFill>
              <a:ea typeface="Calibri"/>
              <a:cs typeface="Calibri"/>
            </a:endParaRPr>
          </a:p>
          <a:p>
            <a:pPr marL="457200" indent="-457200">
              <a:buFont typeface="Wingdings" panose="020B0604020202020204" pitchFamily="34" charset="0"/>
              <a:buChar char="§"/>
            </a:pPr>
            <a:r>
              <a:rPr lang="en-US">
                <a:solidFill>
                  <a:schemeClr val="accent3"/>
                </a:solidFill>
              </a:rPr>
              <a:t>Penalties include being listed as a restricted person.</a:t>
            </a:r>
            <a:endParaRPr lang="en-US">
              <a:solidFill>
                <a:schemeClr val="accent3"/>
              </a:solidFill>
              <a:ea typeface="Calibri"/>
              <a:cs typeface="Calibri"/>
            </a:endParaRPr>
          </a:p>
          <a:p>
            <a:pPr marL="800100" lvl="1" indent="-342900">
              <a:buFont typeface="Courier New" panose="020B0604020202020204" pitchFamily="34" charset="0"/>
              <a:buChar char="o"/>
            </a:pPr>
            <a:r>
              <a:rPr lang="en-US">
                <a:solidFill>
                  <a:schemeClr val="accent3"/>
                </a:solidFill>
              </a:rPr>
              <a:t>Cannot make further requests for access to BO information</a:t>
            </a:r>
            <a:endParaRPr lang="en-US">
              <a:solidFill>
                <a:schemeClr val="accent3"/>
              </a:solidFill>
              <a:ea typeface="Calibri"/>
              <a:cs typeface="Calibri"/>
            </a:endParaRPr>
          </a:p>
          <a:p>
            <a:pPr marL="0" indent="0">
              <a:buNone/>
            </a:pPr>
            <a:endParaRPr lang="en-US"/>
          </a:p>
        </p:txBody>
      </p:sp>
      <p:sp>
        <p:nvSpPr>
          <p:cNvPr id="3" name="Text Placeholder 2">
            <a:extLst>
              <a:ext uri="{FF2B5EF4-FFF2-40B4-BE49-F238E27FC236}">
                <a16:creationId xmlns:a16="http://schemas.microsoft.com/office/drawing/2014/main" id="{966DF083-2CBD-8862-38FB-C33E023AED12}"/>
              </a:ext>
            </a:extLst>
          </p:cNvPr>
          <p:cNvSpPr>
            <a:spLocks noGrp="1"/>
          </p:cNvSpPr>
          <p:nvPr>
            <p:ph type="body" sz="quarter" idx="11"/>
          </p:nvPr>
        </p:nvSpPr>
        <p:spPr>
          <a:xfrm>
            <a:off x="2946400" y="545673"/>
            <a:ext cx="8330250" cy="823912"/>
          </a:xfrm>
        </p:spPr>
        <p:txBody>
          <a:bodyPr vert="horz" lIns="91440" tIns="45720" rIns="91440" bIns="45720" rtlCol="0" anchor="t">
            <a:normAutofit/>
          </a:bodyPr>
          <a:lstStyle/>
          <a:p>
            <a:r>
              <a:rPr lang="en-US">
                <a:solidFill>
                  <a:schemeClr val="accent5"/>
                </a:solidFill>
              </a:rPr>
              <a:t>FEES AND PENALTIES</a:t>
            </a:r>
          </a:p>
        </p:txBody>
      </p:sp>
    </p:spTree>
    <p:extLst>
      <p:ext uri="{BB962C8B-B14F-4D97-AF65-F5344CB8AC3E}">
        <p14:creationId xmlns:p14="http://schemas.microsoft.com/office/powerpoint/2010/main" val="40922938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69CD8-0033-2F06-0D92-28A10A877F70}"/>
            </a:ext>
          </a:extLst>
        </p:cNvPr>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517832C0-1AA8-BCC2-2E9C-CCEACC5F0701}"/>
              </a:ext>
            </a:extLst>
          </p:cNvPr>
          <p:cNvSpPr>
            <a:spLocks noGrp="1"/>
          </p:cNvSpPr>
          <p:nvPr>
            <p:ph sz="quarter" idx="10"/>
          </p:nvPr>
        </p:nvSpPr>
        <p:spPr/>
        <p:txBody>
          <a:bodyPr/>
          <a:lstStyle/>
          <a:p>
            <a:endParaRPr lang="en-VG"/>
          </a:p>
        </p:txBody>
      </p:sp>
      <p:pic>
        <p:nvPicPr>
          <p:cNvPr id="6" name="Picture 5" descr="A person in a suit smiling&#10;&#10;AI-generated content may be incorrect.">
            <a:extLst>
              <a:ext uri="{FF2B5EF4-FFF2-40B4-BE49-F238E27FC236}">
                <a16:creationId xmlns:a16="http://schemas.microsoft.com/office/drawing/2014/main" id="{398CF4BE-1CE2-FC83-70A7-1A11FD00DC54}"/>
              </a:ext>
            </a:extLst>
          </p:cNvPr>
          <p:cNvPicPr>
            <a:picLocks noChangeAspect="1"/>
          </p:cNvPicPr>
          <p:nvPr/>
        </p:nvPicPr>
        <p:blipFill>
          <a:blip r:embed="rId2"/>
          <a:stretch>
            <a:fillRect/>
          </a:stretch>
        </p:blipFill>
        <p:spPr>
          <a:xfrm>
            <a:off x="7327" y="0"/>
            <a:ext cx="12177346" cy="6858000"/>
          </a:xfrm>
          <a:prstGeom prst="rect">
            <a:avLst/>
          </a:prstGeom>
        </p:spPr>
      </p:pic>
    </p:spTree>
    <p:extLst>
      <p:ext uri="{BB962C8B-B14F-4D97-AF65-F5344CB8AC3E}">
        <p14:creationId xmlns:p14="http://schemas.microsoft.com/office/powerpoint/2010/main" val="10727951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D61B8D-B347-043F-3547-CC39F65DD7B0}"/>
              </a:ext>
            </a:extLst>
          </p:cNvPr>
          <p:cNvSpPr>
            <a:spLocks noGrp="1"/>
          </p:cNvSpPr>
          <p:nvPr>
            <p:ph sz="quarter" idx="10"/>
          </p:nvPr>
        </p:nvSpPr>
        <p:spPr/>
        <p:txBody>
          <a:bodyPr vert="horz" lIns="91440" tIns="45720" rIns="91440" bIns="45720" rtlCol="0" anchor="t">
            <a:normAutofit/>
          </a:bodyPr>
          <a:lstStyle/>
          <a:p>
            <a:r>
              <a:rPr lang="en-US" sz="2600" dirty="0">
                <a:solidFill>
                  <a:schemeClr val="accent3"/>
                </a:solidFill>
              </a:rPr>
              <a:t>Corporate system built on our flagship platform.</a:t>
            </a:r>
            <a:endParaRPr lang="en-US" sz="2600" dirty="0">
              <a:solidFill>
                <a:schemeClr val="accent3"/>
              </a:solidFill>
              <a:ea typeface="Calibri"/>
              <a:cs typeface="Calibri"/>
            </a:endParaRPr>
          </a:p>
          <a:p>
            <a:r>
              <a:rPr lang="en-US" sz="2600" dirty="0">
                <a:solidFill>
                  <a:schemeClr val="accent3"/>
                </a:solidFill>
              </a:rPr>
              <a:t>2024- 2025 system development to facilitate BC/LP changes including Beneficial Ownership requirements. </a:t>
            </a:r>
            <a:endParaRPr lang="en-US" sz="2600" dirty="0">
              <a:solidFill>
                <a:schemeClr val="accent3"/>
              </a:solidFill>
              <a:ea typeface="Calibri"/>
              <a:cs typeface="Calibri"/>
            </a:endParaRPr>
          </a:p>
          <a:p>
            <a:r>
              <a:rPr lang="en-US" sz="2600" dirty="0">
                <a:solidFill>
                  <a:schemeClr val="accent3"/>
                </a:solidFill>
              </a:rPr>
              <a:t>Industry familiarity with ‘front end’ UI/UX.</a:t>
            </a:r>
            <a:endParaRPr lang="en-US" sz="2600" dirty="0">
              <a:solidFill>
                <a:schemeClr val="accent3"/>
              </a:solidFill>
              <a:ea typeface="Calibri"/>
              <a:cs typeface="Calibri"/>
            </a:endParaRPr>
          </a:p>
          <a:p>
            <a:r>
              <a:rPr lang="en-US" sz="2600" dirty="0">
                <a:solidFill>
                  <a:schemeClr val="accent3"/>
                </a:solidFill>
              </a:rPr>
              <a:t>Several BO transactions were deployed into production, including registration and exemption filings.</a:t>
            </a:r>
            <a:endParaRPr lang="en-US" sz="2600" dirty="0">
              <a:solidFill>
                <a:schemeClr val="accent3"/>
              </a:solidFill>
              <a:ea typeface="Calibri"/>
              <a:cs typeface="Calibri"/>
            </a:endParaRPr>
          </a:p>
          <a:p>
            <a:r>
              <a:rPr lang="en-US" sz="2600" dirty="0">
                <a:solidFill>
                  <a:schemeClr val="accent3"/>
                </a:solidFill>
              </a:rPr>
              <a:t>Anticipate significant increase as time progresses, accelerated by bulk filing transaction.</a:t>
            </a:r>
            <a:endParaRPr lang="en-US" sz="2600" dirty="0">
              <a:solidFill>
                <a:schemeClr val="accent3"/>
              </a:solidFill>
              <a:ea typeface="Calibri"/>
              <a:cs typeface="Calibri"/>
            </a:endParaRPr>
          </a:p>
          <a:p>
            <a:pPr marL="457200" lvl="1" indent="0">
              <a:buNone/>
            </a:pPr>
            <a:endParaRPr lang="en-US" dirty="0"/>
          </a:p>
        </p:txBody>
      </p:sp>
      <p:sp>
        <p:nvSpPr>
          <p:cNvPr id="3" name="Text Placeholder 2">
            <a:extLst>
              <a:ext uri="{FF2B5EF4-FFF2-40B4-BE49-F238E27FC236}">
                <a16:creationId xmlns:a16="http://schemas.microsoft.com/office/drawing/2014/main" id="{0A60A96A-2FEC-2257-6748-DA96E9FAD34A}"/>
              </a:ext>
            </a:extLst>
          </p:cNvPr>
          <p:cNvSpPr>
            <a:spLocks noGrp="1"/>
          </p:cNvSpPr>
          <p:nvPr>
            <p:ph type="body" sz="quarter" idx="11"/>
          </p:nvPr>
        </p:nvSpPr>
        <p:spPr/>
        <p:txBody>
          <a:bodyPr vert="horz" lIns="91440" tIns="45720" rIns="91440" bIns="45720" rtlCol="0" anchor="t">
            <a:normAutofit/>
          </a:bodyPr>
          <a:lstStyle/>
          <a:p>
            <a:r>
              <a:rPr lang="en-US">
                <a:solidFill>
                  <a:schemeClr val="accent5"/>
                </a:solidFill>
              </a:rPr>
              <a:t>BACKGROUND </a:t>
            </a:r>
            <a:r>
              <a:rPr lang="en-US" dirty="0">
                <a:solidFill>
                  <a:schemeClr val="accent5"/>
                </a:solidFill>
              </a:rPr>
              <a:t>- SYSTEM DEVELOPMENT</a:t>
            </a:r>
            <a:endParaRPr lang="en-US" dirty="0">
              <a:solidFill>
                <a:schemeClr val="accent5"/>
              </a:solidFill>
              <a:ea typeface="Calibri"/>
              <a:cs typeface="Calibri"/>
            </a:endParaRPr>
          </a:p>
        </p:txBody>
      </p:sp>
    </p:spTree>
    <p:extLst>
      <p:ext uri="{BB962C8B-B14F-4D97-AF65-F5344CB8AC3E}">
        <p14:creationId xmlns:p14="http://schemas.microsoft.com/office/powerpoint/2010/main" val="30491206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0933B3-B4DE-1098-7E3B-E269CB75AAA3}"/>
              </a:ext>
            </a:extLst>
          </p:cNvPr>
          <p:cNvSpPr>
            <a:spLocks noGrp="1"/>
          </p:cNvSpPr>
          <p:nvPr>
            <p:ph type="body" sz="quarter" idx="11"/>
          </p:nvPr>
        </p:nvSpPr>
        <p:spPr>
          <a:xfrm>
            <a:off x="2935858" y="358487"/>
            <a:ext cx="8489950" cy="823912"/>
          </a:xfrm>
        </p:spPr>
        <p:txBody>
          <a:bodyPr vert="horz" lIns="91440" tIns="45720" rIns="91440" bIns="45720" rtlCol="0" anchor="t">
            <a:normAutofit/>
          </a:bodyPr>
          <a:lstStyle/>
          <a:p>
            <a:r>
              <a:rPr lang="en-US">
                <a:solidFill>
                  <a:schemeClr val="accent5"/>
                </a:solidFill>
              </a:rPr>
              <a:t>EXEMPTION TRANSACTIONS IN PRACTICE</a:t>
            </a:r>
          </a:p>
        </p:txBody>
      </p:sp>
      <p:pic>
        <p:nvPicPr>
          <p:cNvPr id="4" name="Picture 3" descr="A screenshot of a computer screen&#10;&#10;AI-generated content may be incorrect.">
            <a:extLst>
              <a:ext uri="{FF2B5EF4-FFF2-40B4-BE49-F238E27FC236}">
                <a16:creationId xmlns:a16="http://schemas.microsoft.com/office/drawing/2014/main" id="{279343A0-C697-E9AE-BF1B-13E6D05B64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9634" y="1094739"/>
            <a:ext cx="7048086" cy="5557705"/>
          </a:xfrm>
          <a:prstGeom prst="rect">
            <a:avLst/>
          </a:prstGeom>
          <a:noFill/>
          <a:ln>
            <a:noFill/>
          </a:ln>
        </p:spPr>
      </p:pic>
    </p:spTree>
    <p:extLst>
      <p:ext uri="{BB962C8B-B14F-4D97-AF65-F5344CB8AC3E}">
        <p14:creationId xmlns:p14="http://schemas.microsoft.com/office/powerpoint/2010/main" val="353728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C57DD514-898B-8840-87A8-702BB03743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52403" y="303847"/>
            <a:ext cx="7005997" cy="6363364"/>
          </a:xfrm>
          <a:prstGeom prst="rect">
            <a:avLst/>
          </a:prstGeom>
          <a:noFill/>
          <a:ln>
            <a:noFill/>
          </a:ln>
        </p:spPr>
      </p:pic>
    </p:spTree>
    <p:extLst>
      <p:ext uri="{BB962C8B-B14F-4D97-AF65-F5344CB8AC3E}">
        <p14:creationId xmlns:p14="http://schemas.microsoft.com/office/powerpoint/2010/main" val="7152899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1D4E0AF5-D7E0-3AD5-215D-FD226A3FD0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0245" y="331345"/>
            <a:ext cx="6702059" cy="6295693"/>
          </a:xfrm>
          <a:prstGeom prst="rect">
            <a:avLst/>
          </a:prstGeom>
          <a:noFill/>
          <a:ln>
            <a:noFill/>
          </a:ln>
        </p:spPr>
      </p:pic>
    </p:spTree>
    <p:extLst>
      <p:ext uri="{BB962C8B-B14F-4D97-AF65-F5344CB8AC3E}">
        <p14:creationId xmlns:p14="http://schemas.microsoft.com/office/powerpoint/2010/main" val="22374413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E8AC5-DE8D-4B79-92E4-EA8F9EFACBAB}"/>
            </a:ext>
          </a:extLst>
        </p:cNvPr>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EE5CF996-0C40-390A-8359-D252D097D8FF}"/>
              </a:ext>
            </a:extLst>
          </p:cNvPr>
          <p:cNvGraphicFramePr>
            <a:graphicFrameLocks noGrp="1"/>
          </p:cNvGraphicFramePr>
          <p:nvPr>
            <p:ph sz="quarter" idx="10"/>
            <p:extLst>
              <p:ext uri="{D42A27DB-BD31-4B8C-83A1-F6EECF244321}">
                <p14:modId xmlns:p14="http://schemas.microsoft.com/office/powerpoint/2010/main" val="3456039514"/>
              </p:ext>
            </p:extLst>
          </p:nvPr>
        </p:nvGraphicFramePr>
        <p:xfrm>
          <a:off x="2190918" y="706138"/>
          <a:ext cx="9114971" cy="60742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2">
            <a:extLst>
              <a:ext uri="{FF2B5EF4-FFF2-40B4-BE49-F238E27FC236}">
                <a16:creationId xmlns:a16="http://schemas.microsoft.com/office/drawing/2014/main" id="{44062BEA-F3CF-9DDC-9DB7-D4B8F086DE88}"/>
              </a:ext>
            </a:extLst>
          </p:cNvPr>
          <p:cNvSpPr>
            <a:spLocks noGrp="1"/>
          </p:cNvSpPr>
          <p:nvPr>
            <p:ph type="body" sz="quarter" idx="11"/>
          </p:nvPr>
        </p:nvSpPr>
        <p:spPr>
          <a:xfrm>
            <a:off x="2818640" y="573050"/>
            <a:ext cx="8489950" cy="1143313"/>
          </a:xfrm>
        </p:spPr>
        <p:txBody>
          <a:bodyPr vert="horz" lIns="91440" tIns="45720" rIns="91440" bIns="45720" rtlCol="0" anchor="t">
            <a:normAutofit/>
          </a:bodyPr>
          <a:lstStyle/>
          <a:p>
            <a:r>
              <a:rPr lang="en-US">
                <a:solidFill>
                  <a:schemeClr val="accent5"/>
                </a:solidFill>
                <a:ea typeface="Calibri"/>
                <a:cs typeface="Calibri"/>
              </a:rPr>
              <a:t>RESTRICTION ON BENEFICIAL OWNER'S INTEREST</a:t>
            </a:r>
          </a:p>
        </p:txBody>
      </p:sp>
    </p:spTree>
    <p:extLst>
      <p:ext uri="{BB962C8B-B14F-4D97-AF65-F5344CB8AC3E}">
        <p14:creationId xmlns:p14="http://schemas.microsoft.com/office/powerpoint/2010/main" val="20415153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9F05C-A57A-DEE5-3F39-6AB18A16E83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A5FCE48-1629-45E9-8452-BE2ED15DF126}"/>
              </a:ext>
            </a:extLst>
          </p:cNvPr>
          <p:cNvSpPr>
            <a:spLocks noGrp="1"/>
          </p:cNvSpPr>
          <p:nvPr>
            <p:ph type="body" sz="quarter" idx="11"/>
          </p:nvPr>
        </p:nvSpPr>
        <p:spPr>
          <a:xfrm>
            <a:off x="2649398" y="244523"/>
            <a:ext cx="9321222" cy="823912"/>
          </a:xfrm>
        </p:spPr>
        <p:txBody>
          <a:bodyPr vert="horz" lIns="91440" tIns="45720" rIns="91440" bIns="45720" rtlCol="0" anchor="t">
            <a:noAutofit/>
          </a:bodyPr>
          <a:lstStyle/>
          <a:p>
            <a:pPr>
              <a:spcBef>
                <a:spcPts val="0"/>
              </a:spcBef>
            </a:pPr>
            <a:r>
              <a:rPr lang="en-US" sz="3200">
                <a:solidFill>
                  <a:schemeClr val="accent5"/>
                </a:solidFill>
                <a:ea typeface="Calibri"/>
                <a:cs typeface="Calibri"/>
              </a:rPr>
              <a:t>PROCESS RE: REQUEST ACCESS TO BO INFORMATION</a:t>
            </a:r>
            <a:endParaRPr lang="en-US">
              <a:solidFill>
                <a:schemeClr val="accent5"/>
              </a:solidFill>
              <a:ea typeface="Calibri"/>
              <a:cs typeface="Calibri"/>
            </a:endParaRPr>
          </a:p>
          <a:p>
            <a:pPr>
              <a:spcBef>
                <a:spcPts val="0"/>
              </a:spcBef>
            </a:pPr>
            <a:r>
              <a:rPr lang="en-US" sz="3200">
                <a:solidFill>
                  <a:schemeClr val="accent5"/>
                </a:solidFill>
                <a:ea typeface="Calibri"/>
                <a:cs typeface="Calibri"/>
              </a:rPr>
              <a:t>(BASED ON A LEGITIMATE ACCESS)</a:t>
            </a:r>
          </a:p>
        </p:txBody>
      </p:sp>
      <p:pic>
        <p:nvPicPr>
          <p:cNvPr id="8" name="Content Placeholder 7" descr="A screenshot of a computer screen&#10;&#10;AI-generated content may be incorrect.">
            <a:extLst>
              <a:ext uri="{FF2B5EF4-FFF2-40B4-BE49-F238E27FC236}">
                <a16:creationId xmlns:a16="http://schemas.microsoft.com/office/drawing/2014/main" id="{46822AEC-E575-3F92-6143-DB4A0C3C814F}"/>
              </a:ext>
            </a:extLst>
          </p:cNvPr>
          <p:cNvPicPr>
            <a:picLocks noGrp="1" noChangeAspect="1"/>
          </p:cNvPicPr>
          <p:nvPr>
            <p:ph sz="quarter" idx="10"/>
          </p:nvPr>
        </p:nvPicPr>
        <p:blipFill>
          <a:blip r:embed="rId3"/>
          <a:stretch>
            <a:fillRect/>
          </a:stretch>
        </p:blipFill>
        <p:spPr>
          <a:xfrm>
            <a:off x="2466962" y="1338066"/>
            <a:ext cx="8575113" cy="5366326"/>
          </a:xfrm>
        </p:spPr>
      </p:pic>
    </p:spTree>
    <p:extLst>
      <p:ext uri="{BB962C8B-B14F-4D97-AF65-F5344CB8AC3E}">
        <p14:creationId xmlns:p14="http://schemas.microsoft.com/office/powerpoint/2010/main" val="19699006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658908-2FEE-D1F8-3AF1-9F6F10E560A9}"/>
              </a:ext>
            </a:extLst>
          </p:cNvPr>
          <p:cNvSpPr>
            <a:spLocks noGrp="1"/>
          </p:cNvSpPr>
          <p:nvPr>
            <p:ph sz="quarter" idx="10"/>
          </p:nvPr>
        </p:nvSpPr>
        <p:spPr>
          <a:xfrm>
            <a:off x="2656719" y="1391829"/>
            <a:ext cx="8771412" cy="4800600"/>
          </a:xfrm>
        </p:spPr>
        <p:txBody>
          <a:bodyPr vert="horz" lIns="91440" tIns="45720" rIns="91440" bIns="45720" rtlCol="0" anchor="t">
            <a:normAutofit lnSpcReduction="10000"/>
          </a:bodyPr>
          <a:lstStyle/>
          <a:p>
            <a:pPr marL="514350" indent="-514350">
              <a:lnSpc>
                <a:spcPct val="100000"/>
              </a:lnSpc>
              <a:buAutoNum type="arabicPeriod"/>
            </a:pPr>
            <a:r>
              <a:rPr lang="en-US" sz="2400">
                <a:solidFill>
                  <a:schemeClr val="accent3"/>
                </a:solidFill>
                <a:ea typeface="+mn-lt"/>
                <a:cs typeface="+mn-lt"/>
              </a:rPr>
              <a:t>Name</a:t>
            </a:r>
            <a:r>
              <a:rPr lang="en-US" sz="2400">
                <a:solidFill>
                  <a:schemeClr val="accent3"/>
                </a:solidFill>
                <a:ea typeface="Calibri" panose="020F0502020204030204"/>
                <a:cs typeface="Calibri" panose="020F0502020204030204"/>
              </a:rPr>
              <a:t> </a:t>
            </a:r>
            <a:endParaRPr lang="en-US"/>
          </a:p>
          <a:p>
            <a:pPr marL="514350" indent="-514350">
              <a:lnSpc>
                <a:spcPct val="100000"/>
              </a:lnSpc>
              <a:buAutoNum type="arabicPeriod"/>
            </a:pPr>
            <a:r>
              <a:rPr lang="en-US" sz="2400">
                <a:solidFill>
                  <a:schemeClr val="accent3"/>
                </a:solidFill>
                <a:ea typeface="Calibri" panose="020F0502020204030204"/>
                <a:cs typeface="Calibri" panose="020F0502020204030204"/>
              </a:rPr>
              <a:t>Address and contact details</a:t>
            </a:r>
          </a:p>
          <a:p>
            <a:pPr marL="514350" indent="-514350">
              <a:lnSpc>
                <a:spcPct val="100000"/>
              </a:lnSpc>
              <a:buAutoNum type="arabicPeriod"/>
            </a:pPr>
            <a:r>
              <a:rPr lang="en-US" sz="2400">
                <a:solidFill>
                  <a:schemeClr val="accent3"/>
                </a:solidFill>
                <a:ea typeface="Calibri" panose="020F0502020204030204"/>
                <a:cs typeface="Calibri" panose="020F0502020204030204"/>
              </a:rPr>
              <a:t>Statement of purpose for which requested BO information will be used  </a:t>
            </a:r>
          </a:p>
          <a:p>
            <a:pPr marL="514350" indent="-514350">
              <a:lnSpc>
                <a:spcPct val="100000"/>
              </a:lnSpc>
              <a:buAutoNum type="arabicPeriod"/>
            </a:pPr>
            <a:r>
              <a:rPr lang="en-US" sz="2400">
                <a:solidFill>
                  <a:schemeClr val="accent3"/>
                </a:solidFill>
                <a:ea typeface="Calibri" panose="020F0502020204030204"/>
                <a:cs typeface="Calibri" panose="020F0502020204030204"/>
              </a:rPr>
              <a:t>Name of BVI legal entity to which the request relates</a:t>
            </a:r>
          </a:p>
          <a:p>
            <a:pPr marL="514350" indent="-514350">
              <a:lnSpc>
                <a:spcPct val="100000"/>
              </a:lnSpc>
              <a:buAutoNum type="arabicPeriod"/>
            </a:pPr>
            <a:r>
              <a:rPr lang="en-US" sz="2400">
                <a:solidFill>
                  <a:schemeClr val="accent3"/>
                </a:solidFill>
                <a:ea typeface="Calibri" panose="020F0502020204030204"/>
                <a:cs typeface="Calibri" panose="020F0502020204030204"/>
              </a:rPr>
              <a:t>Name of beneficial owner (if known)</a:t>
            </a:r>
          </a:p>
          <a:p>
            <a:pPr marL="514350" indent="-514350">
              <a:lnSpc>
                <a:spcPct val="100000"/>
              </a:lnSpc>
              <a:buAutoNum type="arabicPeriod"/>
            </a:pPr>
            <a:r>
              <a:rPr lang="en-US" sz="2400">
                <a:solidFill>
                  <a:schemeClr val="accent3"/>
                </a:solidFill>
                <a:ea typeface="Calibri" panose="020F0502020204030204"/>
                <a:cs typeface="Calibri" panose="020F0502020204030204"/>
              </a:rPr>
              <a:t>Declaration that beneficial ownership information requested will be used solely for the purpose outlined in the request</a:t>
            </a:r>
          </a:p>
          <a:p>
            <a:pPr marL="514350" indent="-514350">
              <a:lnSpc>
                <a:spcPct val="100000"/>
              </a:lnSpc>
              <a:buAutoNum type="arabicPeriod"/>
            </a:pPr>
            <a:r>
              <a:rPr lang="en-US" sz="2400">
                <a:solidFill>
                  <a:schemeClr val="accent3"/>
                </a:solidFill>
                <a:ea typeface="Calibri" panose="020F0502020204030204"/>
                <a:cs typeface="Calibri" panose="020F0502020204030204"/>
              </a:rPr>
              <a:t>Any other information or document that will assist the Registrar in his/her assessment</a:t>
            </a:r>
          </a:p>
          <a:p>
            <a:pPr marL="514350" indent="-514350">
              <a:lnSpc>
                <a:spcPct val="100000"/>
              </a:lnSpc>
              <a:buAutoNum type="arabicPeriod"/>
            </a:pPr>
            <a:r>
              <a:rPr lang="en-US" sz="2400">
                <a:solidFill>
                  <a:schemeClr val="accent3"/>
                </a:solidFill>
                <a:ea typeface="Calibri" panose="020F0502020204030204"/>
                <a:cs typeface="Calibri" panose="020F0502020204030204"/>
              </a:rPr>
              <a:t>Sign request in prescribed manner</a:t>
            </a:r>
          </a:p>
          <a:p>
            <a:pPr marL="514350" indent="-514350">
              <a:lnSpc>
                <a:spcPct val="100000"/>
              </a:lnSpc>
              <a:buAutoNum type="arabicPeriod"/>
            </a:pPr>
            <a:endParaRPr lang="en-US" sz="2400">
              <a:solidFill>
                <a:schemeClr val="accent3"/>
              </a:solidFill>
              <a:ea typeface="Calibri" panose="020F0502020204030204"/>
              <a:cs typeface="Calibri" panose="020F0502020204030204"/>
            </a:endParaRPr>
          </a:p>
        </p:txBody>
      </p:sp>
      <p:sp>
        <p:nvSpPr>
          <p:cNvPr id="3" name="Text Placeholder 2">
            <a:extLst>
              <a:ext uri="{FF2B5EF4-FFF2-40B4-BE49-F238E27FC236}">
                <a16:creationId xmlns:a16="http://schemas.microsoft.com/office/drawing/2014/main" id="{FA64EF3B-E263-0D45-F47F-FC4D6F5B1EA5}"/>
              </a:ext>
            </a:extLst>
          </p:cNvPr>
          <p:cNvSpPr>
            <a:spLocks noGrp="1"/>
          </p:cNvSpPr>
          <p:nvPr>
            <p:ph type="body" sz="quarter" idx="11"/>
          </p:nvPr>
        </p:nvSpPr>
        <p:spPr/>
        <p:txBody>
          <a:bodyPr vert="horz" lIns="91440" tIns="45720" rIns="91440" bIns="45720" rtlCol="0" anchor="t">
            <a:normAutofit fontScale="92500"/>
          </a:bodyPr>
          <a:lstStyle/>
          <a:p>
            <a:r>
              <a:rPr lang="en-US">
                <a:solidFill>
                  <a:schemeClr val="accent5"/>
                </a:solidFill>
                <a:ea typeface="Calibri"/>
                <a:cs typeface="Calibri"/>
              </a:rPr>
              <a:t>APPLICATION INFORMATION - INDIVIDUALS</a:t>
            </a:r>
          </a:p>
        </p:txBody>
      </p:sp>
    </p:spTree>
    <p:extLst>
      <p:ext uri="{BB962C8B-B14F-4D97-AF65-F5344CB8AC3E}">
        <p14:creationId xmlns:p14="http://schemas.microsoft.com/office/powerpoint/2010/main" val="2800159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06CD3-3BC8-913B-ACD4-85BF95EA2196}"/>
            </a:ext>
          </a:extLst>
        </p:cNvPr>
        <p:cNvGrpSpPr/>
        <p:nvPr/>
      </p:nvGrpSpPr>
      <p:grpSpPr>
        <a:xfrm>
          <a:off x="0" y="0"/>
          <a:ext cx="0" cy="0"/>
          <a:chOff x="0" y="0"/>
          <a:chExt cx="0" cy="0"/>
        </a:xfrm>
      </p:grpSpPr>
      <p:pic>
        <p:nvPicPr>
          <p:cNvPr id="8" name="Content Placeholder 7" descr="A person standing in front of a podium&#10;&#10;AI-generated content may be incorrect.">
            <a:extLst>
              <a:ext uri="{FF2B5EF4-FFF2-40B4-BE49-F238E27FC236}">
                <a16:creationId xmlns:a16="http://schemas.microsoft.com/office/drawing/2014/main" id="{3057B752-63F3-CF59-6FD4-6C0D28DAC952}"/>
              </a:ext>
            </a:extLst>
          </p:cNvPr>
          <p:cNvPicPr>
            <a:picLocks noGrp="1" noChangeAspect="1"/>
          </p:cNvPicPr>
          <p:nvPr>
            <p:ph sz="quarter" idx="10"/>
          </p:nvPr>
        </p:nvPicPr>
        <p:blipFill>
          <a:blip r:embed="rId2"/>
          <a:stretch>
            <a:fillRect/>
          </a:stretch>
        </p:blipFill>
        <p:spPr>
          <a:xfrm>
            <a:off x="4270375" y="2233613"/>
            <a:ext cx="5842000" cy="3289300"/>
          </a:xfrm>
        </p:spPr>
      </p:pic>
      <p:pic>
        <p:nvPicPr>
          <p:cNvPr id="10" name="Picture 9" descr="A person standing in front of a podium&#10;&#10;AI-generated content may be incorrect.">
            <a:extLst>
              <a:ext uri="{FF2B5EF4-FFF2-40B4-BE49-F238E27FC236}">
                <a16:creationId xmlns:a16="http://schemas.microsoft.com/office/drawing/2014/main" id="{E14C646D-98ED-2F90-93E7-7888DE0BA2F3}"/>
              </a:ext>
            </a:extLst>
          </p:cNvPr>
          <p:cNvPicPr>
            <a:picLocks noChangeAspect="1"/>
          </p:cNvPicPr>
          <p:nvPr/>
        </p:nvPicPr>
        <p:blipFill>
          <a:blip r:embed="rId2"/>
          <a:stretch>
            <a:fillRect/>
          </a:stretch>
        </p:blipFill>
        <p:spPr>
          <a:xfrm>
            <a:off x="5884" y="0"/>
            <a:ext cx="12180232" cy="6858000"/>
          </a:xfrm>
          <a:prstGeom prst="rect">
            <a:avLst/>
          </a:prstGeom>
        </p:spPr>
      </p:pic>
    </p:spTree>
    <p:extLst>
      <p:ext uri="{BB962C8B-B14F-4D97-AF65-F5344CB8AC3E}">
        <p14:creationId xmlns:p14="http://schemas.microsoft.com/office/powerpoint/2010/main" val="12582756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19A751-17C4-E9F1-3CFE-B1C1C9526999}"/>
              </a:ext>
            </a:extLst>
          </p:cNvPr>
          <p:cNvSpPr>
            <a:spLocks noGrp="1"/>
          </p:cNvSpPr>
          <p:nvPr>
            <p:ph sz="quarter" idx="10"/>
          </p:nvPr>
        </p:nvSpPr>
        <p:spPr>
          <a:xfrm>
            <a:off x="2657591" y="1391828"/>
            <a:ext cx="8630783" cy="4800600"/>
          </a:xfrm>
        </p:spPr>
        <p:txBody>
          <a:bodyPr vert="horz" lIns="91440" tIns="45720" rIns="91440" bIns="45720" rtlCol="0" anchor="t">
            <a:normAutofit lnSpcReduction="10000"/>
          </a:bodyPr>
          <a:lstStyle/>
          <a:p>
            <a:pPr marL="514350" indent="-514350">
              <a:lnSpc>
                <a:spcPct val="100000"/>
              </a:lnSpc>
              <a:buAutoNum type="arabicPeriod"/>
            </a:pPr>
            <a:r>
              <a:rPr lang="en-US" sz="2400">
                <a:solidFill>
                  <a:schemeClr val="accent3"/>
                </a:solidFill>
                <a:ea typeface="+mn-lt"/>
                <a:cs typeface="+mn-lt"/>
              </a:rPr>
              <a:t>Name</a:t>
            </a:r>
            <a:r>
              <a:rPr lang="en-US" sz="2400">
                <a:solidFill>
                  <a:schemeClr val="accent3"/>
                </a:solidFill>
                <a:ea typeface="Calibri" panose="020F0502020204030204"/>
                <a:cs typeface="Calibri" panose="020F0502020204030204"/>
              </a:rPr>
              <a:t> and </a:t>
            </a:r>
            <a:r>
              <a:rPr lang="en-US" sz="2400" err="1">
                <a:solidFill>
                  <a:schemeClr val="accent3"/>
                </a:solidFill>
                <a:ea typeface="Calibri" panose="020F0502020204030204"/>
                <a:cs typeface="Calibri" panose="020F0502020204030204"/>
              </a:rPr>
              <a:t>licence</a:t>
            </a:r>
            <a:r>
              <a:rPr lang="en-US" sz="2400">
                <a:solidFill>
                  <a:schemeClr val="accent3"/>
                </a:solidFill>
                <a:ea typeface="Calibri" panose="020F0502020204030204"/>
                <a:cs typeface="Calibri" panose="020F0502020204030204"/>
              </a:rPr>
              <a:t>/registration number of legal person</a:t>
            </a:r>
          </a:p>
          <a:p>
            <a:pPr marL="514350" indent="-514350">
              <a:lnSpc>
                <a:spcPct val="100000"/>
              </a:lnSpc>
              <a:buAutoNum type="arabicPeriod"/>
            </a:pPr>
            <a:r>
              <a:rPr lang="en-US" sz="2400">
                <a:solidFill>
                  <a:schemeClr val="accent3"/>
                </a:solidFill>
                <a:ea typeface="Calibri" panose="020F0502020204030204"/>
                <a:cs typeface="Calibri" panose="020F0502020204030204"/>
              </a:rPr>
              <a:t>Name, address and contact details of an individual</a:t>
            </a:r>
          </a:p>
          <a:p>
            <a:pPr marL="514350" indent="-514350">
              <a:lnSpc>
                <a:spcPct val="100000"/>
              </a:lnSpc>
              <a:buAutoNum type="arabicPeriod"/>
            </a:pPr>
            <a:r>
              <a:rPr lang="en-US" sz="2400">
                <a:solidFill>
                  <a:schemeClr val="accent3"/>
                </a:solidFill>
                <a:ea typeface="Calibri" panose="020F0502020204030204"/>
                <a:cs typeface="Calibri" panose="020F0502020204030204"/>
              </a:rPr>
              <a:t>Statement of purpose for which requested BO information will be used  </a:t>
            </a:r>
          </a:p>
          <a:p>
            <a:pPr marL="514350" indent="-514350">
              <a:lnSpc>
                <a:spcPct val="100000"/>
              </a:lnSpc>
              <a:buAutoNum type="arabicPeriod"/>
            </a:pPr>
            <a:r>
              <a:rPr lang="en-US" sz="2400">
                <a:solidFill>
                  <a:schemeClr val="accent3"/>
                </a:solidFill>
                <a:ea typeface="Calibri" panose="020F0502020204030204"/>
                <a:cs typeface="Calibri" panose="020F0502020204030204"/>
              </a:rPr>
              <a:t>Name of BVI legal entity to which the request relates</a:t>
            </a:r>
          </a:p>
          <a:p>
            <a:pPr marL="514350" indent="-514350">
              <a:lnSpc>
                <a:spcPct val="100000"/>
              </a:lnSpc>
              <a:buAutoNum type="arabicPeriod"/>
            </a:pPr>
            <a:r>
              <a:rPr lang="en-US" sz="2400">
                <a:solidFill>
                  <a:schemeClr val="accent3"/>
                </a:solidFill>
                <a:ea typeface="Calibri" panose="020F0502020204030204"/>
                <a:cs typeface="Calibri" panose="020F0502020204030204"/>
              </a:rPr>
              <a:t>Name of beneficial owner (if known)</a:t>
            </a:r>
          </a:p>
          <a:p>
            <a:pPr marL="514350" indent="-514350">
              <a:lnSpc>
                <a:spcPct val="100000"/>
              </a:lnSpc>
              <a:buAutoNum type="arabicPeriod"/>
            </a:pPr>
            <a:r>
              <a:rPr lang="en-US" sz="2400">
                <a:solidFill>
                  <a:schemeClr val="accent3"/>
                </a:solidFill>
                <a:ea typeface="Calibri" panose="020F0502020204030204"/>
                <a:cs typeface="Calibri" panose="020F0502020204030204"/>
              </a:rPr>
              <a:t>Declaration that beneficial ownership information requested will be used solely for the purpose outlined in the request</a:t>
            </a:r>
          </a:p>
          <a:p>
            <a:pPr marL="514350" indent="-514350">
              <a:lnSpc>
                <a:spcPct val="100000"/>
              </a:lnSpc>
              <a:buAutoNum type="arabicPeriod"/>
            </a:pPr>
            <a:r>
              <a:rPr lang="en-US" sz="2400">
                <a:solidFill>
                  <a:schemeClr val="accent3"/>
                </a:solidFill>
                <a:ea typeface="Calibri" panose="020F0502020204030204"/>
                <a:cs typeface="Calibri" panose="020F0502020204030204"/>
              </a:rPr>
              <a:t>Any other information or document that will assist the Registrar in his/her assessment</a:t>
            </a:r>
          </a:p>
          <a:p>
            <a:pPr marL="514350" indent="-514350">
              <a:lnSpc>
                <a:spcPct val="100000"/>
              </a:lnSpc>
              <a:buAutoNum type="arabicPeriod"/>
            </a:pPr>
            <a:r>
              <a:rPr lang="en-US" sz="2400">
                <a:solidFill>
                  <a:schemeClr val="accent3"/>
                </a:solidFill>
                <a:ea typeface="Calibri" panose="020F0502020204030204"/>
                <a:cs typeface="Calibri" panose="020F0502020204030204"/>
              </a:rPr>
              <a:t>Sign request in prescribed manner</a:t>
            </a:r>
          </a:p>
          <a:p>
            <a:pPr marL="514350" indent="-514350">
              <a:lnSpc>
                <a:spcPct val="100000"/>
              </a:lnSpc>
              <a:buAutoNum type="arabicPeriod"/>
            </a:pPr>
            <a:endParaRPr lang="en-US" sz="2400">
              <a:solidFill>
                <a:schemeClr val="accent3"/>
              </a:solidFill>
              <a:ea typeface="Calibri" panose="020F0502020204030204"/>
              <a:cs typeface="Calibri" panose="020F0502020204030204"/>
            </a:endParaRPr>
          </a:p>
        </p:txBody>
      </p:sp>
      <p:sp>
        <p:nvSpPr>
          <p:cNvPr id="3" name="Text Placeholder 2">
            <a:extLst>
              <a:ext uri="{FF2B5EF4-FFF2-40B4-BE49-F238E27FC236}">
                <a16:creationId xmlns:a16="http://schemas.microsoft.com/office/drawing/2014/main" id="{2D8B2A64-5108-4D32-6208-082BBB44AE82}"/>
              </a:ext>
            </a:extLst>
          </p:cNvPr>
          <p:cNvSpPr>
            <a:spLocks noGrp="1"/>
          </p:cNvSpPr>
          <p:nvPr>
            <p:ph type="body" sz="quarter" idx="11"/>
          </p:nvPr>
        </p:nvSpPr>
        <p:spPr>
          <a:xfrm>
            <a:off x="2887083" y="427038"/>
            <a:ext cx="8818476" cy="823912"/>
          </a:xfrm>
        </p:spPr>
        <p:txBody>
          <a:bodyPr vert="horz" lIns="91440" tIns="45720" rIns="91440" bIns="45720" rtlCol="0" anchor="t">
            <a:noAutofit/>
          </a:bodyPr>
          <a:lstStyle/>
          <a:p>
            <a:r>
              <a:rPr lang="en-US" sz="3500">
                <a:solidFill>
                  <a:schemeClr val="accent5"/>
                </a:solidFill>
                <a:ea typeface="Calibri"/>
                <a:cs typeface="Calibri"/>
              </a:rPr>
              <a:t>APPLICATION INFORMATION – LEGAL PERSON</a:t>
            </a:r>
          </a:p>
        </p:txBody>
      </p:sp>
    </p:spTree>
    <p:extLst>
      <p:ext uri="{BB962C8B-B14F-4D97-AF65-F5344CB8AC3E}">
        <p14:creationId xmlns:p14="http://schemas.microsoft.com/office/powerpoint/2010/main" val="42866822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65FD63-B626-8140-F5CA-D996F24673C2}"/>
              </a:ext>
            </a:extLst>
          </p:cNvPr>
          <p:cNvSpPr>
            <a:spLocks noGrp="1"/>
          </p:cNvSpPr>
          <p:nvPr>
            <p:ph sz="quarter" idx="10"/>
          </p:nvPr>
        </p:nvSpPr>
        <p:spPr>
          <a:xfrm>
            <a:off x="2779762" y="1327949"/>
            <a:ext cx="8655752" cy="5019617"/>
          </a:xfrm>
        </p:spPr>
        <p:txBody>
          <a:bodyPr vert="horz" lIns="91440" tIns="45720" rIns="91440" bIns="45720" rtlCol="0" anchor="t">
            <a:normAutofit lnSpcReduction="10000"/>
          </a:bodyPr>
          <a:lstStyle/>
          <a:p>
            <a:pPr marL="457200" indent="-457200">
              <a:lnSpc>
                <a:spcPct val="100000"/>
              </a:lnSpc>
              <a:buAutoNum type="arabicPeriod"/>
            </a:pPr>
            <a:r>
              <a:rPr lang="en-US" sz="2400">
                <a:solidFill>
                  <a:schemeClr val="accent3"/>
                </a:solidFill>
                <a:ea typeface="Calibri"/>
                <a:cs typeface="Calibri"/>
              </a:rPr>
              <a:t>Name and address of obliged entity</a:t>
            </a:r>
          </a:p>
          <a:p>
            <a:pPr marL="457200" indent="-457200">
              <a:lnSpc>
                <a:spcPct val="100000"/>
              </a:lnSpc>
              <a:buAutoNum type="arabicPeriod"/>
            </a:pPr>
            <a:r>
              <a:rPr lang="en-US" sz="2400">
                <a:solidFill>
                  <a:schemeClr val="accent3"/>
                </a:solidFill>
                <a:ea typeface="Calibri"/>
                <a:cs typeface="Calibri"/>
              </a:rPr>
              <a:t>Contact details of an individual</a:t>
            </a:r>
          </a:p>
          <a:p>
            <a:pPr marL="457200" indent="-457200">
              <a:lnSpc>
                <a:spcPct val="100000"/>
              </a:lnSpc>
              <a:buAutoNum type="arabicPeriod"/>
            </a:pPr>
            <a:r>
              <a:rPr lang="en-US" sz="2400">
                <a:solidFill>
                  <a:schemeClr val="accent3"/>
                </a:solidFill>
                <a:ea typeface="Calibri"/>
                <a:cs typeface="Calibri"/>
              </a:rPr>
              <a:t>Statement that purpose of request is to assist in carrying out CDD and other obligations in accordance with AML/CTF/CPF laws</a:t>
            </a:r>
          </a:p>
          <a:p>
            <a:pPr marL="457200" indent="-457200">
              <a:lnSpc>
                <a:spcPct val="100000"/>
              </a:lnSpc>
              <a:buAutoNum type="arabicPeriod"/>
            </a:pPr>
            <a:r>
              <a:rPr lang="en-US" sz="2400">
                <a:solidFill>
                  <a:schemeClr val="accent3"/>
                </a:solidFill>
                <a:ea typeface="Calibri"/>
                <a:cs typeface="Calibri"/>
              </a:rPr>
              <a:t>Name of BVI legal entity to which the request relates</a:t>
            </a:r>
          </a:p>
          <a:p>
            <a:pPr marL="457200" indent="-457200">
              <a:lnSpc>
                <a:spcPct val="100000"/>
              </a:lnSpc>
              <a:buAutoNum type="arabicPeriod"/>
            </a:pPr>
            <a:r>
              <a:rPr lang="en-US" sz="2400">
                <a:solidFill>
                  <a:schemeClr val="accent3"/>
                </a:solidFill>
                <a:ea typeface="Calibri"/>
                <a:cs typeface="Calibri"/>
              </a:rPr>
              <a:t>Name of beneficial owner (if known)</a:t>
            </a:r>
          </a:p>
          <a:p>
            <a:pPr marL="457200" indent="-457200">
              <a:lnSpc>
                <a:spcPct val="100000"/>
              </a:lnSpc>
              <a:buAutoNum type="arabicPeriod"/>
            </a:pPr>
            <a:r>
              <a:rPr lang="en-US" sz="2400">
                <a:solidFill>
                  <a:schemeClr val="accent3"/>
                </a:solidFill>
                <a:ea typeface="Calibri"/>
                <a:cs typeface="Calibri"/>
              </a:rPr>
              <a:t>Declaration that beneficial ownership information requested will be used solely for the purpose outlined in the request</a:t>
            </a:r>
          </a:p>
          <a:p>
            <a:pPr marL="457200" indent="-457200">
              <a:lnSpc>
                <a:spcPct val="100000"/>
              </a:lnSpc>
              <a:buAutoNum type="arabicPeriod"/>
            </a:pPr>
            <a:r>
              <a:rPr lang="en-US" sz="2400">
                <a:solidFill>
                  <a:schemeClr val="accent3"/>
                </a:solidFill>
                <a:ea typeface="Calibri"/>
                <a:cs typeface="Calibri"/>
              </a:rPr>
              <a:t>Any other information or document that will assist the Registrar in his/her assessment</a:t>
            </a:r>
          </a:p>
          <a:p>
            <a:pPr marL="457200" indent="-457200">
              <a:lnSpc>
                <a:spcPct val="100000"/>
              </a:lnSpc>
              <a:buAutoNum type="arabicPeriod"/>
            </a:pPr>
            <a:r>
              <a:rPr lang="en-US" sz="2400">
                <a:solidFill>
                  <a:schemeClr val="accent3"/>
                </a:solidFill>
                <a:ea typeface="Calibri"/>
                <a:cs typeface="Calibri"/>
              </a:rPr>
              <a:t>Sign request in prescribed manner</a:t>
            </a:r>
          </a:p>
          <a:p>
            <a:pPr marL="457200" indent="-457200">
              <a:lnSpc>
                <a:spcPct val="100000"/>
              </a:lnSpc>
              <a:buAutoNum type="arabicPeriod"/>
            </a:pPr>
            <a:endParaRPr lang="en-US" sz="2400">
              <a:solidFill>
                <a:schemeClr val="accent3"/>
              </a:solidFill>
              <a:ea typeface="Calibri"/>
              <a:cs typeface="Calibri"/>
            </a:endParaRPr>
          </a:p>
        </p:txBody>
      </p:sp>
      <p:sp>
        <p:nvSpPr>
          <p:cNvPr id="3" name="Text Placeholder 2">
            <a:extLst>
              <a:ext uri="{FF2B5EF4-FFF2-40B4-BE49-F238E27FC236}">
                <a16:creationId xmlns:a16="http://schemas.microsoft.com/office/drawing/2014/main" id="{E53BFF47-1AFE-D556-DF33-5D56489EF5BF}"/>
              </a:ext>
            </a:extLst>
          </p:cNvPr>
          <p:cNvSpPr>
            <a:spLocks noGrp="1"/>
          </p:cNvSpPr>
          <p:nvPr>
            <p:ph type="body" sz="quarter" idx="11"/>
          </p:nvPr>
        </p:nvSpPr>
        <p:spPr>
          <a:xfrm>
            <a:off x="2877957" y="408786"/>
            <a:ext cx="9010118" cy="833037"/>
          </a:xfrm>
        </p:spPr>
        <p:txBody>
          <a:bodyPr vert="horz" lIns="91440" tIns="45720" rIns="91440" bIns="45720" rtlCol="0" anchor="t">
            <a:noAutofit/>
          </a:bodyPr>
          <a:lstStyle/>
          <a:p>
            <a:r>
              <a:rPr lang="en-US" sz="3500">
                <a:solidFill>
                  <a:schemeClr val="accent5"/>
                </a:solidFill>
                <a:ea typeface="Calibri"/>
                <a:cs typeface="Calibri"/>
              </a:rPr>
              <a:t>APPLICATION INFORMATION – OBLIGED ENTITY</a:t>
            </a:r>
          </a:p>
        </p:txBody>
      </p:sp>
      <p:sp>
        <p:nvSpPr>
          <p:cNvPr id="4" name="Straight Connector 3">
            <a:extLst>
              <a:ext uri="{FF2B5EF4-FFF2-40B4-BE49-F238E27FC236}">
                <a16:creationId xmlns:a16="http://schemas.microsoft.com/office/drawing/2014/main" id="{0ED91BE5-A2CE-F003-10BE-56C8FC066386}"/>
              </a:ext>
            </a:extLst>
          </p:cNvPr>
          <p:cNvSpPr/>
          <p:nvPr/>
        </p:nvSpPr>
        <p:spPr>
          <a:xfrm>
            <a:off x="6050280" y="3166474"/>
            <a:ext cx="91440" cy="525051"/>
          </a:xfrm>
          <a:custGeom>
            <a:avLst/>
            <a:gdLst/>
            <a:ahLst/>
            <a:cxnLst/>
            <a:rect l="0" t="0" r="0" b="0"/>
            <a:pathLst>
              <a:path>
                <a:moveTo>
                  <a:pt x="45720" y="0"/>
                </a:moveTo>
                <a:lnTo>
                  <a:pt x="45720" y="52505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Tree>
    <p:extLst>
      <p:ext uri="{BB962C8B-B14F-4D97-AF65-F5344CB8AC3E}">
        <p14:creationId xmlns:p14="http://schemas.microsoft.com/office/powerpoint/2010/main" val="41438172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7729FD-C6E4-14E9-D883-0EC8B8A39FB8}"/>
              </a:ext>
            </a:extLst>
          </p:cNvPr>
          <p:cNvSpPr>
            <a:spLocks noGrp="1"/>
          </p:cNvSpPr>
          <p:nvPr>
            <p:ph sz="quarter" idx="10"/>
          </p:nvPr>
        </p:nvSpPr>
        <p:spPr>
          <a:xfrm>
            <a:off x="2072476" y="1375436"/>
            <a:ext cx="9918699" cy="4800600"/>
          </a:xfrm>
        </p:spPr>
        <p:txBody>
          <a:bodyPr vert="horz" lIns="91440" tIns="45720" rIns="91440" bIns="45720" rtlCol="0" anchor="t">
            <a:normAutofit/>
          </a:bodyPr>
          <a:lstStyle/>
          <a:p>
            <a:pPr algn="ctr">
              <a:lnSpc>
                <a:spcPct val="100000"/>
              </a:lnSpc>
              <a:buNone/>
            </a:pPr>
            <a:endParaRPr lang="en-US" b="1" u="sng">
              <a:solidFill>
                <a:schemeClr val="accent3"/>
              </a:solidFill>
              <a:ea typeface="Calibri" panose="020F0502020204030204"/>
              <a:cs typeface="Calibri" panose="020F0502020204030204"/>
            </a:endParaRPr>
          </a:p>
          <a:p>
            <a:pPr algn="ctr">
              <a:lnSpc>
                <a:spcPct val="100000"/>
              </a:lnSpc>
              <a:buNone/>
            </a:pPr>
            <a:r>
              <a:rPr lang="en-US" sz="3400" b="1" u="sng">
                <a:solidFill>
                  <a:schemeClr val="accent3"/>
                </a:solidFill>
                <a:ea typeface="Calibri" panose="020F0502020204030204"/>
                <a:cs typeface="Calibri" panose="020F0502020204030204"/>
              </a:rPr>
              <a:t>Requirement</a:t>
            </a:r>
            <a:endParaRPr lang="en-US" sz="3400">
              <a:solidFill>
                <a:schemeClr val="accent3"/>
              </a:solidFill>
              <a:ea typeface="Calibri" panose="020F0502020204030204"/>
              <a:cs typeface="Calibri" panose="020F0502020204030204"/>
            </a:endParaRPr>
          </a:p>
          <a:p>
            <a:pPr algn="ctr">
              <a:lnSpc>
                <a:spcPct val="100000"/>
              </a:lnSpc>
              <a:spcBef>
                <a:spcPts val="0"/>
              </a:spcBef>
              <a:buNone/>
            </a:pPr>
            <a:r>
              <a:rPr lang="en-US" sz="3200">
                <a:solidFill>
                  <a:schemeClr val="accent3"/>
                </a:solidFill>
                <a:ea typeface="Calibri" panose="020F0502020204030204"/>
                <a:cs typeface="Calibri" panose="020F0502020204030204"/>
              </a:rPr>
              <a:t>Notify Registrar in writing of any discrepancy </a:t>
            </a:r>
          </a:p>
          <a:p>
            <a:pPr algn="ctr">
              <a:lnSpc>
                <a:spcPct val="100000"/>
              </a:lnSpc>
              <a:spcBef>
                <a:spcPts val="0"/>
              </a:spcBef>
              <a:buNone/>
            </a:pPr>
            <a:r>
              <a:rPr lang="en-US" sz="3200">
                <a:solidFill>
                  <a:schemeClr val="accent3"/>
                </a:solidFill>
                <a:ea typeface="Calibri" panose="020F0502020204030204"/>
                <a:cs typeface="Calibri" panose="020F0502020204030204"/>
              </a:rPr>
              <a:t>discovered regarding beneficial ownership </a:t>
            </a:r>
            <a:endParaRPr lang="en-US">
              <a:solidFill>
                <a:schemeClr val="accent3"/>
              </a:solidFill>
              <a:ea typeface="Calibri" panose="020F0502020204030204"/>
              <a:cs typeface="Calibri" panose="020F0502020204030204"/>
            </a:endParaRPr>
          </a:p>
          <a:p>
            <a:pPr algn="ctr">
              <a:lnSpc>
                <a:spcPct val="100000"/>
              </a:lnSpc>
              <a:spcBef>
                <a:spcPts val="0"/>
              </a:spcBef>
              <a:buNone/>
            </a:pPr>
            <a:r>
              <a:rPr lang="en-US" sz="3200">
                <a:solidFill>
                  <a:schemeClr val="accent3"/>
                </a:solidFill>
                <a:ea typeface="Calibri" panose="020F0502020204030204"/>
                <a:cs typeface="Calibri" panose="020F0502020204030204"/>
              </a:rPr>
              <a:t>information within 14 days of discovery</a:t>
            </a:r>
            <a:endParaRPr lang="en-US">
              <a:solidFill>
                <a:schemeClr val="accent3"/>
              </a:solidFill>
              <a:ea typeface="Calibri" panose="020F0502020204030204"/>
              <a:cs typeface="Calibri" panose="020F0502020204030204"/>
            </a:endParaRPr>
          </a:p>
          <a:p>
            <a:pPr marL="0" indent="0">
              <a:lnSpc>
                <a:spcPct val="100000"/>
              </a:lnSpc>
              <a:buNone/>
            </a:pPr>
            <a:endParaRPr lang="en-US">
              <a:solidFill>
                <a:schemeClr val="accent3"/>
              </a:solidFill>
              <a:ea typeface="Calibri" panose="020F0502020204030204"/>
              <a:cs typeface="Calibri" panose="020F0502020204030204"/>
            </a:endParaRPr>
          </a:p>
        </p:txBody>
      </p:sp>
      <p:sp>
        <p:nvSpPr>
          <p:cNvPr id="3" name="Text Placeholder 2">
            <a:extLst>
              <a:ext uri="{FF2B5EF4-FFF2-40B4-BE49-F238E27FC236}">
                <a16:creationId xmlns:a16="http://schemas.microsoft.com/office/drawing/2014/main" id="{BEC6E9FE-FD03-F4F8-4102-7F3DFE0C1403}"/>
              </a:ext>
            </a:extLst>
          </p:cNvPr>
          <p:cNvSpPr>
            <a:spLocks noGrp="1"/>
          </p:cNvSpPr>
          <p:nvPr>
            <p:ph type="body" sz="quarter" idx="11"/>
          </p:nvPr>
        </p:nvSpPr>
        <p:spPr>
          <a:xfrm>
            <a:off x="2713179" y="676830"/>
            <a:ext cx="8489950" cy="823912"/>
          </a:xfrm>
        </p:spPr>
        <p:txBody>
          <a:bodyPr vert="horz" lIns="91440" tIns="45720" rIns="91440" bIns="45720" rtlCol="0" anchor="t">
            <a:normAutofit/>
          </a:bodyPr>
          <a:lstStyle/>
          <a:p>
            <a:r>
              <a:rPr lang="en-US">
                <a:solidFill>
                  <a:schemeClr val="accent5"/>
                </a:solidFill>
                <a:ea typeface="Calibri"/>
                <a:cs typeface="Calibri"/>
              </a:rPr>
              <a:t>OBLIGED ENTITIES</a:t>
            </a:r>
            <a:endParaRPr lang="en-US">
              <a:solidFill>
                <a:schemeClr val="accent5"/>
              </a:solidFill>
            </a:endParaRPr>
          </a:p>
        </p:txBody>
      </p:sp>
    </p:spTree>
    <p:extLst>
      <p:ext uri="{BB962C8B-B14F-4D97-AF65-F5344CB8AC3E}">
        <p14:creationId xmlns:p14="http://schemas.microsoft.com/office/powerpoint/2010/main" val="21867371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descr="A screenshot of a computer screen&#10;&#10;AI-generated content may be incorrect.">
            <a:extLst>
              <a:ext uri="{FF2B5EF4-FFF2-40B4-BE49-F238E27FC236}">
                <a16:creationId xmlns:a16="http://schemas.microsoft.com/office/drawing/2014/main" id="{37070241-B4D7-0012-85BB-B320ED28CE2C}"/>
              </a:ext>
            </a:extLst>
          </p:cNvPr>
          <p:cNvPicPr>
            <a:picLocks noChangeAspect="1"/>
          </p:cNvPicPr>
          <p:nvPr/>
        </p:nvPicPr>
        <p:blipFill>
          <a:blip r:embed="rId3">
            <a:alphaModFix amt="9000"/>
            <a:extLst>
              <a:ext uri="{BEBA8EAE-BF5A-486C-A8C5-ECC9F3942E4B}">
                <a14:imgProps xmlns:a14="http://schemas.microsoft.com/office/drawing/2010/main">
                  <a14:imgLayer r:embed="rId4">
                    <a14:imgEffect>
                      <a14:saturation sat="138000"/>
                    </a14:imgEffect>
                  </a14:imgLayer>
                </a14:imgProps>
              </a:ext>
            </a:extLst>
          </a:blip>
          <a:stretch>
            <a:fillRect/>
          </a:stretch>
        </p:blipFill>
        <p:spPr>
          <a:xfrm>
            <a:off x="2329046" y="1097535"/>
            <a:ext cx="8168755" cy="5225359"/>
          </a:xfrm>
          <a:prstGeom prst="rect">
            <a:avLst/>
          </a:prstGeom>
        </p:spPr>
      </p:pic>
      <p:sp>
        <p:nvSpPr>
          <p:cNvPr id="2" name="Content Placeholder 1">
            <a:extLst>
              <a:ext uri="{FF2B5EF4-FFF2-40B4-BE49-F238E27FC236}">
                <a16:creationId xmlns:a16="http://schemas.microsoft.com/office/drawing/2014/main" id="{911BD117-C750-3865-B225-40BF021A39B5}"/>
              </a:ext>
            </a:extLst>
          </p:cNvPr>
          <p:cNvSpPr>
            <a:spLocks noGrp="1"/>
          </p:cNvSpPr>
          <p:nvPr>
            <p:ph sz="quarter" idx="10"/>
          </p:nvPr>
        </p:nvSpPr>
        <p:spPr>
          <a:xfrm>
            <a:off x="2945615" y="1712685"/>
            <a:ext cx="8489950" cy="4800600"/>
          </a:xfrm>
        </p:spPr>
        <p:txBody>
          <a:bodyPr vert="horz" lIns="91440" tIns="45720" rIns="91440" bIns="45720" rtlCol="0" anchor="t">
            <a:normAutofit/>
          </a:bodyPr>
          <a:lstStyle/>
          <a:p>
            <a:pPr marL="457200" indent="-457200">
              <a:buFont typeface="Wingdings" panose="020B0604020202020204" pitchFamily="34" charset="0"/>
              <a:buChar char="§"/>
            </a:pPr>
            <a:r>
              <a:rPr lang="en-US">
                <a:solidFill>
                  <a:schemeClr val="accent3"/>
                </a:solidFill>
              </a:rPr>
              <a:t>Has the requester demonstrated legitimate interest? </a:t>
            </a:r>
          </a:p>
          <a:p>
            <a:pPr marL="457200" indent="-457200">
              <a:buFont typeface="Wingdings" panose="020B0604020202020204" pitchFamily="34" charset="0"/>
              <a:buChar char="§"/>
            </a:pPr>
            <a:r>
              <a:rPr lang="en-US">
                <a:solidFill>
                  <a:schemeClr val="accent3"/>
                </a:solidFill>
              </a:rPr>
              <a:t>Has the required information been submitted?</a:t>
            </a:r>
            <a:endParaRPr lang="en-US">
              <a:solidFill>
                <a:schemeClr val="accent3"/>
              </a:solidFill>
              <a:ea typeface="Calibri"/>
              <a:cs typeface="Calibri"/>
            </a:endParaRPr>
          </a:p>
          <a:p>
            <a:pPr marL="457200" indent="-457200">
              <a:buFont typeface="Wingdings" panose="020B0604020202020204" pitchFamily="34" charset="0"/>
              <a:buChar char="§"/>
            </a:pPr>
            <a:r>
              <a:rPr lang="en-US">
                <a:solidFill>
                  <a:schemeClr val="accent3"/>
                </a:solidFill>
              </a:rPr>
              <a:t>Are there any exemptions applicable to the BO information?</a:t>
            </a:r>
            <a:endParaRPr lang="en-US">
              <a:solidFill>
                <a:schemeClr val="accent3"/>
              </a:solidFill>
              <a:ea typeface="Calibri"/>
              <a:cs typeface="Calibri"/>
            </a:endParaRPr>
          </a:p>
          <a:p>
            <a:pPr marL="457200" indent="-457200">
              <a:buFont typeface="Wingdings" panose="020B0604020202020204" pitchFamily="34" charset="0"/>
              <a:buChar char="§"/>
            </a:pPr>
            <a:r>
              <a:rPr lang="en-US">
                <a:solidFill>
                  <a:schemeClr val="accent3"/>
                </a:solidFill>
              </a:rPr>
              <a:t>Registrar to </a:t>
            </a:r>
            <a:r>
              <a:rPr lang="en-US">
                <a:solidFill>
                  <a:schemeClr val="accent2"/>
                </a:solidFill>
              </a:rPr>
              <a:t>Refuse</a:t>
            </a:r>
            <a:r>
              <a:rPr lang="en-US">
                <a:solidFill>
                  <a:schemeClr val="accent3"/>
                </a:solidFill>
              </a:rPr>
              <a:t> if :</a:t>
            </a:r>
            <a:endParaRPr lang="en-US">
              <a:solidFill>
                <a:schemeClr val="accent3"/>
              </a:solidFill>
              <a:ea typeface="Calibri"/>
              <a:cs typeface="Calibri"/>
            </a:endParaRPr>
          </a:p>
          <a:p>
            <a:pPr lvl="1"/>
            <a:r>
              <a:rPr lang="en-US">
                <a:solidFill>
                  <a:schemeClr val="accent3"/>
                </a:solidFill>
              </a:rPr>
              <a:t>Conditions not met</a:t>
            </a:r>
            <a:endParaRPr lang="en-US">
              <a:solidFill>
                <a:schemeClr val="accent3"/>
              </a:solidFill>
              <a:ea typeface="Calibri"/>
              <a:cs typeface="Calibri"/>
            </a:endParaRPr>
          </a:p>
          <a:p>
            <a:pPr lvl="1"/>
            <a:r>
              <a:rPr lang="en-US">
                <a:solidFill>
                  <a:schemeClr val="accent3"/>
                </a:solidFill>
              </a:rPr>
              <a:t>Public interest grounds</a:t>
            </a:r>
            <a:endParaRPr lang="en-US">
              <a:solidFill>
                <a:schemeClr val="accent3"/>
              </a:solidFill>
              <a:ea typeface="Calibri"/>
              <a:cs typeface="Calibri"/>
            </a:endParaRPr>
          </a:p>
          <a:p>
            <a:pPr marL="457200" indent="-457200">
              <a:buFont typeface="Wingdings" panose="020B0604020202020204" pitchFamily="34" charset="0"/>
              <a:buChar char="§"/>
            </a:pPr>
            <a:r>
              <a:rPr lang="en-US">
                <a:solidFill>
                  <a:schemeClr val="accent3"/>
                </a:solidFill>
              </a:rPr>
              <a:t>Rejection letter to requester</a:t>
            </a:r>
            <a:endParaRPr lang="en-US">
              <a:solidFill>
                <a:schemeClr val="accent3"/>
              </a:solidFill>
              <a:ea typeface="Calibri"/>
              <a:cs typeface="Calibri"/>
            </a:endParaRPr>
          </a:p>
        </p:txBody>
      </p:sp>
      <p:sp>
        <p:nvSpPr>
          <p:cNvPr id="3" name="Text Placeholder 2">
            <a:extLst>
              <a:ext uri="{FF2B5EF4-FFF2-40B4-BE49-F238E27FC236}">
                <a16:creationId xmlns:a16="http://schemas.microsoft.com/office/drawing/2014/main" id="{AE2FB8FF-A13D-8FA8-D35C-EDA368B14FF6}"/>
              </a:ext>
            </a:extLst>
          </p:cNvPr>
          <p:cNvSpPr>
            <a:spLocks noGrp="1"/>
          </p:cNvSpPr>
          <p:nvPr>
            <p:ph type="body" sz="quarter" idx="11"/>
          </p:nvPr>
        </p:nvSpPr>
        <p:spPr/>
        <p:txBody>
          <a:bodyPr vert="horz" lIns="91440" tIns="45720" rIns="91440" bIns="45720" rtlCol="0" anchor="t">
            <a:normAutofit/>
          </a:bodyPr>
          <a:lstStyle/>
          <a:p>
            <a:r>
              <a:rPr lang="en-US">
                <a:solidFill>
                  <a:schemeClr val="accent5"/>
                </a:solidFill>
              </a:rPr>
              <a:t>REGISTRAR’S ASSESSMENT</a:t>
            </a:r>
            <a:r>
              <a:rPr lang="en-US"/>
              <a:t> </a:t>
            </a:r>
          </a:p>
        </p:txBody>
      </p:sp>
    </p:spTree>
    <p:extLst>
      <p:ext uri="{BB962C8B-B14F-4D97-AF65-F5344CB8AC3E}">
        <p14:creationId xmlns:p14="http://schemas.microsoft.com/office/powerpoint/2010/main" val="2979993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39397-A8BC-43F1-81EA-E7544F0B6FEA}"/>
            </a:ext>
          </a:extLst>
        </p:cNvPr>
        <p:cNvGrpSpPr/>
        <p:nvPr/>
      </p:nvGrpSpPr>
      <p:grpSpPr>
        <a:xfrm>
          <a:off x="0" y="0"/>
          <a:ext cx="0" cy="0"/>
          <a:chOff x="0" y="0"/>
          <a:chExt cx="0" cy="0"/>
        </a:xfrm>
      </p:grpSpPr>
      <p:pic>
        <p:nvPicPr>
          <p:cNvPr id="4" name="Content Placeholder 7" descr="A screenshot of a computer screen&#10;&#10;AI-generated content may be incorrect.">
            <a:extLst>
              <a:ext uri="{FF2B5EF4-FFF2-40B4-BE49-F238E27FC236}">
                <a16:creationId xmlns:a16="http://schemas.microsoft.com/office/drawing/2014/main" id="{CF480C81-0D67-1F7E-811A-5D712BCE27C6}"/>
              </a:ext>
            </a:extLst>
          </p:cNvPr>
          <p:cNvPicPr>
            <a:picLocks noChangeAspect="1"/>
          </p:cNvPicPr>
          <p:nvPr/>
        </p:nvPicPr>
        <p:blipFill>
          <a:blip r:embed="rId3">
            <a:alphaModFix amt="9000"/>
          </a:blip>
          <a:stretch>
            <a:fillRect/>
          </a:stretch>
        </p:blipFill>
        <p:spPr>
          <a:xfrm>
            <a:off x="2735484" y="1484339"/>
            <a:ext cx="8094620" cy="5189244"/>
          </a:xfrm>
          <a:prstGeom prst="rect">
            <a:avLst/>
          </a:prstGeom>
        </p:spPr>
      </p:pic>
      <p:sp>
        <p:nvSpPr>
          <p:cNvPr id="2" name="Content Placeholder 1">
            <a:extLst>
              <a:ext uri="{FF2B5EF4-FFF2-40B4-BE49-F238E27FC236}">
                <a16:creationId xmlns:a16="http://schemas.microsoft.com/office/drawing/2014/main" id="{7182A7E7-DD07-AA30-55DE-26CE97E4BF68}"/>
              </a:ext>
            </a:extLst>
          </p:cNvPr>
          <p:cNvSpPr>
            <a:spLocks noGrp="1"/>
          </p:cNvSpPr>
          <p:nvPr>
            <p:ph sz="quarter" idx="10"/>
          </p:nvPr>
        </p:nvSpPr>
        <p:spPr>
          <a:xfrm>
            <a:off x="2829609" y="1714571"/>
            <a:ext cx="8489950" cy="4800600"/>
          </a:xfrm>
        </p:spPr>
        <p:txBody>
          <a:bodyPr vert="horz" lIns="91440" tIns="45720" rIns="91440" bIns="45720" rtlCol="0" anchor="t">
            <a:normAutofit/>
          </a:bodyPr>
          <a:lstStyle/>
          <a:p>
            <a:pPr marL="457200" indent="-457200">
              <a:buFont typeface="Wingdings" panose="020B0604020202020204" pitchFamily="34" charset="0"/>
              <a:buChar char="§"/>
            </a:pPr>
            <a:r>
              <a:rPr lang="en-US">
                <a:solidFill>
                  <a:schemeClr val="accent3"/>
                </a:solidFill>
              </a:rPr>
              <a:t>Registrar determines that the request satisfies conditions.</a:t>
            </a:r>
            <a:endParaRPr lang="en-US">
              <a:ea typeface="Calibri" panose="020F0502020204030204"/>
              <a:cs typeface="Calibri" panose="020F0502020204030204"/>
            </a:endParaRPr>
          </a:p>
          <a:p>
            <a:pPr marL="457200" indent="-457200">
              <a:buFont typeface="Wingdings" panose="020B0604020202020204" pitchFamily="34" charset="0"/>
              <a:buChar char="§"/>
            </a:pPr>
            <a:r>
              <a:rPr lang="en-US">
                <a:solidFill>
                  <a:schemeClr val="accent3"/>
                </a:solidFill>
              </a:rPr>
              <a:t>The Registrar (VIRRGIN) notifies the legal entity of request, stating particulars:</a:t>
            </a:r>
            <a:endParaRPr lang="en-US">
              <a:solidFill>
                <a:schemeClr val="accent3"/>
              </a:solidFill>
              <a:ea typeface="Calibri"/>
              <a:cs typeface="Calibri"/>
            </a:endParaRPr>
          </a:p>
          <a:p>
            <a:pPr marL="800100" lvl="1" indent="-342900">
              <a:buFont typeface="Courier New" panose="020B0604020202020204" pitchFamily="34" charset="0"/>
              <a:buChar char="o"/>
            </a:pPr>
            <a:r>
              <a:rPr lang="en-US">
                <a:solidFill>
                  <a:schemeClr val="accent3"/>
                </a:solidFill>
              </a:rPr>
              <a:t>Purpose for information</a:t>
            </a:r>
            <a:endParaRPr lang="en-US">
              <a:solidFill>
                <a:schemeClr val="accent3"/>
              </a:solidFill>
              <a:ea typeface="Calibri"/>
              <a:cs typeface="Calibri"/>
            </a:endParaRPr>
          </a:p>
          <a:p>
            <a:pPr lvl="1">
              <a:buFont typeface="Courier New" panose="020B0604020202020204" pitchFamily="34" charset="0"/>
              <a:buChar char="o"/>
            </a:pPr>
            <a:r>
              <a:rPr lang="en-US">
                <a:solidFill>
                  <a:schemeClr val="accent3"/>
                </a:solidFill>
              </a:rPr>
              <a:t>  5 days to object</a:t>
            </a:r>
            <a:endParaRPr lang="en-US">
              <a:solidFill>
                <a:schemeClr val="accent3"/>
              </a:solidFill>
              <a:ea typeface="Calibri"/>
              <a:cs typeface="Calibri"/>
            </a:endParaRPr>
          </a:p>
          <a:p>
            <a:pPr marL="457200" indent="-457200">
              <a:lnSpc>
                <a:spcPct val="100000"/>
              </a:lnSpc>
              <a:spcBef>
                <a:spcPts val="0"/>
              </a:spcBef>
              <a:buFont typeface="Wingdings" panose="020B0604020202020204" pitchFamily="34" charset="0"/>
              <a:buChar char="§"/>
            </a:pPr>
            <a:r>
              <a:rPr lang="en-US">
                <a:solidFill>
                  <a:schemeClr val="accent3"/>
                </a:solidFill>
              </a:rPr>
              <a:t>No notice of objection, Registrar to </a:t>
            </a:r>
            <a:r>
              <a:rPr lang="en-US" err="1">
                <a:solidFill>
                  <a:schemeClr val="accent3"/>
                </a:solidFill>
              </a:rPr>
              <a:t>honour</a:t>
            </a:r>
            <a:r>
              <a:rPr lang="en-US">
                <a:solidFill>
                  <a:schemeClr val="accent3"/>
                </a:solidFill>
              </a:rPr>
              <a:t> the request – 12 Days.</a:t>
            </a:r>
            <a:endParaRPr lang="en-US">
              <a:solidFill>
                <a:schemeClr val="accent3"/>
              </a:solidFill>
              <a:ea typeface="Calibri"/>
              <a:cs typeface="Calibri"/>
            </a:endParaRPr>
          </a:p>
          <a:p>
            <a:pPr marL="457200" indent="-457200">
              <a:lnSpc>
                <a:spcPct val="100000"/>
              </a:lnSpc>
              <a:spcBef>
                <a:spcPts val="0"/>
              </a:spcBef>
              <a:buFont typeface="Wingdings" panose="020B0604020202020204" pitchFamily="34" charset="0"/>
              <a:buChar char="§"/>
            </a:pPr>
            <a:r>
              <a:rPr lang="en-US">
                <a:solidFill>
                  <a:schemeClr val="accent3"/>
                </a:solidFill>
              </a:rPr>
              <a:t>VIRRGIN sends specified information to the requester.</a:t>
            </a:r>
            <a:endParaRPr lang="en-US">
              <a:solidFill>
                <a:schemeClr val="accent3"/>
              </a:solidFill>
              <a:ea typeface="Calibri"/>
              <a:cs typeface="Calibri"/>
            </a:endParaRPr>
          </a:p>
        </p:txBody>
      </p:sp>
      <p:sp>
        <p:nvSpPr>
          <p:cNvPr id="3" name="Text Placeholder 2">
            <a:extLst>
              <a:ext uri="{FF2B5EF4-FFF2-40B4-BE49-F238E27FC236}">
                <a16:creationId xmlns:a16="http://schemas.microsoft.com/office/drawing/2014/main" id="{8E4FE8B1-F2B0-A057-411A-13344274B24D}"/>
              </a:ext>
            </a:extLst>
          </p:cNvPr>
          <p:cNvSpPr>
            <a:spLocks noGrp="1"/>
          </p:cNvSpPr>
          <p:nvPr>
            <p:ph type="body" sz="quarter" idx="11"/>
          </p:nvPr>
        </p:nvSpPr>
        <p:spPr>
          <a:xfrm>
            <a:off x="2946400" y="289533"/>
            <a:ext cx="8489950" cy="1064305"/>
          </a:xfrm>
        </p:spPr>
        <p:txBody>
          <a:bodyPr vert="horz" lIns="91440" tIns="45720" rIns="91440" bIns="45720" rtlCol="0" anchor="t">
            <a:normAutofit/>
          </a:bodyPr>
          <a:lstStyle/>
          <a:p>
            <a:pPr>
              <a:spcBef>
                <a:spcPts val="0"/>
              </a:spcBef>
            </a:pPr>
            <a:r>
              <a:rPr lang="en-US">
                <a:solidFill>
                  <a:schemeClr val="accent5"/>
                </a:solidFill>
              </a:rPr>
              <a:t>REGISTRAR’S NOTIFICATION</a:t>
            </a:r>
            <a:endParaRPr lang="en-US">
              <a:solidFill>
                <a:schemeClr val="accent5"/>
              </a:solidFill>
              <a:ea typeface="Calibri"/>
              <a:cs typeface="Calibri"/>
            </a:endParaRPr>
          </a:p>
          <a:p>
            <a:pPr>
              <a:spcBef>
                <a:spcPts val="0"/>
              </a:spcBef>
            </a:pPr>
            <a:r>
              <a:rPr lang="en-US" sz="2500" b="0">
                <a:solidFill>
                  <a:schemeClr val="accent3"/>
                </a:solidFill>
              </a:rPr>
              <a:t>(that Request has been made to inspect the Register)</a:t>
            </a:r>
            <a:endParaRPr lang="en-US" sz="2500" b="0">
              <a:solidFill>
                <a:schemeClr val="accent3"/>
              </a:solidFill>
              <a:ea typeface="Calibri"/>
              <a:cs typeface="Calibri"/>
            </a:endParaRPr>
          </a:p>
        </p:txBody>
      </p:sp>
    </p:spTree>
    <p:extLst>
      <p:ext uri="{BB962C8B-B14F-4D97-AF65-F5344CB8AC3E}">
        <p14:creationId xmlns:p14="http://schemas.microsoft.com/office/powerpoint/2010/main" val="2982028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number on a black background&#10;&#10;Description automatically generated">
            <a:extLst>
              <a:ext uri="{FF2B5EF4-FFF2-40B4-BE49-F238E27FC236}">
                <a16:creationId xmlns:a16="http://schemas.microsoft.com/office/drawing/2014/main" id="{5FB94D38-AECC-F7C0-6391-BFE70436BE98}"/>
              </a:ext>
            </a:extLst>
          </p:cNvPr>
          <p:cNvPicPr>
            <a:picLocks noChangeAspect="1"/>
          </p:cNvPicPr>
          <p:nvPr/>
        </p:nvPicPr>
        <p:blipFill>
          <a:blip r:embed="rId3"/>
          <a:srcRect r="21662"/>
          <a:stretch/>
        </p:blipFill>
        <p:spPr>
          <a:xfrm>
            <a:off x="3795280" y="2998710"/>
            <a:ext cx="6675335" cy="2372497"/>
          </a:xfrm>
          <a:prstGeom prst="rect">
            <a:avLst/>
          </a:prstGeom>
        </p:spPr>
      </p:pic>
      <p:sp>
        <p:nvSpPr>
          <p:cNvPr id="6" name="TextBox 5">
            <a:extLst>
              <a:ext uri="{FF2B5EF4-FFF2-40B4-BE49-F238E27FC236}">
                <a16:creationId xmlns:a16="http://schemas.microsoft.com/office/drawing/2014/main" id="{7BAB2A84-C8FF-97E8-BE2C-AF9744093357}"/>
              </a:ext>
            </a:extLst>
          </p:cNvPr>
          <p:cNvSpPr txBox="1"/>
          <p:nvPr/>
        </p:nvSpPr>
        <p:spPr>
          <a:xfrm>
            <a:off x="3795280" y="2170426"/>
            <a:ext cx="1739628" cy="1015663"/>
          </a:xfrm>
          <a:prstGeom prst="rect">
            <a:avLst/>
          </a:prstGeom>
          <a:noFill/>
        </p:spPr>
        <p:txBody>
          <a:bodyPr wrap="square" rtlCol="0">
            <a:spAutoFit/>
          </a:bodyPr>
          <a:lstStyle/>
          <a:p>
            <a:pPr algn="ctr"/>
            <a:r>
              <a:rPr lang="en-US" sz="1400" b="0" i="0" u="none" strike="noStrike">
                <a:solidFill>
                  <a:srgbClr val="000000"/>
                </a:solidFill>
                <a:effectLst/>
                <a:latin typeface="Aptos" panose="020B0004020202020204" pitchFamily="34" charset="0"/>
              </a:rPr>
              <a:t>Request to inspect/ receive copy of an entry in BO Register</a:t>
            </a:r>
          </a:p>
          <a:p>
            <a:pPr algn="ctr"/>
            <a:endParaRPr lang="en-US"/>
          </a:p>
        </p:txBody>
      </p:sp>
      <p:sp>
        <p:nvSpPr>
          <p:cNvPr id="7" name="TextBox 6">
            <a:extLst>
              <a:ext uri="{FF2B5EF4-FFF2-40B4-BE49-F238E27FC236}">
                <a16:creationId xmlns:a16="http://schemas.microsoft.com/office/drawing/2014/main" id="{A04E4774-A2A9-57C6-94B5-7CF28B8B675D}"/>
              </a:ext>
            </a:extLst>
          </p:cNvPr>
          <p:cNvSpPr txBox="1"/>
          <p:nvPr/>
        </p:nvSpPr>
        <p:spPr>
          <a:xfrm>
            <a:off x="5534907" y="5499659"/>
            <a:ext cx="1483927" cy="1015663"/>
          </a:xfrm>
          <a:prstGeom prst="rect">
            <a:avLst/>
          </a:prstGeom>
          <a:noFill/>
        </p:spPr>
        <p:txBody>
          <a:bodyPr wrap="square" rtlCol="0">
            <a:spAutoFit/>
          </a:bodyPr>
          <a:lstStyle/>
          <a:p>
            <a:pPr algn="ctr" rtl="0"/>
            <a:r>
              <a:rPr lang="en-US" sz="1400" b="0" i="0" u="none" strike="noStrike">
                <a:solidFill>
                  <a:srgbClr val="000000"/>
                </a:solidFill>
                <a:effectLst/>
                <a:latin typeface="Aptos" panose="020B0004020202020204" pitchFamily="34" charset="0"/>
              </a:rPr>
              <a:t>Within 5 days – Legal Entity May</a:t>
            </a:r>
          </a:p>
          <a:p>
            <a:pPr algn="ctr" rtl="0"/>
            <a:r>
              <a:rPr lang="en-US" sz="1400" b="0" i="0" u="none" strike="noStrike">
                <a:solidFill>
                  <a:srgbClr val="000000"/>
                </a:solidFill>
                <a:effectLst/>
                <a:latin typeface="Aptos" panose="020B0004020202020204" pitchFamily="34" charset="0"/>
              </a:rPr>
              <a:t> File Objection</a:t>
            </a:r>
          </a:p>
          <a:p>
            <a:pPr algn="ctr"/>
            <a:endParaRPr lang="en-US"/>
          </a:p>
        </p:txBody>
      </p:sp>
      <p:sp>
        <p:nvSpPr>
          <p:cNvPr id="8" name="TextBox 7">
            <a:extLst>
              <a:ext uri="{FF2B5EF4-FFF2-40B4-BE49-F238E27FC236}">
                <a16:creationId xmlns:a16="http://schemas.microsoft.com/office/drawing/2014/main" id="{C1715C04-C7A2-0BBA-85C7-97DC950B1110}"/>
              </a:ext>
            </a:extLst>
          </p:cNvPr>
          <p:cNvSpPr txBox="1"/>
          <p:nvPr/>
        </p:nvSpPr>
        <p:spPr>
          <a:xfrm>
            <a:off x="6965919" y="1977861"/>
            <a:ext cx="2179940" cy="1231106"/>
          </a:xfrm>
          <a:prstGeom prst="rect">
            <a:avLst/>
          </a:prstGeom>
          <a:noFill/>
        </p:spPr>
        <p:txBody>
          <a:bodyPr wrap="square" rtlCol="0">
            <a:spAutoFit/>
          </a:bodyPr>
          <a:lstStyle/>
          <a:p>
            <a:pPr algn="ctr" rtl="0"/>
            <a:r>
              <a:rPr lang="en-US" sz="1400" b="0" i="0" u="none" strike="noStrike">
                <a:solidFill>
                  <a:srgbClr val="000000"/>
                </a:solidFill>
                <a:effectLst/>
                <a:latin typeface="Aptos" panose="020B0004020202020204" pitchFamily="34" charset="0"/>
              </a:rPr>
              <a:t>Within a further 5 days – Legal Entity must provide details and show cause for Notice of Objection</a:t>
            </a:r>
          </a:p>
          <a:p>
            <a:pPr algn="ctr"/>
            <a:endParaRPr lang="en-US"/>
          </a:p>
        </p:txBody>
      </p:sp>
      <p:sp>
        <p:nvSpPr>
          <p:cNvPr id="9" name="TextBox 8">
            <a:extLst>
              <a:ext uri="{FF2B5EF4-FFF2-40B4-BE49-F238E27FC236}">
                <a16:creationId xmlns:a16="http://schemas.microsoft.com/office/drawing/2014/main" id="{66A40C7E-F7FE-F096-A49B-0F838C0808AD}"/>
              </a:ext>
            </a:extLst>
          </p:cNvPr>
          <p:cNvSpPr txBox="1"/>
          <p:nvPr/>
        </p:nvSpPr>
        <p:spPr>
          <a:xfrm>
            <a:off x="8986688" y="5499659"/>
            <a:ext cx="1483927" cy="1231106"/>
          </a:xfrm>
          <a:prstGeom prst="rect">
            <a:avLst/>
          </a:prstGeom>
          <a:noFill/>
        </p:spPr>
        <p:txBody>
          <a:bodyPr wrap="square" rtlCol="0">
            <a:spAutoFit/>
          </a:bodyPr>
          <a:lstStyle/>
          <a:p>
            <a:pPr algn="ctr" rtl="0"/>
            <a:r>
              <a:rPr lang="en-US" sz="1400" b="0" i="0" u="none" strike="noStrike">
                <a:solidFill>
                  <a:srgbClr val="000000"/>
                </a:solidFill>
                <a:effectLst/>
                <a:latin typeface="Aptos" panose="020B0004020202020204" pitchFamily="34" charset="0"/>
              </a:rPr>
              <a:t>Registrar to Notify Requestor that Notice of Objection filed</a:t>
            </a:r>
          </a:p>
          <a:p>
            <a:pPr algn="ctr"/>
            <a:endParaRPr lang="en-US"/>
          </a:p>
        </p:txBody>
      </p:sp>
      <p:sp>
        <p:nvSpPr>
          <p:cNvPr id="10" name="TextBox 9">
            <a:extLst>
              <a:ext uri="{FF2B5EF4-FFF2-40B4-BE49-F238E27FC236}">
                <a16:creationId xmlns:a16="http://schemas.microsoft.com/office/drawing/2014/main" id="{18298A67-F5A7-02EB-815A-88B4D861D1D0}"/>
              </a:ext>
            </a:extLst>
          </p:cNvPr>
          <p:cNvSpPr txBox="1"/>
          <p:nvPr/>
        </p:nvSpPr>
        <p:spPr>
          <a:xfrm>
            <a:off x="2670950" y="220880"/>
            <a:ext cx="9134360" cy="1569660"/>
          </a:xfrm>
          <a:prstGeom prst="rect">
            <a:avLst/>
          </a:prstGeom>
          <a:noFill/>
        </p:spPr>
        <p:txBody>
          <a:bodyPr wrap="square" lIns="91440" tIns="45720" rIns="91440" bIns="45720" rtlCol="0" anchor="t">
            <a:spAutoFit/>
          </a:bodyPr>
          <a:lstStyle/>
          <a:p>
            <a:pPr algn="ctr"/>
            <a:r>
              <a:rPr lang="en-US" sz="3200" b="1">
                <a:solidFill>
                  <a:schemeClr val="accent5"/>
                </a:solidFill>
              </a:rPr>
              <a:t>LEGAL ENTITY FILES NOTICE OF OBJECTION TO THE REQUEST TO INSPECT/ RECEIVE A COPY OF AN ENTRY IN BO REGISTER</a:t>
            </a:r>
            <a:endParaRPr lang="en-US" sz="3200" b="1">
              <a:solidFill>
                <a:schemeClr val="accent5"/>
              </a:solidFill>
              <a:ea typeface="Calibri"/>
              <a:cs typeface="Calibri"/>
            </a:endParaRPr>
          </a:p>
        </p:txBody>
      </p:sp>
    </p:spTree>
    <p:extLst>
      <p:ext uri="{BB962C8B-B14F-4D97-AF65-F5344CB8AC3E}">
        <p14:creationId xmlns:p14="http://schemas.microsoft.com/office/powerpoint/2010/main" val="38830392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descr="A screenshot of a computer screen&#10;&#10;AI-generated content may be incorrect.">
            <a:extLst>
              <a:ext uri="{FF2B5EF4-FFF2-40B4-BE49-F238E27FC236}">
                <a16:creationId xmlns:a16="http://schemas.microsoft.com/office/drawing/2014/main" id="{73127763-DAD0-1484-B878-EAF3460BC964}"/>
              </a:ext>
            </a:extLst>
          </p:cNvPr>
          <p:cNvPicPr>
            <a:picLocks noChangeAspect="1"/>
          </p:cNvPicPr>
          <p:nvPr/>
        </p:nvPicPr>
        <p:blipFill>
          <a:blip r:embed="rId3">
            <a:alphaModFix amt="9000"/>
          </a:blip>
          <a:stretch>
            <a:fillRect/>
          </a:stretch>
        </p:blipFill>
        <p:spPr>
          <a:xfrm>
            <a:off x="2296785" y="1084958"/>
            <a:ext cx="8487482" cy="5462580"/>
          </a:xfrm>
          <a:prstGeom prst="rect">
            <a:avLst/>
          </a:prstGeom>
        </p:spPr>
      </p:pic>
      <p:sp>
        <p:nvSpPr>
          <p:cNvPr id="2" name="Content Placeholder 1">
            <a:extLst>
              <a:ext uri="{FF2B5EF4-FFF2-40B4-BE49-F238E27FC236}">
                <a16:creationId xmlns:a16="http://schemas.microsoft.com/office/drawing/2014/main" id="{67963F89-4113-79B5-CE44-A32FD48EE48C}"/>
              </a:ext>
            </a:extLst>
          </p:cNvPr>
          <p:cNvSpPr>
            <a:spLocks noGrp="1"/>
          </p:cNvSpPr>
          <p:nvPr>
            <p:ph sz="quarter" idx="10"/>
          </p:nvPr>
        </p:nvSpPr>
        <p:spPr>
          <a:xfrm>
            <a:off x="2831901" y="2544178"/>
            <a:ext cx="8489950" cy="1764059"/>
          </a:xfrm>
        </p:spPr>
        <p:txBody>
          <a:bodyPr vert="horz" lIns="91440" tIns="45720" rIns="91440" bIns="45720" rtlCol="0" anchor="t">
            <a:normAutofit/>
          </a:bodyPr>
          <a:lstStyle/>
          <a:p>
            <a:pPr marL="457200" indent="-457200">
              <a:buFont typeface="Wingdings" panose="020B0604020202020204" pitchFamily="34" charset="0"/>
              <a:buChar char="§"/>
            </a:pPr>
            <a:r>
              <a:rPr lang="en-US">
                <a:solidFill>
                  <a:schemeClr val="accent3"/>
                </a:solidFill>
              </a:rPr>
              <a:t>Appeals process available to Beneficial Owner and Requestor through the Appeals Board if aggrieved by Registrar’s Decision</a:t>
            </a:r>
            <a:endParaRPr lang="en-US">
              <a:ea typeface="Calibri" panose="020F0502020204030204"/>
              <a:cs typeface="Calibri" panose="020F0502020204030204"/>
            </a:endParaRPr>
          </a:p>
        </p:txBody>
      </p:sp>
      <p:sp>
        <p:nvSpPr>
          <p:cNvPr id="3" name="Text Placeholder 2">
            <a:extLst>
              <a:ext uri="{FF2B5EF4-FFF2-40B4-BE49-F238E27FC236}">
                <a16:creationId xmlns:a16="http://schemas.microsoft.com/office/drawing/2014/main" id="{9DD0BA08-F1B4-386C-D8AF-F1D4213F6EED}"/>
              </a:ext>
            </a:extLst>
          </p:cNvPr>
          <p:cNvSpPr>
            <a:spLocks noGrp="1"/>
          </p:cNvSpPr>
          <p:nvPr>
            <p:ph type="body" sz="quarter" idx="11"/>
          </p:nvPr>
        </p:nvSpPr>
        <p:spPr>
          <a:xfrm>
            <a:off x="2946400" y="403226"/>
            <a:ext cx="8489950" cy="1650007"/>
          </a:xfrm>
        </p:spPr>
        <p:txBody>
          <a:bodyPr vert="horz" lIns="91440" tIns="45720" rIns="91440" bIns="45720" rtlCol="0" anchor="t">
            <a:noAutofit/>
          </a:bodyPr>
          <a:lstStyle/>
          <a:p>
            <a:pPr>
              <a:lnSpc>
                <a:spcPct val="100000"/>
              </a:lnSpc>
              <a:spcBef>
                <a:spcPts val="0"/>
              </a:spcBef>
            </a:pPr>
            <a:r>
              <a:rPr lang="en-US" sz="3400">
                <a:solidFill>
                  <a:schemeClr val="accent5"/>
                </a:solidFill>
              </a:rPr>
              <a:t>APPEALS TO THE APPEALS BOARD UPON REJECTION OF NOTICE OF OBJECTION BY THE REGISTRAR</a:t>
            </a:r>
            <a:endParaRPr lang="en-US" sz="3400">
              <a:solidFill>
                <a:schemeClr val="accent5"/>
              </a:solidFill>
              <a:ea typeface="Calibri" panose="020F0502020204030204"/>
              <a:cs typeface="Calibri" panose="020F0502020204030204"/>
            </a:endParaRPr>
          </a:p>
        </p:txBody>
      </p:sp>
    </p:spTree>
    <p:extLst>
      <p:ext uri="{BB962C8B-B14F-4D97-AF65-F5344CB8AC3E}">
        <p14:creationId xmlns:p14="http://schemas.microsoft.com/office/powerpoint/2010/main" val="24332406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3DDA34-5934-5DA9-55EF-5E51E1CEE983}"/>
              </a:ext>
            </a:extLst>
          </p:cNvPr>
          <p:cNvSpPr>
            <a:spLocks noGrp="1"/>
          </p:cNvSpPr>
          <p:nvPr>
            <p:ph sz="quarter" idx="10"/>
          </p:nvPr>
        </p:nvSpPr>
        <p:spPr>
          <a:xfrm>
            <a:off x="2395841" y="1416700"/>
            <a:ext cx="9266728" cy="3698095"/>
          </a:xfrm>
        </p:spPr>
        <p:txBody>
          <a:bodyPr vert="horz" lIns="91440" tIns="45720" rIns="91440" bIns="45720" rtlCol="0" anchor="t">
            <a:normAutofit lnSpcReduction="10000"/>
          </a:bodyPr>
          <a:lstStyle/>
          <a:p>
            <a:pPr marL="514350" indent="-514350">
              <a:buFont typeface="+mj-lt"/>
              <a:buAutoNum type="arabicPeriod"/>
            </a:pPr>
            <a:r>
              <a:rPr lang="en-US" sz="2400">
                <a:solidFill>
                  <a:schemeClr val="accent3"/>
                </a:solidFill>
              </a:rPr>
              <a:t>Beneficial Owner submits Application through VIRRGIN to Registrar (at any time)</a:t>
            </a:r>
            <a:endParaRPr lang="en-US" sz="2400">
              <a:solidFill>
                <a:schemeClr val="accent3"/>
              </a:solidFill>
              <a:ea typeface="Calibri"/>
              <a:cs typeface="Calibri"/>
            </a:endParaRPr>
          </a:p>
          <a:p>
            <a:pPr marL="514350" indent="-514350">
              <a:buFont typeface="+mj-lt"/>
              <a:buAutoNum type="arabicPeriod"/>
            </a:pPr>
            <a:r>
              <a:rPr lang="en-US" sz="2400">
                <a:solidFill>
                  <a:schemeClr val="accent3"/>
                </a:solidFill>
              </a:rPr>
              <a:t>BO  selects applicable circumstance(s) to warrant exemption from disclosure</a:t>
            </a:r>
            <a:endParaRPr lang="en-US" sz="2400">
              <a:solidFill>
                <a:schemeClr val="accent3"/>
              </a:solidFill>
              <a:ea typeface="Calibri"/>
              <a:cs typeface="Calibri"/>
            </a:endParaRPr>
          </a:p>
          <a:p>
            <a:pPr marL="514350" indent="-514350">
              <a:buFont typeface="+mj-lt"/>
              <a:buAutoNum type="arabicPeriod"/>
            </a:pPr>
            <a:r>
              <a:rPr lang="en-US" sz="2400">
                <a:solidFill>
                  <a:schemeClr val="accent3"/>
                </a:solidFill>
              </a:rPr>
              <a:t>Registrar determines application:</a:t>
            </a:r>
            <a:r>
              <a:rPr lang="en-US">
                <a:solidFill>
                  <a:schemeClr val="accent3"/>
                </a:solidFill>
              </a:rPr>
              <a:t> </a:t>
            </a:r>
            <a:endParaRPr lang="en-US">
              <a:solidFill>
                <a:schemeClr val="accent3"/>
              </a:solidFill>
              <a:ea typeface="Calibri"/>
              <a:cs typeface="Calibri"/>
            </a:endParaRPr>
          </a:p>
          <a:p>
            <a:pPr marL="457200" lvl="1" indent="0">
              <a:buNone/>
            </a:pPr>
            <a:r>
              <a:rPr lang="en-US" sz="1600">
                <a:solidFill>
                  <a:schemeClr val="accent1"/>
                </a:solidFill>
              </a:rPr>
              <a:t>  A)	</a:t>
            </a:r>
            <a:r>
              <a:rPr lang="en-US" sz="1600" b="1">
                <a:solidFill>
                  <a:schemeClr val="accent1"/>
                </a:solidFill>
              </a:rPr>
              <a:t>If Exemption granted </a:t>
            </a:r>
            <a:r>
              <a:rPr lang="en-US" sz="1600">
                <a:solidFill>
                  <a:schemeClr val="accent1"/>
                </a:solidFill>
              </a:rPr>
              <a:t>– </a:t>
            </a:r>
            <a:endParaRPr lang="en-US" sz="1600">
              <a:solidFill>
                <a:schemeClr val="accent1"/>
              </a:solidFill>
              <a:ea typeface="Calibri"/>
              <a:cs typeface="Calibri"/>
            </a:endParaRPr>
          </a:p>
          <a:p>
            <a:pPr marL="914400" lvl="2" indent="0">
              <a:buNone/>
            </a:pPr>
            <a:r>
              <a:rPr lang="en-US" sz="1600" err="1">
                <a:solidFill>
                  <a:schemeClr val="accent3"/>
                </a:solidFill>
              </a:rPr>
              <a:t>i</a:t>
            </a:r>
            <a:r>
              <a:rPr lang="en-US" sz="1600">
                <a:solidFill>
                  <a:schemeClr val="accent3"/>
                </a:solidFill>
              </a:rPr>
              <a:t>) Notice of Grant of Exemption sent to Applicant through VIRRGIN; and</a:t>
            </a:r>
            <a:endParaRPr lang="en-US" sz="1600">
              <a:solidFill>
                <a:schemeClr val="accent3"/>
              </a:solidFill>
              <a:ea typeface="Calibri"/>
              <a:cs typeface="Calibri"/>
            </a:endParaRPr>
          </a:p>
          <a:p>
            <a:pPr marL="914400" lvl="2" indent="0">
              <a:buNone/>
            </a:pPr>
            <a:r>
              <a:rPr lang="en-US" sz="1600">
                <a:solidFill>
                  <a:schemeClr val="accent3"/>
                </a:solidFill>
              </a:rPr>
              <a:t>ii)Notice of Refusal sent through VIRRGIN to Requestor </a:t>
            </a:r>
            <a:endParaRPr lang="en-US" sz="1600">
              <a:solidFill>
                <a:schemeClr val="accent3"/>
              </a:solidFill>
              <a:ea typeface="Calibri"/>
              <a:cs typeface="Calibri"/>
            </a:endParaRPr>
          </a:p>
          <a:p>
            <a:pPr marL="515620" lvl="2" indent="-58420">
              <a:buNone/>
            </a:pPr>
            <a:r>
              <a:rPr lang="en-US" sz="1600">
                <a:solidFill>
                  <a:schemeClr val="accent2"/>
                </a:solidFill>
              </a:rPr>
              <a:t>  B)	</a:t>
            </a:r>
            <a:r>
              <a:rPr lang="en-US" sz="1600" b="1">
                <a:solidFill>
                  <a:schemeClr val="accent2"/>
                </a:solidFill>
              </a:rPr>
              <a:t>If Exemption refused</a:t>
            </a:r>
            <a:endParaRPr lang="en-US" sz="1600" b="1">
              <a:solidFill>
                <a:schemeClr val="accent2"/>
              </a:solidFill>
              <a:ea typeface="Calibri"/>
              <a:cs typeface="Calibri"/>
            </a:endParaRPr>
          </a:p>
          <a:p>
            <a:pPr marL="914400" lvl="2" indent="0">
              <a:buNone/>
            </a:pPr>
            <a:r>
              <a:rPr lang="en-US" sz="1600" err="1">
                <a:solidFill>
                  <a:schemeClr val="accent3"/>
                </a:solidFill>
              </a:rPr>
              <a:t>i</a:t>
            </a:r>
            <a:r>
              <a:rPr lang="en-US" sz="1600">
                <a:solidFill>
                  <a:schemeClr val="accent3"/>
                </a:solidFill>
              </a:rPr>
              <a:t>)  Notice of Refusal of Exemption sent to Applicant through VIRRGIN</a:t>
            </a:r>
            <a:endParaRPr lang="en-US" sz="1600">
              <a:solidFill>
                <a:schemeClr val="accent3"/>
              </a:solidFill>
              <a:ea typeface="Calibri"/>
              <a:cs typeface="Calibri"/>
            </a:endParaRPr>
          </a:p>
          <a:p>
            <a:pPr marL="914400" lvl="2" indent="0">
              <a:buNone/>
            </a:pPr>
            <a:r>
              <a:rPr lang="en-US" sz="1600">
                <a:solidFill>
                  <a:schemeClr val="accent3"/>
                </a:solidFill>
              </a:rPr>
              <a:t>ii) Requestor granted right to inspect/ receive a copy of an entry in the BO Register (if applicable)</a:t>
            </a:r>
            <a:endParaRPr lang="en-US" sz="1600">
              <a:solidFill>
                <a:schemeClr val="accent3"/>
              </a:solidFill>
              <a:ea typeface="Calibri"/>
              <a:cs typeface="Calibri"/>
            </a:endParaRPr>
          </a:p>
          <a:p>
            <a:pPr marL="0" indent="0">
              <a:buNone/>
            </a:pPr>
            <a:endParaRPr lang="en-US"/>
          </a:p>
        </p:txBody>
      </p:sp>
      <p:sp>
        <p:nvSpPr>
          <p:cNvPr id="3" name="Text Placeholder 2">
            <a:extLst>
              <a:ext uri="{FF2B5EF4-FFF2-40B4-BE49-F238E27FC236}">
                <a16:creationId xmlns:a16="http://schemas.microsoft.com/office/drawing/2014/main" id="{7B6782D5-C516-6CCE-69EE-CBA33A1E28D8}"/>
              </a:ext>
            </a:extLst>
          </p:cNvPr>
          <p:cNvSpPr>
            <a:spLocks noGrp="1"/>
          </p:cNvSpPr>
          <p:nvPr>
            <p:ph type="body" sz="quarter" idx="11"/>
          </p:nvPr>
        </p:nvSpPr>
        <p:spPr>
          <a:xfrm>
            <a:off x="2889107" y="282373"/>
            <a:ext cx="8982671" cy="823912"/>
          </a:xfrm>
        </p:spPr>
        <p:txBody>
          <a:bodyPr vert="horz" lIns="91440" tIns="45720" rIns="91440" bIns="45720" rtlCol="0" anchor="t">
            <a:noAutofit/>
          </a:bodyPr>
          <a:lstStyle/>
          <a:p>
            <a:r>
              <a:rPr lang="en-US" sz="3200">
                <a:solidFill>
                  <a:schemeClr val="accent5"/>
                </a:solidFill>
              </a:rPr>
              <a:t>APPLICATION FOR EXEMPTION FROM DISCLOSURE OF BENEFICIAL OWNERSHIP INFORMATION</a:t>
            </a:r>
          </a:p>
        </p:txBody>
      </p:sp>
      <p:graphicFrame>
        <p:nvGraphicFramePr>
          <p:cNvPr id="5" name="Diagram 4">
            <a:extLst>
              <a:ext uri="{FF2B5EF4-FFF2-40B4-BE49-F238E27FC236}">
                <a16:creationId xmlns:a16="http://schemas.microsoft.com/office/drawing/2014/main" id="{4AB4036B-EC8C-4229-AA6E-6DDE0EC52F14}"/>
              </a:ext>
            </a:extLst>
          </p:cNvPr>
          <p:cNvGraphicFramePr/>
          <p:nvPr>
            <p:extLst>
              <p:ext uri="{D42A27DB-BD31-4B8C-83A1-F6EECF244321}">
                <p14:modId xmlns:p14="http://schemas.microsoft.com/office/powerpoint/2010/main" val="733647457"/>
              </p:ext>
            </p:extLst>
          </p:nvPr>
        </p:nvGraphicFramePr>
        <p:xfrm>
          <a:off x="2680393" y="4771505"/>
          <a:ext cx="8128000" cy="2086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01331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and red background with text&#10;&#10;AI-generated content may be incorrect.">
            <a:extLst>
              <a:ext uri="{FF2B5EF4-FFF2-40B4-BE49-F238E27FC236}">
                <a16:creationId xmlns:a16="http://schemas.microsoft.com/office/drawing/2014/main" id="{917E8F93-AD2F-A99D-F8CA-F9754E4E16AB}"/>
              </a:ext>
            </a:extLst>
          </p:cNvPr>
          <p:cNvPicPr>
            <a:picLocks noChangeAspect="1"/>
          </p:cNvPicPr>
          <p:nvPr/>
        </p:nvPicPr>
        <p:blipFill>
          <a:blip r:embed="rId2"/>
          <a:stretch>
            <a:fillRect/>
          </a:stretch>
        </p:blipFill>
        <p:spPr>
          <a:xfrm>
            <a:off x="5884" y="0"/>
            <a:ext cx="12180232" cy="6858000"/>
          </a:xfrm>
          <a:prstGeom prst="rect">
            <a:avLst/>
          </a:prstGeom>
        </p:spPr>
      </p:pic>
    </p:spTree>
    <p:extLst>
      <p:ext uri="{BB962C8B-B14F-4D97-AF65-F5344CB8AC3E}">
        <p14:creationId xmlns:p14="http://schemas.microsoft.com/office/powerpoint/2010/main" val="33902565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C4024-6C12-8968-F9AE-D4C6EE3E0827}"/>
            </a:ext>
          </a:extLst>
        </p:cNvPr>
        <p:cNvGrpSpPr/>
        <p:nvPr/>
      </p:nvGrpSpPr>
      <p:grpSpPr>
        <a:xfrm>
          <a:off x="0" y="0"/>
          <a:ext cx="0" cy="0"/>
          <a:chOff x="0" y="0"/>
          <a:chExt cx="0" cy="0"/>
        </a:xfrm>
      </p:grpSpPr>
      <p:pic>
        <p:nvPicPr>
          <p:cNvPr id="3" name="Picture 2" descr="A person standing at a podium&#10;&#10;AI-generated content may be incorrect.">
            <a:extLst>
              <a:ext uri="{FF2B5EF4-FFF2-40B4-BE49-F238E27FC236}">
                <a16:creationId xmlns:a16="http://schemas.microsoft.com/office/drawing/2014/main" id="{242C7CA2-9496-D9C4-75C8-6A9CB1975458}"/>
              </a:ext>
            </a:extLst>
          </p:cNvPr>
          <p:cNvPicPr>
            <a:picLocks noChangeAspect="1"/>
          </p:cNvPicPr>
          <p:nvPr/>
        </p:nvPicPr>
        <p:blipFill>
          <a:blip r:embed="rId2"/>
          <a:stretch>
            <a:fillRect/>
          </a:stretch>
        </p:blipFill>
        <p:spPr>
          <a:xfrm>
            <a:off x="5884" y="0"/>
            <a:ext cx="12180232" cy="6858000"/>
          </a:xfrm>
          <a:prstGeom prst="rect">
            <a:avLst/>
          </a:prstGeom>
        </p:spPr>
      </p:pic>
    </p:spTree>
    <p:extLst>
      <p:ext uri="{BB962C8B-B14F-4D97-AF65-F5344CB8AC3E}">
        <p14:creationId xmlns:p14="http://schemas.microsoft.com/office/powerpoint/2010/main" val="2768040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25383-B0EC-D234-1429-A01C2BDDF813}"/>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9F1DB52-E204-8034-F0B0-C86632596AB4}"/>
              </a:ext>
            </a:extLst>
          </p:cNvPr>
          <p:cNvSpPr>
            <a:spLocks noGrp="1"/>
          </p:cNvSpPr>
          <p:nvPr>
            <p:ph sz="quarter" idx="10"/>
          </p:nvPr>
        </p:nvSpPr>
        <p:spPr/>
        <p:txBody>
          <a:bodyPr/>
          <a:lstStyle/>
          <a:p>
            <a:endParaRPr lang="en-VG"/>
          </a:p>
        </p:txBody>
      </p:sp>
      <p:pic>
        <p:nvPicPr>
          <p:cNvPr id="3" name="Picture 2" descr="A person smiling and holding a white plate&#10;&#10;AI-generated content may be incorrect.">
            <a:extLst>
              <a:ext uri="{FF2B5EF4-FFF2-40B4-BE49-F238E27FC236}">
                <a16:creationId xmlns:a16="http://schemas.microsoft.com/office/drawing/2014/main" id="{4BE48A1C-CCB0-0158-58A3-89E8CA78E9D0}"/>
              </a:ext>
            </a:extLst>
          </p:cNvPr>
          <p:cNvPicPr>
            <a:picLocks noChangeAspect="1"/>
          </p:cNvPicPr>
          <p:nvPr/>
        </p:nvPicPr>
        <p:blipFill>
          <a:blip r:embed="rId2"/>
          <a:stretch>
            <a:fillRect/>
          </a:stretch>
        </p:blipFill>
        <p:spPr>
          <a:xfrm>
            <a:off x="5885" y="0"/>
            <a:ext cx="12180231" cy="6858000"/>
          </a:xfrm>
          <a:prstGeom prst="rect">
            <a:avLst/>
          </a:prstGeom>
        </p:spPr>
      </p:pic>
    </p:spTree>
    <p:extLst>
      <p:ext uri="{BB962C8B-B14F-4D97-AF65-F5344CB8AC3E}">
        <p14:creationId xmlns:p14="http://schemas.microsoft.com/office/powerpoint/2010/main" val="29559743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D3BC9-5C0F-D448-AE44-4699233BD4ED}"/>
            </a:ext>
          </a:extLst>
        </p:cNvPr>
        <p:cNvGrpSpPr/>
        <p:nvPr/>
      </p:nvGrpSpPr>
      <p:grpSpPr>
        <a:xfrm>
          <a:off x="0" y="0"/>
          <a:ext cx="0" cy="0"/>
          <a:chOff x="0" y="0"/>
          <a:chExt cx="0" cy="0"/>
        </a:xfrm>
      </p:grpSpPr>
      <p:pic>
        <p:nvPicPr>
          <p:cNvPr id="3" name="Picture 2" descr="A red white and blue logo&#10;&#10;AI-generated content may be incorrect.">
            <a:extLst>
              <a:ext uri="{FF2B5EF4-FFF2-40B4-BE49-F238E27FC236}">
                <a16:creationId xmlns:a16="http://schemas.microsoft.com/office/drawing/2014/main" id="{5C443052-EE33-0931-2244-2BCE1D563219}"/>
              </a:ext>
            </a:extLst>
          </p:cNvPr>
          <p:cNvPicPr>
            <a:picLocks noChangeAspect="1"/>
          </p:cNvPicPr>
          <p:nvPr/>
        </p:nvPicPr>
        <p:blipFill>
          <a:blip r:embed="rId2"/>
          <a:stretch>
            <a:fillRect/>
          </a:stretch>
        </p:blipFill>
        <p:spPr>
          <a:xfrm>
            <a:off x="5884" y="0"/>
            <a:ext cx="12180232" cy="6858000"/>
          </a:xfrm>
          <a:prstGeom prst="rect">
            <a:avLst/>
          </a:prstGeom>
        </p:spPr>
      </p:pic>
    </p:spTree>
    <p:extLst>
      <p:ext uri="{BB962C8B-B14F-4D97-AF65-F5344CB8AC3E}">
        <p14:creationId xmlns:p14="http://schemas.microsoft.com/office/powerpoint/2010/main" val="2415222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EA1BF-3E78-F971-F9DC-96AE339DEA62}"/>
              </a:ext>
            </a:extLst>
          </p:cNvPr>
          <p:cNvSpPr>
            <a:spLocks noGrp="1"/>
          </p:cNvSpPr>
          <p:nvPr>
            <p:ph type="body" sz="quarter" idx="10"/>
          </p:nvPr>
        </p:nvSpPr>
        <p:spPr>
          <a:xfrm>
            <a:off x="5164931" y="1427733"/>
            <a:ext cx="6455719" cy="5230242"/>
          </a:xfrm>
          <a:ln>
            <a:noFill/>
          </a:ln>
        </p:spPr>
        <p:txBody>
          <a:bodyPr vert="horz" lIns="91440" tIns="45720" rIns="91440" bIns="45720" rtlCol="0" anchor="t">
            <a:noAutofit/>
          </a:bodyPr>
          <a:lstStyle/>
          <a:p>
            <a:pPr marL="0" indent="0">
              <a:lnSpc>
                <a:spcPct val="100000"/>
              </a:lnSpc>
              <a:buNone/>
            </a:pPr>
            <a:endParaRPr lang="en-US" sz="2800" b="1" dirty="0">
              <a:solidFill>
                <a:schemeClr val="accent3"/>
              </a:solidFill>
              <a:ea typeface="Calibri"/>
              <a:cs typeface="Calibri"/>
            </a:endParaRPr>
          </a:p>
          <a:p>
            <a:pPr>
              <a:lnSpc>
                <a:spcPct val="100000"/>
              </a:lnSpc>
            </a:pPr>
            <a:r>
              <a:rPr lang="en-US" sz="2800" b="1" dirty="0">
                <a:solidFill>
                  <a:schemeClr val="accent3"/>
                </a:solidFill>
                <a:ea typeface="Calibri"/>
                <a:cs typeface="Calibri"/>
              </a:rPr>
              <a:t>International Developments on BO Transparency</a:t>
            </a:r>
          </a:p>
          <a:p>
            <a:pPr>
              <a:lnSpc>
                <a:spcPct val="100000"/>
              </a:lnSpc>
            </a:pPr>
            <a:endParaRPr lang="en-US" sz="2800" b="1" dirty="0">
              <a:solidFill>
                <a:schemeClr val="accent3"/>
              </a:solidFill>
              <a:ea typeface="Calibri"/>
              <a:cs typeface="Calibri"/>
            </a:endParaRPr>
          </a:p>
          <a:p>
            <a:pPr>
              <a:lnSpc>
                <a:spcPct val="100000"/>
              </a:lnSpc>
            </a:pPr>
            <a:r>
              <a:rPr lang="en-US" sz="2800" b="1" dirty="0">
                <a:solidFill>
                  <a:schemeClr val="accent3"/>
                </a:solidFill>
                <a:ea typeface="Calibri"/>
                <a:cs typeface="Calibri"/>
              </a:rPr>
              <a:t>Stakeholder Consultation</a:t>
            </a:r>
          </a:p>
          <a:p>
            <a:pPr>
              <a:lnSpc>
                <a:spcPct val="100000"/>
              </a:lnSpc>
            </a:pPr>
            <a:endParaRPr lang="en-US" sz="2800" b="1" dirty="0">
              <a:solidFill>
                <a:schemeClr val="accent3"/>
              </a:solidFill>
              <a:ea typeface="Calibri"/>
              <a:cs typeface="Calibri"/>
            </a:endParaRPr>
          </a:p>
          <a:p>
            <a:pPr>
              <a:lnSpc>
                <a:spcPct val="100000"/>
              </a:lnSpc>
            </a:pPr>
            <a:r>
              <a:rPr lang="en-US" sz="2800" b="1" dirty="0">
                <a:solidFill>
                  <a:schemeClr val="accent3"/>
                </a:solidFill>
                <a:ea typeface="Calibri"/>
                <a:cs typeface="Calibri"/>
              </a:rPr>
              <a:t>Final Policy on Access to BO Information</a:t>
            </a:r>
          </a:p>
          <a:p>
            <a:pPr>
              <a:lnSpc>
                <a:spcPct val="100000"/>
              </a:lnSpc>
            </a:pPr>
            <a:endParaRPr lang="en-US" sz="2300" dirty="0">
              <a:solidFill>
                <a:schemeClr val="accent3"/>
              </a:solidFill>
              <a:ea typeface="Calibri" panose="020F0502020204030204"/>
              <a:cs typeface="Calibri" panose="020F0502020204030204"/>
            </a:endParaRPr>
          </a:p>
          <a:p>
            <a:pPr marL="0" indent="0">
              <a:lnSpc>
                <a:spcPct val="100000"/>
              </a:lnSpc>
              <a:buNone/>
            </a:pPr>
            <a:endParaRPr lang="en-US" sz="2300" dirty="0">
              <a:solidFill>
                <a:schemeClr val="accent3"/>
              </a:solidFill>
              <a:ea typeface="Calibri" panose="020F0502020204030204"/>
              <a:cs typeface="Calibri" panose="020F0502020204030204"/>
            </a:endParaRPr>
          </a:p>
        </p:txBody>
      </p:sp>
    </p:spTree>
    <p:extLst>
      <p:ext uri="{BB962C8B-B14F-4D97-AF65-F5344CB8AC3E}">
        <p14:creationId xmlns:p14="http://schemas.microsoft.com/office/powerpoint/2010/main" val="1649109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uilding with palm trees&#10;&#10;AI-generated content may be incorrect.">
            <a:extLst>
              <a:ext uri="{FF2B5EF4-FFF2-40B4-BE49-F238E27FC236}">
                <a16:creationId xmlns:a16="http://schemas.microsoft.com/office/drawing/2014/main" id="{FF301A15-10B1-89AF-D270-74F5CCDCBCD2}"/>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E18CCC8C-CF2C-488A-29AC-FDA291A82311}"/>
              </a:ext>
            </a:extLst>
          </p:cNvPr>
          <p:cNvSpPr>
            <a:spLocks noGrp="1"/>
          </p:cNvSpPr>
          <p:nvPr>
            <p:ph type="body" sz="quarter" idx="11"/>
          </p:nvPr>
        </p:nvSpPr>
        <p:spPr>
          <a:xfrm>
            <a:off x="-2478" y="3013248"/>
            <a:ext cx="12192793" cy="823912"/>
          </a:xfrm>
        </p:spPr>
        <p:txBody>
          <a:bodyPr vert="horz" lIns="91440" tIns="45720" rIns="91440" bIns="45720" rtlCol="0" anchor="t">
            <a:noAutofit/>
          </a:bodyPr>
          <a:lstStyle/>
          <a:p>
            <a:r>
              <a:rPr lang="en-US" sz="5500">
                <a:solidFill>
                  <a:schemeClr val="bg1"/>
                </a:solidFill>
                <a:ea typeface="Calibri"/>
                <a:cs typeface="Calibri"/>
              </a:rPr>
              <a:t>ORIGIN AND TIMELINE OF PARBOs</a:t>
            </a:r>
          </a:p>
        </p:txBody>
      </p:sp>
    </p:spTree>
    <p:extLst>
      <p:ext uri="{BB962C8B-B14F-4D97-AF65-F5344CB8AC3E}">
        <p14:creationId xmlns:p14="http://schemas.microsoft.com/office/powerpoint/2010/main" val="3050330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349DAA-F0C3-56A7-49B1-0B849F89B044}"/>
              </a:ext>
            </a:extLst>
          </p:cNvPr>
          <p:cNvSpPr>
            <a:spLocks noGrp="1"/>
          </p:cNvSpPr>
          <p:nvPr>
            <p:ph sz="quarter" idx="10"/>
          </p:nvPr>
        </p:nvSpPr>
        <p:spPr>
          <a:xfrm>
            <a:off x="2946486" y="1732085"/>
            <a:ext cx="8008729" cy="4547038"/>
          </a:xfrm>
        </p:spPr>
        <p:txBody>
          <a:bodyPr vert="horz" lIns="91440" tIns="45720" rIns="91440" bIns="45720" rtlCol="0" anchor="t">
            <a:normAutofit/>
          </a:bodyPr>
          <a:lstStyle/>
          <a:p>
            <a:pPr>
              <a:buFont typeface="Wingdings" panose="020B0604020202020204" pitchFamily="34" charset="0"/>
              <a:buChar char="§"/>
            </a:pPr>
            <a:endParaRPr lang="en-US">
              <a:solidFill>
                <a:schemeClr val="accent3"/>
              </a:solidFill>
              <a:ea typeface="Calibri"/>
              <a:cs typeface="Calibri"/>
            </a:endParaRPr>
          </a:p>
          <a:p>
            <a:pPr>
              <a:buFont typeface="Wingdings" panose="020B0604020202020204" pitchFamily="34" charset="0"/>
              <a:buChar char="§"/>
            </a:pPr>
            <a:r>
              <a:rPr lang="en-US" b="1">
                <a:solidFill>
                  <a:schemeClr val="accent3"/>
                </a:solidFill>
                <a:ea typeface="Calibri"/>
                <a:cs typeface="Calibri"/>
              </a:rPr>
              <a:t>Financial Action Task Force (FATF) Rec 24</a:t>
            </a:r>
          </a:p>
          <a:p>
            <a:pPr lvl="1">
              <a:buFont typeface="Courier New" panose="020B0604020202020204" pitchFamily="34" charset="0"/>
              <a:buChar char="o"/>
            </a:pPr>
            <a:r>
              <a:rPr lang="en-US" sz="2200">
                <a:solidFill>
                  <a:schemeClr val="accent3"/>
                </a:solidFill>
                <a:ea typeface="Calibri"/>
                <a:cs typeface="Calibri"/>
              </a:rPr>
              <a:t>Standard vs. 2023 Guidance</a:t>
            </a:r>
          </a:p>
          <a:p>
            <a:pPr marL="457200" lvl="1" indent="0">
              <a:buNone/>
            </a:pPr>
            <a:endParaRPr lang="en-US">
              <a:solidFill>
                <a:schemeClr val="accent3"/>
              </a:solidFill>
              <a:ea typeface="Calibri"/>
              <a:cs typeface="Calibri"/>
            </a:endParaRPr>
          </a:p>
          <a:p>
            <a:pPr>
              <a:buFont typeface="Wingdings" panose="020B0604020202020204" pitchFamily="34" charset="0"/>
              <a:buChar char="§"/>
            </a:pPr>
            <a:r>
              <a:rPr lang="en-US" b="1">
                <a:solidFill>
                  <a:schemeClr val="accent3"/>
                </a:solidFill>
                <a:ea typeface="Calibri"/>
                <a:cs typeface="Calibri"/>
              </a:rPr>
              <a:t>EU AML Directive 6</a:t>
            </a:r>
          </a:p>
          <a:p>
            <a:pPr lvl="1">
              <a:buFont typeface="Courier New" panose="020B0604020202020204" pitchFamily="34" charset="0"/>
              <a:buChar char="o"/>
            </a:pPr>
            <a:r>
              <a:rPr lang="en-US" sz="2200">
                <a:solidFill>
                  <a:schemeClr val="accent3"/>
                </a:solidFill>
                <a:ea typeface="Calibri"/>
                <a:cs typeface="Calibri"/>
              </a:rPr>
              <a:t>Access under Legitimate Interest</a:t>
            </a:r>
          </a:p>
          <a:p>
            <a:pPr>
              <a:buFont typeface="Wingdings" panose="020B0604020202020204" pitchFamily="34" charset="0"/>
              <a:buChar char="§"/>
            </a:pPr>
            <a:endParaRPr lang="en-US">
              <a:solidFill>
                <a:schemeClr val="accent3"/>
              </a:solidFill>
              <a:ea typeface="Calibri"/>
              <a:cs typeface="Calibri"/>
            </a:endParaRPr>
          </a:p>
        </p:txBody>
      </p:sp>
      <p:sp>
        <p:nvSpPr>
          <p:cNvPr id="3" name="Text Placeholder 2">
            <a:extLst>
              <a:ext uri="{FF2B5EF4-FFF2-40B4-BE49-F238E27FC236}">
                <a16:creationId xmlns:a16="http://schemas.microsoft.com/office/drawing/2014/main" id="{C9208F22-6EB5-6592-95B1-59699E8D45F9}"/>
              </a:ext>
            </a:extLst>
          </p:cNvPr>
          <p:cNvSpPr>
            <a:spLocks noGrp="1"/>
          </p:cNvSpPr>
          <p:nvPr>
            <p:ph type="body" sz="quarter" idx="11"/>
          </p:nvPr>
        </p:nvSpPr>
        <p:spPr>
          <a:xfrm>
            <a:off x="2946400" y="427038"/>
            <a:ext cx="8489950" cy="978024"/>
          </a:xfrm>
          <a:ln>
            <a:noFill/>
          </a:ln>
        </p:spPr>
        <p:txBody>
          <a:bodyPr vert="horz" lIns="91440" tIns="45720" rIns="91440" bIns="45720" rtlCol="0" anchor="t">
            <a:noAutofit/>
          </a:bodyPr>
          <a:lstStyle/>
          <a:p>
            <a:pPr>
              <a:lnSpc>
                <a:spcPct val="100000"/>
              </a:lnSpc>
              <a:spcBef>
                <a:spcPts val="0"/>
              </a:spcBef>
            </a:pPr>
            <a:r>
              <a:rPr lang="en-US" sz="3200">
                <a:solidFill>
                  <a:schemeClr val="accent5"/>
                </a:solidFill>
                <a:ea typeface="Calibri"/>
                <a:cs typeface="Calibri"/>
              </a:rPr>
              <a:t>INTERNATIONAL DEVELOPMENTS ON </a:t>
            </a:r>
            <a:endParaRPr lang="en-US" sz="4000">
              <a:solidFill>
                <a:schemeClr val="accent5"/>
              </a:solidFill>
              <a:ea typeface="Calibri" panose="020F0502020204030204"/>
              <a:cs typeface="Calibri" panose="020F0502020204030204"/>
            </a:endParaRPr>
          </a:p>
          <a:p>
            <a:pPr>
              <a:lnSpc>
                <a:spcPct val="100000"/>
              </a:lnSpc>
              <a:spcBef>
                <a:spcPts val="0"/>
              </a:spcBef>
            </a:pPr>
            <a:r>
              <a:rPr lang="en-US" sz="3200">
                <a:solidFill>
                  <a:schemeClr val="accent5"/>
                </a:solidFill>
                <a:ea typeface="Calibri"/>
                <a:cs typeface="Calibri"/>
              </a:rPr>
              <a:t>BENEFICIAL OWNERSHIP TRANSPARENCY</a:t>
            </a:r>
          </a:p>
        </p:txBody>
      </p:sp>
    </p:spTree>
    <p:extLst>
      <p:ext uri="{BB962C8B-B14F-4D97-AF65-F5344CB8AC3E}">
        <p14:creationId xmlns:p14="http://schemas.microsoft.com/office/powerpoint/2010/main" val="3255221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uilding with palm trees&#10;&#10;AI-generated content may be incorrect.">
            <a:extLst>
              <a:ext uri="{FF2B5EF4-FFF2-40B4-BE49-F238E27FC236}">
                <a16:creationId xmlns:a16="http://schemas.microsoft.com/office/drawing/2014/main" id="{6AFDCE9D-69AC-5E8D-08A4-6E6799BDB0AF}"/>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6ACFEA54-E749-D699-F931-0B6E37FDBBDE}"/>
              </a:ext>
            </a:extLst>
          </p:cNvPr>
          <p:cNvSpPr>
            <a:spLocks noGrp="1"/>
          </p:cNvSpPr>
          <p:nvPr>
            <p:ph type="body" sz="quarter" idx="11"/>
          </p:nvPr>
        </p:nvSpPr>
        <p:spPr>
          <a:xfrm>
            <a:off x="4630" y="3016734"/>
            <a:ext cx="12198746" cy="823912"/>
          </a:xfrm>
        </p:spPr>
        <p:txBody>
          <a:bodyPr vert="horz" lIns="91440" tIns="45720" rIns="91440" bIns="45720" rtlCol="0" anchor="t">
            <a:noAutofit/>
          </a:bodyPr>
          <a:lstStyle/>
          <a:p>
            <a:r>
              <a:rPr lang="en-US" sz="5500">
                <a:solidFill>
                  <a:schemeClr val="bg1"/>
                </a:solidFill>
                <a:ea typeface="Calibri"/>
                <a:cs typeface="Calibri"/>
              </a:rPr>
              <a:t>STAKEHOLDER CONSULTATION</a:t>
            </a:r>
          </a:p>
        </p:txBody>
      </p:sp>
    </p:spTree>
    <p:extLst>
      <p:ext uri="{BB962C8B-B14F-4D97-AF65-F5344CB8AC3E}">
        <p14:creationId xmlns:p14="http://schemas.microsoft.com/office/powerpoint/2010/main" val="2925330990"/>
      </p:ext>
    </p:extLst>
  </p:cSld>
  <p:clrMapOvr>
    <a:masterClrMapping/>
  </p:clrMapOvr>
</p:sld>
</file>

<file path=ppt/theme/theme1.xml><?xml version="1.0" encoding="utf-8"?>
<a:theme xmlns:a="http://schemas.openxmlformats.org/drawingml/2006/main" name="Office Theme">
  <a:themeElements>
    <a:clrScheme name="BVI FSC Colors New">
      <a:dk1>
        <a:srgbClr val="000000"/>
      </a:dk1>
      <a:lt1>
        <a:srgbClr val="FEFFFF"/>
      </a:lt1>
      <a:dk2>
        <a:srgbClr val="44546A"/>
      </a:dk2>
      <a:lt2>
        <a:srgbClr val="E7E6E6"/>
      </a:lt2>
      <a:accent1>
        <a:srgbClr val="0049B5"/>
      </a:accent1>
      <a:accent2>
        <a:srgbClr val="B11C17"/>
      </a:accent2>
      <a:accent3>
        <a:srgbClr val="004184"/>
      </a:accent3>
      <a:accent4>
        <a:srgbClr val="1D6FA9"/>
      </a:accent4>
      <a:accent5>
        <a:srgbClr val="42A9D9"/>
      </a:accent5>
      <a:accent6>
        <a:srgbClr val="A9A9A9"/>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4453</Words>
  <Application>Microsoft Macintosh PowerPoint</Application>
  <PresentationFormat>Widescreen</PresentationFormat>
  <Paragraphs>537</Paragraphs>
  <Slides>50</Slides>
  <Notes>28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50</vt:i4>
      </vt:variant>
    </vt:vector>
  </HeadingPairs>
  <TitlesOfParts>
    <vt:vector size="64" baseType="lpstr">
      <vt:lpstr>a_FuturaOrto</vt:lpstr>
      <vt:lpstr>Aptos</vt:lpstr>
      <vt:lpstr>Arial</vt:lpstr>
      <vt:lpstr>Calibri</vt:lpstr>
      <vt:lpstr>Calibri Light</vt:lpstr>
      <vt:lpstr>Courier New</vt:lpstr>
      <vt:lpstr>Lato</vt:lpstr>
      <vt:lpstr>Montserrat ExtraBold</vt:lpstr>
      <vt:lpstr>Open Sans</vt:lpstr>
      <vt:lpstr>Open Sans Light</vt:lpstr>
      <vt:lpstr>Questrial</vt:lpstr>
      <vt:lpstr>Wingdings</vt:lpstr>
      <vt:lpstr>Wingdings,Sans-Serif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Trevon Lewis</dc:creator>
  <cp:lastModifiedBy>Jhoné Hodge</cp:lastModifiedBy>
  <cp:revision>5</cp:revision>
  <cp:lastPrinted>2025-06-19T13:10:18Z</cp:lastPrinted>
  <dcterms:created xsi:type="dcterms:W3CDTF">2020-04-22T16:28:24Z</dcterms:created>
  <dcterms:modified xsi:type="dcterms:W3CDTF">2025-07-31T19:05:51Z</dcterms:modified>
</cp:coreProperties>
</file>